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9" r:id="rId1"/>
  </p:sldMasterIdLst>
  <p:notesMasterIdLst>
    <p:notesMasterId r:id="rId23"/>
  </p:notesMasterIdLst>
  <p:sldIdLst>
    <p:sldId id="256" r:id="rId2"/>
    <p:sldId id="258" r:id="rId3"/>
    <p:sldId id="259" r:id="rId4"/>
    <p:sldId id="257" r:id="rId5"/>
    <p:sldId id="304" r:id="rId6"/>
    <p:sldId id="273" r:id="rId7"/>
    <p:sldId id="262" r:id="rId8"/>
    <p:sldId id="264" r:id="rId9"/>
    <p:sldId id="260" r:id="rId10"/>
    <p:sldId id="309" r:id="rId11"/>
    <p:sldId id="270" r:id="rId12"/>
    <p:sldId id="305" r:id="rId13"/>
    <p:sldId id="271" r:id="rId14"/>
    <p:sldId id="280" r:id="rId15"/>
    <p:sldId id="277" r:id="rId16"/>
    <p:sldId id="306" r:id="rId17"/>
    <p:sldId id="285" r:id="rId18"/>
    <p:sldId id="284" r:id="rId19"/>
    <p:sldId id="282" r:id="rId20"/>
    <p:sldId id="307" r:id="rId21"/>
    <p:sldId id="308" r:id="rId22"/>
  </p:sldIdLst>
  <p:sldSz cx="9144000" cy="5143500" type="screen16x9"/>
  <p:notesSz cx="6858000" cy="9144000"/>
  <p:embeddedFontLst>
    <p:embeddedFont>
      <p:font typeface="Catamaran" pitchFamily="2" charset="77"/>
      <p:regular r:id="rId24"/>
      <p:bold r:id="rId25"/>
    </p:embeddedFont>
    <p:embeddedFont>
      <p:font typeface="Palanquin Dark SemiBold" panose="020B0004020203020204" pitchFamily="34" charset="77"/>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7F4948F-2E00-4734-92B5-B585DD703A25}">
  <a:tblStyle styleId="{57F4948F-2E00-4734-92B5-B585DD703A2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4"/>
    <p:restoredTop sz="72229"/>
  </p:normalViewPr>
  <p:slideViewPr>
    <p:cSldViewPr snapToGrid="0" snapToObjects="1">
      <p:cViewPr varScale="1">
        <p:scale>
          <a:sx n="136" d="100"/>
          <a:sy n="136" d="100"/>
        </p:scale>
        <p:origin x="21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olumbiapsychiatry.org/news/gender-affirming-care-saves-live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pubmed-ncbi-nlm-nih-gov.libproxy.lib.unc.edu/33067153/"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ciwheel.com/work/citation?ids=4175567&amp;pre=&amp;suf=&amp;sa=0&amp;dbf=0"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wheel.com/work/citation?ids=12374280&amp;pre=&amp;suf=&amp;sa=0&amp;dbf=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g10d64f295ed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8" name="Google Shape;878;g10d64f295ed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r>
              <a:rPr lang="en-US" dirty="0"/>
              <a:t>Hi, I’m Lee Doyle, a </a:t>
            </a:r>
            <a:r>
              <a:rPr lang="en-US" dirty="0" err="1"/>
              <a:t>Primecare</a:t>
            </a:r>
            <a:r>
              <a:rPr lang="en-US" dirty="0"/>
              <a:t> Trainee who was placed at Duke Child and Adolescent Gender Care Clinic. Today I’ll be providing an overview about the importance of providing caregiver education when working with transgender and gender expansive youth and their families.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A 2021 systematic review of family based interventions for TGE youth found these 7 common strategies among 32 articles of clinical practice recommendations.  </a:t>
            </a:r>
          </a:p>
          <a:p>
            <a:pPr marL="158750" indent="0">
              <a:buNone/>
            </a:pPr>
            <a:endParaRPr lang="en-US" dirty="0"/>
          </a:p>
          <a:p>
            <a:pPr marL="158750" indent="0">
              <a:buNone/>
            </a:pPr>
            <a:r>
              <a:rPr lang="en-US" dirty="0"/>
              <a:t>Firstly, providing psychoeducation about gender diversity is key. Many caregivers are coming with biases and beliefs that TGE identities are pathological or perverse. Providing factual information that gender diversity is healthy and normal aspect of life an important first step. </a:t>
            </a:r>
          </a:p>
          <a:p>
            <a:pPr marL="158750" indent="0">
              <a:buNone/>
            </a:pPr>
            <a:r>
              <a:rPr lang="en-US" dirty="0"/>
              <a:t>Allowing space for caregivers’ emotions and reactions is also crucial. Make sure to spend time alone with the caregivers to allow for caregivers to speak and express their reactions freely and cause harm to the caregiver/child relationship. </a:t>
            </a:r>
          </a:p>
          <a:p>
            <a:pPr marL="158750" indent="0">
              <a:buNone/>
            </a:pPr>
            <a:r>
              <a:rPr lang="en-US" dirty="0"/>
              <a:t>Link caregivers to multiple forms of support—parent support groups, online resources and parent groups, or perhaps their own therapist. Providing caregivers with avenues to advocate for their children is a significant way for them to become supportive of their TGE youth and the local community. </a:t>
            </a:r>
          </a:p>
          <a:p>
            <a:pPr marL="158750" indent="0">
              <a:buNone/>
            </a:pPr>
            <a:r>
              <a:rPr lang="en-US" dirty="0"/>
              <a:t>Connect caregivers local community resources such as LGBTQ centers, GSAs, PFLAG chapters, LGBTQ youth programs and summer camps, can help them and their TGE child get additional social support and access to services that address other needs. And lastly, gender identity may not be the only identity the caregiver may need support around. Perhaps a caregiver is concerned about their TGE child’s acceptance in their faith community? Or safety in their conservative community on a military base? Do research to find gender affirming resources and groups across intersectional identities. </a:t>
            </a:r>
          </a:p>
        </p:txBody>
      </p:sp>
    </p:spTree>
    <p:extLst>
      <p:ext uri="{BB962C8B-B14F-4D97-AF65-F5344CB8AC3E}">
        <p14:creationId xmlns:p14="http://schemas.microsoft.com/office/powerpoint/2010/main" val="2228208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0d9b9a81ad_0_7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0d9b9a81ad_0_7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next section, I’m going to review some barriers to affirming healthcare for TGE youth that caregivers have cited in the literature. </a:t>
            </a: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i="0" u="none" strike="noStrike" cap="none" dirty="0">
                <a:solidFill>
                  <a:srgbClr val="000000"/>
                </a:solidFill>
                <a:effectLst/>
                <a:latin typeface="Arial"/>
                <a:ea typeface="Arial"/>
                <a:cs typeface="Arial"/>
                <a:sym typeface="Arial"/>
              </a:rPr>
              <a:t>Audio transcript: </a:t>
            </a:r>
            <a:r>
              <a:rPr lang="en-US" sz="1100" b="0" i="0" u="none" strike="noStrike" cap="none" dirty="0">
                <a:solidFill>
                  <a:srgbClr val="000000"/>
                </a:solidFill>
                <a:effectLst/>
                <a:latin typeface="Arial"/>
                <a:ea typeface="Arial"/>
                <a:cs typeface="Arial"/>
                <a:sym typeface="Arial"/>
              </a:rPr>
              <a:t>2022 has been a record-breaking year for legislation attempting to ban, limit or criminalize gender affirming care for TGE youth under 18. For example, last week, Arkansas passed a bill prohibiting doctors from treating TGE minors with gender affirming medical care such as puberty blockers and gender affirming surgeries. And, as of this week in April 2022, 37 similar bills have been proposed across 19 other states around the country (</a:t>
            </a:r>
            <a:r>
              <a:rPr lang="en-US" sz="1100" b="0" i="0" u="sng" strike="noStrike" cap="none" dirty="0">
                <a:solidFill>
                  <a:srgbClr val="000000"/>
                </a:solidFill>
                <a:effectLst/>
                <a:latin typeface="Arial"/>
                <a:ea typeface="Arial"/>
                <a:cs typeface="Arial"/>
                <a:sym typeface="Arial"/>
                <a:hlinkClick r:id="rId3"/>
              </a:rPr>
              <a:t>Matouk &amp; Wald, 2022</a:t>
            </a:r>
            <a:r>
              <a:rPr lang="en-US" dirty="0">
                <a:effectLst/>
              </a:rPr>
              <a:t> ). Freedom For All’s legislation tracking map pictured here shows the states with bills to ban gender affirming care for TGE youth. The darker color signifies multiple bills to limit, ban, and criminalize TGE healthcare.</a:t>
            </a:r>
          </a:p>
          <a:p>
            <a:pPr marL="158750" indent="0">
              <a:buNone/>
            </a:pPr>
            <a:endParaRPr lang="en-US" dirty="0">
              <a:effectLst/>
            </a:endParaRPr>
          </a:p>
          <a:p>
            <a:pPr marL="158750" indent="0">
              <a:buNone/>
            </a:pPr>
            <a:r>
              <a:rPr lang="en-US" dirty="0">
                <a:effectLst/>
              </a:rPr>
              <a:t>According to the Williams Institute, 58,200 TGE youth risk losing access to gender affirming care due to state bans and policies (</a:t>
            </a:r>
            <a:r>
              <a:rPr lang="en-US" dirty="0" err="1">
                <a:effectLst/>
              </a:rPr>
              <a:t>Conron</a:t>
            </a:r>
            <a:r>
              <a:rPr lang="en-US" dirty="0">
                <a:effectLst/>
              </a:rPr>
              <a:t> et al., 2022)</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According to the Trevor Project’s 2022 report, 85 percent of trans and nonbinary youth say that their mental health has suffered due to recent state-level attacks on trans rights. Gender-affirming care can reduce emotional distress, improve their sense of well-being and reduce the risk of suicide.</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Caregivers of TGE youth are scared that these laws will lead to worsening mental health and suicidality for their youth. One parent was quoted “This could mean death for my child.” (</a:t>
            </a:r>
            <a:r>
              <a:rPr lang="en-US" sz="1100" b="0" i="0" u="sng" strike="noStrike" cap="none" dirty="0">
                <a:solidFill>
                  <a:srgbClr val="000000"/>
                </a:solidFill>
                <a:effectLst/>
                <a:latin typeface="Arial"/>
                <a:ea typeface="Arial"/>
                <a:cs typeface="Arial"/>
                <a:sym typeface="Arial"/>
                <a:hlinkClick r:id="rId4"/>
              </a:rPr>
              <a:t>Kidd et al, 2021)</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345772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10d9b9a81ad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9" name="Google Shape;2259;g10d9b9a81ad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Audio Transcript: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Many providers are uneducated or ill-informed about TGE communities and their healthcare. According to the Pulse Project Study in Canada, 80% of TGE and 71.4% of parents rated their family doctor as less than knowledgeable about healthcare for trans youth. This scenario is frustrating for caregivers and potentially harmful for TGE youth. In the Gridley study cited here, caregivers, who are often new to TGE identities and looking for guidance from professionals, reported finding themselves having to correct their providers when they used inaccurate information or offensive language. </a:t>
            </a:r>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g10d9b9a81ad_0_39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4" name="Google Shape;2904;g10d9b9a81ad_0_39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615950" lvl="1" indent="0">
              <a:buNone/>
            </a:pPr>
            <a:r>
              <a:rPr lang="en-US" sz="1100" b="1" i="0" u="none" strike="noStrike" cap="none" dirty="0">
                <a:solidFill>
                  <a:srgbClr val="000000"/>
                </a:solidFill>
                <a:effectLst/>
                <a:latin typeface="Arial"/>
                <a:ea typeface="Arial"/>
                <a:cs typeface="Arial"/>
                <a:sym typeface="Arial"/>
              </a:rPr>
              <a:t>Audio Transcript: </a:t>
            </a:r>
            <a:r>
              <a:rPr lang="en-US" sz="1100" b="0" i="0" u="none" strike="noStrike" cap="none" dirty="0">
                <a:solidFill>
                  <a:srgbClr val="000000"/>
                </a:solidFill>
                <a:effectLst/>
                <a:latin typeface="Arial"/>
                <a:ea typeface="Arial"/>
                <a:cs typeface="Arial"/>
                <a:sym typeface="Arial"/>
              </a:rPr>
              <a:t>There’s a distinct shortage of gender affirming providers. There’s only 60 pediatric gender clinics across the US; too few providers to see the growing demand for gender affirming care. As you can see on this map provided by, many predominantly rural states across the Midwest and South have no pediatric gender clinics. Many providers are prohibitively far, not within families’ insurance networks, accepting new patients, or meeting the patient age requirements.</a:t>
            </a:r>
          </a:p>
          <a:p>
            <a:pPr marL="615950" lvl="1" indent="0">
              <a:buNone/>
            </a:pPr>
            <a:endParaRPr lang="en-US" sz="1100" b="0" i="0" u="none" strike="noStrike" cap="none" dirty="0">
              <a:solidFill>
                <a:srgbClr val="000000"/>
              </a:solidFill>
              <a:effectLst/>
              <a:latin typeface="Arial"/>
              <a:ea typeface="Arial"/>
              <a:cs typeface="Arial"/>
              <a:sym typeface="Arial"/>
            </a:endParaRPr>
          </a:p>
          <a:p>
            <a:pPr marL="615950" lvl="1" indent="0">
              <a:buNone/>
            </a:pPr>
            <a:r>
              <a:rPr lang="en-US" sz="1100" b="0" i="0" u="none" strike="noStrike" cap="none" dirty="0">
                <a:solidFill>
                  <a:srgbClr val="000000"/>
                </a:solidFill>
                <a:effectLst/>
                <a:latin typeface="Arial"/>
                <a:ea typeface="Arial"/>
                <a:cs typeface="Arial"/>
                <a:sym typeface="Arial"/>
              </a:rPr>
              <a:t>Caregivers reported frustration with long wait times, such as the parent quoted here. Anecdotally, Duke Gender Clinic consistently had a 6 </a:t>
            </a:r>
            <a:r>
              <a:rPr lang="en-US" sz="1100" b="0" i="0" u="none" strike="noStrike" cap="none" dirty="0" err="1">
                <a:solidFill>
                  <a:srgbClr val="000000"/>
                </a:solidFill>
                <a:effectLst/>
                <a:latin typeface="Arial"/>
                <a:ea typeface="Arial"/>
                <a:cs typeface="Arial"/>
                <a:sym typeface="Arial"/>
              </a:rPr>
              <a:t>mo</a:t>
            </a:r>
            <a:r>
              <a:rPr lang="en-US" sz="1100" b="0" i="0" u="none" strike="noStrike" cap="none" dirty="0">
                <a:solidFill>
                  <a:srgbClr val="000000"/>
                </a:solidFill>
                <a:effectLst/>
                <a:latin typeface="Arial"/>
                <a:ea typeface="Arial"/>
                <a:cs typeface="Arial"/>
                <a:sym typeface="Arial"/>
              </a:rPr>
              <a:t> waitlist and had to turn away a dozen potential new patients and their families away to other providers each week. </a:t>
            </a: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6"/>
        <p:cNvGrpSpPr/>
        <p:nvPr/>
      </p:nvGrpSpPr>
      <p:grpSpPr>
        <a:xfrm>
          <a:off x="0" y="0"/>
          <a:ext cx="0" cy="0"/>
          <a:chOff x="0" y="0"/>
          <a:chExt cx="0" cy="0"/>
        </a:xfrm>
      </p:grpSpPr>
      <p:sp>
        <p:nvSpPr>
          <p:cNvPr id="2597" name="Google Shape;2597;g10d64f295ed_0_2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8" name="Google Shape;2598;g10d64f295ed_0_2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Seattle based study on youth and caregiver perspectives of gender affirming healthcare reported these other common barriers.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Consistency refers to the lack of consistently applied protocols for TGE healthcare and shared that many clinicians were unaware of professional guidelines to serving TGE patients.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Gatekeeping refers to many TGE youth and families’ experiences of mental health providers specifically as being gatekeepers to hormone therapy and gender affirming surgeries and felt frustrated that they had to wait for a mental health provider’s approval to medically transition. Several participants described feeling that they had to prove they were “trans enough” to be cleared for treatment.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Deadnaming, or the act of saying a TGE person’s name given at birth, and misgendering by health professionals are common and very distressing to TGE youth. While often unintentional, some participants reported intentional and malicious deadnaming and misgendering by health professionals. </a:t>
            </a:r>
          </a:p>
          <a:p>
            <a:pPr marL="0" lvl="0" indent="0" algn="l" rtl="0">
              <a:spcBef>
                <a:spcPts val="0"/>
              </a:spcBef>
              <a:spcAft>
                <a:spcPts val="0"/>
              </a:spcAft>
              <a:buNone/>
            </a:pPr>
            <a:r>
              <a:rPr lang="en-US" dirty="0"/>
              <a:t> </a:t>
            </a:r>
          </a:p>
          <a:p>
            <a:pPr marL="0" lvl="0" indent="0" algn="l" rtl="0">
              <a:spcBef>
                <a:spcPts val="0"/>
              </a:spcBef>
              <a:spcAft>
                <a:spcPts val="0"/>
              </a:spcAft>
              <a:buNone/>
            </a:pPr>
            <a:r>
              <a:rPr lang="en-US" dirty="0"/>
              <a:t>Many insurance companies refuse to cover gender-affirming healthcare, and many caregivers struggle to appeal for insurance to cover treatment or find alternative ways to afford treatment for their children.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Many TGE youth and families encounter a minimum age limit of 16 to start hormone therapy, which they felt was too late. Experiencing the puberty of their natal sex is terrifying and overwhelming to many TGE youth, and they feared the emotional and physiological consequences of delayed treatment.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Lastly, Caregiver consent was a frequently cited barrier to treatment of minors because many caregivers had difficulty accepting the bodily changes of gender affirming treatment.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Audio Transcript: </a:t>
            </a:r>
            <a:r>
              <a:rPr lang="en-US" dirty="0"/>
              <a:t>In this last section, I’ll go over some recommendations that we as providers can implement to better server TGE youth and their families.</a:t>
            </a:r>
          </a:p>
        </p:txBody>
      </p:sp>
    </p:spTree>
    <p:extLst>
      <p:ext uri="{BB962C8B-B14F-4D97-AF65-F5344CB8AC3E}">
        <p14:creationId xmlns:p14="http://schemas.microsoft.com/office/powerpoint/2010/main" val="751567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5"/>
        <p:cNvGrpSpPr/>
        <p:nvPr/>
      </p:nvGrpSpPr>
      <p:grpSpPr>
        <a:xfrm>
          <a:off x="0" y="0"/>
          <a:ext cx="0" cy="0"/>
          <a:chOff x="0" y="0"/>
          <a:chExt cx="0" cy="0"/>
        </a:xfrm>
      </p:grpSpPr>
      <p:sp>
        <p:nvSpPr>
          <p:cNvPr id="4226" name="Google Shape;4226;g10e405d9816_0_57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7" name="Google Shape;4227;g10e405d9816_0_57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0" dirty="0"/>
              <a:t>As providers, it’s important for us to create an affirming space for TGE youth and their families. We can do that by requiring yearly training on cultural competency for TGE communities for all staff. It is also very important that we alter all forms, electronic records, and any patient facing systems to respect patients’ gender identity and chosen name to avoid deadnaming and misgendering. Similarly, all staff who interact with TGE youth and families must be well-trained about TGE communities and trained how to ask for pronouns and chosen name. It may seem simple, but it makes a huge difference to TGE patient satisfaction.</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As providers we are the access points for clients and their families to receive care. Use your case management skills to connect caregivers to local resources, especially peer supports for the caregivers themselves as well as a painting the roadmap ahead. Help caregivers strategize and problem solve insurance exclusions and funding options for treatment.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0" dirty="0"/>
              <a:t>Lastly, it is our duty to advocate for and with our TGE patients and their families in the community. Go to local schools and community organizations and do educational programs about gender diversity. Go to your local and state representatives and advocate for legal protections for TGE and gender affirming healthcare. Protest the bills limiting gender affirming healthcare. And advocate for more evidence based research to improve healthcare for TGE youth and families. The field is still largely under-studied.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5"/>
        <p:cNvGrpSpPr/>
        <p:nvPr/>
      </p:nvGrpSpPr>
      <p:grpSpPr>
        <a:xfrm>
          <a:off x="0" y="0"/>
          <a:ext cx="0" cy="0"/>
          <a:chOff x="0" y="0"/>
          <a:chExt cx="0" cy="0"/>
        </a:xfrm>
      </p:grpSpPr>
      <p:sp>
        <p:nvSpPr>
          <p:cNvPr id="3996" name="Google Shape;3996;g10e405d9816_0_4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7" name="Google Shape;3997;g10e405d9816_0_4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r>
              <a:rPr lang="en-US" dirty="0"/>
              <a:t>Here are some helpful resources for providers. While it does not appear so, the resources listed are hyperlinked here in the </a:t>
            </a:r>
            <a:r>
              <a:rPr lang="en-US" dirty="0" err="1"/>
              <a:t>powerpoint</a:t>
            </a:r>
            <a:r>
              <a:rPr lang="en-US" dirty="0"/>
              <a: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3"/>
        <p:cNvGrpSpPr/>
        <p:nvPr/>
      </p:nvGrpSpPr>
      <p:grpSpPr>
        <a:xfrm>
          <a:off x="0" y="0"/>
          <a:ext cx="0" cy="0"/>
          <a:chOff x="0" y="0"/>
          <a:chExt cx="0" cy="0"/>
        </a:xfrm>
      </p:grpSpPr>
      <p:sp>
        <p:nvSpPr>
          <p:cNvPr id="3084" name="Google Shape;3084;g10d64f295ed_0_2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5" name="Google Shape;3085;g10d64f295ed_0_2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10d9b9a81ad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9" name="Google Shape;1209;g10d9b9a81ad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r>
              <a:rPr lang="en-US" dirty="0"/>
              <a:t>As an agenda for this brief presentation, I’ll first introduce some definitions of terms, data on prevalence, and health outcomes. I’ll then discuss some best practices to supporting caregivers of transgender and gender expansive youth. I’ll then go into some challenges and barriers to healthcare for TGE youth and their families. Lastly, I’ll review some ways we as providers can better serve caregivers of TGE youth.</a:t>
            </a: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976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1797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10d64f295ed_0_2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10d64f295ed_0_2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r>
              <a:rPr lang="en-US" dirty="0"/>
              <a:t>Let’s first start with some introductory information.</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0d9b9a81ad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0d9b9a81ad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r>
              <a:rPr lang="en-US" dirty="0"/>
              <a:t>Firstly, I use the acronym TGE to refer to transgender and gender expansive youth as an umbrella term for all youth who transcend conventional binary gender in terms of their identity or expression.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Secondly, I use the term caregiver instead of parent in this presentation because not all youth are raised by their biological parents. Moreover, TGE youth experience higher rates of homelessness, unstable housing, and family rejection than their cisgender peers and live with other family members, adoptive parents, friends, or chosen family.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Lastly, I’ll be using the term family rejection which means the continual denial of acceptance, affection, or care by one or multiple family members.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100" b="1" i="0" u="none" strike="noStrike" cap="none" dirty="0">
                <a:solidFill>
                  <a:srgbClr val="000000"/>
                </a:solidFill>
                <a:effectLst/>
                <a:latin typeface="Arial"/>
                <a:ea typeface="Arial"/>
                <a:cs typeface="Arial"/>
                <a:sym typeface="Arial"/>
              </a:rPr>
              <a:t>Audio Transcript: </a:t>
            </a:r>
          </a:p>
          <a:p>
            <a:pPr marL="158750" indent="0">
              <a:buNone/>
            </a:pPr>
            <a:endParaRPr lang="en-US" sz="1100" b="0" i="0" u="none" strike="noStrike" cap="none" dirty="0">
              <a:solidFill>
                <a:srgbClr val="000000"/>
              </a:solidFill>
              <a:effectLst/>
              <a:latin typeface="Arial"/>
              <a:ea typeface="Arial"/>
              <a:cs typeface="Arial"/>
              <a:sym typeface="Arial"/>
            </a:endParaRPr>
          </a:p>
          <a:p>
            <a:pPr marL="158750" indent="0">
              <a:buNone/>
            </a:pPr>
            <a:r>
              <a:rPr lang="en-US" sz="1100" b="0" i="0" u="none" strike="noStrike" cap="none" dirty="0">
                <a:solidFill>
                  <a:srgbClr val="000000"/>
                </a:solidFill>
                <a:effectLst/>
                <a:latin typeface="Arial"/>
                <a:ea typeface="Arial"/>
                <a:cs typeface="Arial"/>
                <a:sym typeface="Arial"/>
              </a:rPr>
              <a:t>The Williams Institute estimates that about 150,000 youth age 13-17 identify as transgender in the US.  Only 13% of TGE youth describe their parents as fully supportive of their gender identity. A study of 400 trans youth in Canada found that youth whose gender identities are not strongly supported by their parents have an attempted suicide rate that is 14 times higher than that of supported youth </a:t>
            </a:r>
            <a:r>
              <a:rPr lang="en-US" sz="1100" b="0" i="0" u="none" strike="noStrike" cap="none" dirty="0">
                <a:solidFill>
                  <a:srgbClr val="000000"/>
                </a:solidFill>
                <a:effectLst/>
                <a:latin typeface="Arial"/>
                <a:ea typeface="Arial"/>
                <a:cs typeface="Arial"/>
                <a:sym typeface="Arial"/>
                <a:hlinkClick r:id="rId3"/>
              </a:rPr>
              <a:t>(Hill et al., 2010)</a:t>
            </a:r>
            <a:r>
              <a:rPr lang="en-US" sz="1100" b="0" i="0" u="none" strike="noStrike" cap="none" dirty="0">
                <a:solidFill>
                  <a:srgbClr val="000000"/>
                </a:solidFill>
                <a:effectLst/>
                <a:latin typeface="Arial"/>
                <a:ea typeface="Arial"/>
                <a:cs typeface="Arial"/>
                <a:sym typeface="Arial"/>
              </a:rPr>
              <a:t>.</a:t>
            </a:r>
          </a:p>
        </p:txBody>
      </p:sp>
    </p:spTree>
    <p:extLst>
      <p:ext uri="{BB962C8B-B14F-4D97-AF65-F5344CB8AC3E}">
        <p14:creationId xmlns:p14="http://schemas.microsoft.com/office/powerpoint/2010/main" val="418892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2"/>
        <p:cNvGrpSpPr/>
        <p:nvPr/>
      </p:nvGrpSpPr>
      <p:grpSpPr>
        <a:xfrm>
          <a:off x="0" y="0"/>
          <a:ext cx="0" cy="0"/>
          <a:chOff x="0" y="0"/>
          <a:chExt cx="0" cy="0"/>
        </a:xfrm>
      </p:grpSpPr>
      <p:sp>
        <p:nvSpPr>
          <p:cNvPr id="2343" name="Google Shape;2343;g10d9b9a81ad_0_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4" name="Google Shape;2344;g10d9b9a81ad_0_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1" i="0" u="none" strike="noStrike" cap="none" dirty="0">
                <a:solidFill>
                  <a:srgbClr val="000000"/>
                </a:solidFill>
                <a:effectLst/>
                <a:latin typeface="Arial"/>
                <a:ea typeface="Arial"/>
                <a:cs typeface="Arial"/>
                <a:sym typeface="Arial"/>
              </a:rPr>
              <a:t>Audio Transcript: </a:t>
            </a:r>
            <a:r>
              <a:rPr lang="en-US" sz="1100" b="0" i="0" u="none" strike="noStrike" cap="none" dirty="0">
                <a:solidFill>
                  <a:srgbClr val="000000"/>
                </a:solidFill>
                <a:effectLst/>
                <a:latin typeface="Arial"/>
                <a:ea typeface="Arial"/>
                <a:cs typeface="Arial"/>
                <a:sym typeface="Arial"/>
              </a:rPr>
              <a:t>Family rejection is associated with increased biological stress responsivity.  This sustained high levels of stress responsivity in early and middle childhood for TGE youth are key predictors of maladaptive stress responses including anxiety, depression, aggression, and self-harm.</a:t>
            </a:r>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short and long-term consequences for transgender youth who do not have family support of their gender identities and expression include low self-esteem, low life satisfaction, poor mental health, lack of adequate housing, post-traumatic stress, and suicidal thoughts and attempts </a:t>
            </a:r>
            <a:r>
              <a:rPr lang="en-US" sz="1100" b="0" i="0" u="none" strike="noStrike" cap="none" dirty="0">
                <a:solidFill>
                  <a:srgbClr val="000000"/>
                </a:solidFill>
                <a:effectLst/>
                <a:latin typeface="Arial"/>
                <a:ea typeface="Arial"/>
                <a:cs typeface="Arial"/>
                <a:sym typeface="Arial"/>
                <a:hlinkClick r:id="rId3"/>
              </a:rPr>
              <a:t>(Newhook et al., 2018)</a:t>
            </a:r>
            <a:r>
              <a:rPr lang="en-US" sz="1100" b="0" i="0" u="none" strike="noStrike" cap="none" dirty="0">
                <a:solidFill>
                  <a:srgbClr val="000000"/>
                </a:solidFill>
                <a:effectLst/>
                <a:latin typeface="Arial"/>
                <a:ea typeface="Arial"/>
                <a:cs typeface="Arial"/>
                <a:sym typeface="Arial"/>
              </a:rPr>
              <a:t>. </a:t>
            </a:r>
          </a:p>
          <a:p>
            <a:pPr marL="0" lvl="0" indent="0" algn="l" rtl="0">
              <a:spcBef>
                <a:spcPts val="0"/>
              </a:spcBef>
              <a:spcAft>
                <a:spcPts val="0"/>
              </a:spcAft>
              <a:buNone/>
            </a:pPr>
            <a:endParaRPr lang="en-US" sz="1100" b="0" i="0" u="none" strike="noStrike" cap="none" dirty="0">
              <a:solidFill>
                <a:srgbClr val="000000"/>
              </a:solidFill>
              <a:effectLst/>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10d9b9a81ad_0_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10d9b9a81ad_0_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r>
              <a:rPr lang="en-US" dirty="0"/>
              <a:t>Family support and acceptance are so incredibly crucial for TGE youth. Researchers from the Trans Pulse Project in Ontario concluded that “anything less than strong support may have deleterious effects on a child’s wellbeing. Lack of strong  caregiver support is predictive of negative health and wellbeing outcomes for TGE youth.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10d64f295ed_0_2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10d64f295ed_0_2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a:t>
            </a:r>
            <a:r>
              <a:rPr lang="en-US" dirty="0"/>
              <a:t>All is not lost for TGE youth and families. Evidence shows that family and caregiver support and access to gender affirming healthcare are two crucial protective factors for TGE youth.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TGE youth who have strong parental support for their gender identity and expression report higher life satisfaction, self-esteem, better mental health, and adequate housing compared to those without strong parental support, comparable with their cisgender peers.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Yet TGE youth are often unable to access gender affirming healthcare without their caregivers support. When TGE youth receive the gender affirming care they need, their mental health drastically improves.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 recent cohort study of 104 TGE youth found that receipt of gender affirming healthcare (e.g., pubertal blockers, gender affirming hormones) was associated with 60% lower odds of moderate or severe depression and 73% lower odds of suicidality over a 12-month follow up (Tordoff et al., 2022).</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10d9b9a81ad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10d9b9a81ad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Audio Transcript: B</a:t>
            </a:r>
            <a:r>
              <a:rPr lang="en-US" dirty="0"/>
              <a:t>ehavioral health providers are well positioned to help support caregivers of TGE youth so they can better support their TGE youth. In this next section, I’ll review some of the best practices for providers serving caregivers of TGE youth.</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66800" y="639875"/>
            <a:ext cx="7292700" cy="13143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4300">
                <a:latin typeface="Palanquin Dark SemiBold"/>
                <a:ea typeface="Palanquin Dark SemiBold"/>
                <a:cs typeface="Palanquin Dark SemiBold"/>
                <a:sym typeface="Palanquin Dark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5601000" y="2059275"/>
            <a:ext cx="2758500" cy="5790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800"/>
              <a:buNone/>
              <a:defRPr>
                <a:latin typeface="Catamaran"/>
                <a:ea typeface="Catamaran"/>
                <a:cs typeface="Catamaran"/>
                <a:sym typeface="Catamaran"/>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2"/>
          <p:cNvSpPr/>
          <p:nvPr/>
        </p:nvSpPr>
        <p:spPr>
          <a:xfrm>
            <a:off x="-66675" y="4229100"/>
            <a:ext cx="9268200" cy="91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8561166" y="352429"/>
            <a:ext cx="579357" cy="891197"/>
            <a:chOff x="6967625" y="1076950"/>
            <a:chExt cx="410775" cy="631875"/>
          </a:xfrm>
        </p:grpSpPr>
        <p:sp>
          <p:nvSpPr>
            <p:cNvPr id="15" name="Google Shape;15;p2"/>
            <p:cNvSpPr/>
            <p:nvPr/>
          </p:nvSpPr>
          <p:spPr>
            <a:xfrm>
              <a:off x="6967625" y="1076950"/>
              <a:ext cx="410775" cy="8275"/>
            </a:xfrm>
            <a:custGeom>
              <a:avLst/>
              <a:gdLst/>
              <a:ahLst/>
              <a:cxnLst/>
              <a:rect l="l" t="t" r="r" b="b"/>
              <a:pathLst>
                <a:path w="16431" h="331" extrusionOk="0">
                  <a:moveTo>
                    <a:pt x="0" y="1"/>
                  </a:moveTo>
                  <a:lnTo>
                    <a:pt x="0" y="331"/>
                  </a:lnTo>
                  <a:lnTo>
                    <a:pt x="16430" y="331"/>
                  </a:lnTo>
                  <a:lnTo>
                    <a:pt x="164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967625" y="1284075"/>
              <a:ext cx="410775" cy="8275"/>
            </a:xfrm>
            <a:custGeom>
              <a:avLst/>
              <a:gdLst/>
              <a:ahLst/>
              <a:cxnLst/>
              <a:rect l="l" t="t" r="r" b="b"/>
              <a:pathLst>
                <a:path w="16431" h="331" extrusionOk="0">
                  <a:moveTo>
                    <a:pt x="0" y="0"/>
                  </a:moveTo>
                  <a:lnTo>
                    <a:pt x="0" y="331"/>
                  </a:lnTo>
                  <a:lnTo>
                    <a:pt x="16430" y="331"/>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967625" y="1494700"/>
              <a:ext cx="410775" cy="8600"/>
            </a:xfrm>
            <a:custGeom>
              <a:avLst/>
              <a:gdLst/>
              <a:ahLst/>
              <a:cxnLst/>
              <a:rect l="l" t="t" r="r" b="b"/>
              <a:pathLst>
                <a:path w="16431" h="344" extrusionOk="0">
                  <a:moveTo>
                    <a:pt x="0" y="0"/>
                  </a:moveTo>
                  <a:lnTo>
                    <a:pt x="0" y="343"/>
                  </a:lnTo>
                  <a:lnTo>
                    <a:pt x="16430" y="343"/>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07450" y="1076950"/>
              <a:ext cx="8300" cy="213500"/>
            </a:xfrm>
            <a:custGeom>
              <a:avLst/>
              <a:gdLst/>
              <a:ahLst/>
              <a:cxnLst/>
              <a:rect l="l" t="t" r="r" b="b"/>
              <a:pathLst>
                <a:path w="332" h="8540" extrusionOk="0">
                  <a:moveTo>
                    <a:pt x="166" y="1"/>
                  </a:moveTo>
                  <a:cubicBezTo>
                    <a:pt x="77" y="1"/>
                    <a:pt x="1" y="77"/>
                    <a:pt x="1" y="166"/>
                  </a:cubicBezTo>
                  <a:lnTo>
                    <a:pt x="1" y="8374"/>
                  </a:lnTo>
                  <a:cubicBezTo>
                    <a:pt x="1" y="8463"/>
                    <a:pt x="77" y="8540"/>
                    <a:pt x="166" y="8540"/>
                  </a:cubicBezTo>
                  <a:cubicBezTo>
                    <a:pt x="255" y="8540"/>
                    <a:pt x="331" y="8463"/>
                    <a:pt x="331" y="8374"/>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207450" y="1495650"/>
              <a:ext cx="8300" cy="213175"/>
            </a:xfrm>
            <a:custGeom>
              <a:avLst/>
              <a:gdLst/>
              <a:ahLst/>
              <a:cxnLst/>
              <a:rect l="l" t="t" r="r" b="b"/>
              <a:pathLst>
                <a:path w="332" h="8527" extrusionOk="0">
                  <a:moveTo>
                    <a:pt x="166" y="0"/>
                  </a:moveTo>
                  <a:cubicBezTo>
                    <a:pt x="77" y="0"/>
                    <a:pt x="1" y="76"/>
                    <a:pt x="1" y="165"/>
                  </a:cubicBezTo>
                  <a:lnTo>
                    <a:pt x="1" y="8361"/>
                  </a:lnTo>
                  <a:cubicBezTo>
                    <a:pt x="1" y="8450"/>
                    <a:pt x="77" y="8526"/>
                    <a:pt x="166" y="8526"/>
                  </a:cubicBezTo>
                  <a:cubicBezTo>
                    <a:pt x="255" y="8526"/>
                    <a:pt x="331" y="8450"/>
                    <a:pt x="331" y="8361"/>
                  </a:cubicBezTo>
                  <a:lnTo>
                    <a:pt x="331" y="165"/>
                  </a:lnTo>
                  <a:cubicBezTo>
                    <a:pt x="331" y="76"/>
                    <a:pt x="255"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07450" y="1492775"/>
              <a:ext cx="8300" cy="213175"/>
            </a:xfrm>
            <a:custGeom>
              <a:avLst/>
              <a:gdLst/>
              <a:ahLst/>
              <a:cxnLst/>
              <a:rect l="l" t="t" r="r" b="b"/>
              <a:pathLst>
                <a:path w="332" h="8527" extrusionOk="0">
                  <a:moveTo>
                    <a:pt x="166" y="1"/>
                  </a:moveTo>
                  <a:cubicBezTo>
                    <a:pt x="77" y="1"/>
                    <a:pt x="1" y="64"/>
                    <a:pt x="1" y="166"/>
                  </a:cubicBezTo>
                  <a:lnTo>
                    <a:pt x="1" y="8362"/>
                  </a:lnTo>
                  <a:cubicBezTo>
                    <a:pt x="1" y="8451"/>
                    <a:pt x="77" y="8527"/>
                    <a:pt x="166" y="8527"/>
                  </a:cubicBezTo>
                  <a:cubicBezTo>
                    <a:pt x="255" y="8527"/>
                    <a:pt x="331" y="8451"/>
                    <a:pt x="331" y="8362"/>
                  </a:cubicBezTo>
                  <a:lnTo>
                    <a:pt x="331" y="166"/>
                  </a:lnTo>
                  <a:cubicBezTo>
                    <a:pt x="331" y="64"/>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 name="Google Shape;21;p2"/>
          <p:cNvGrpSpPr/>
          <p:nvPr/>
        </p:nvGrpSpPr>
        <p:grpSpPr>
          <a:xfrm>
            <a:off x="1187787" y="-10"/>
            <a:ext cx="2418724" cy="528216"/>
            <a:chOff x="349625" y="403825"/>
            <a:chExt cx="1637925" cy="357700"/>
          </a:xfrm>
        </p:grpSpPr>
        <p:sp>
          <p:nvSpPr>
            <p:cNvPr id="22" name="Google Shape;22;p2"/>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29;p2"/>
          <p:cNvGrpSpPr/>
          <p:nvPr/>
        </p:nvGrpSpPr>
        <p:grpSpPr>
          <a:xfrm>
            <a:off x="-1" y="1346666"/>
            <a:ext cx="961995" cy="794486"/>
            <a:chOff x="-1" y="1346666"/>
            <a:chExt cx="961995" cy="794486"/>
          </a:xfrm>
        </p:grpSpPr>
        <p:grpSp>
          <p:nvGrpSpPr>
            <p:cNvPr id="30" name="Google Shape;30;p2"/>
            <p:cNvGrpSpPr/>
            <p:nvPr/>
          </p:nvGrpSpPr>
          <p:grpSpPr>
            <a:xfrm>
              <a:off x="-1" y="1612962"/>
              <a:ext cx="961995" cy="528189"/>
              <a:chOff x="238747" y="3536325"/>
              <a:chExt cx="775928" cy="426062"/>
            </a:xfrm>
          </p:grpSpPr>
          <p:sp>
            <p:nvSpPr>
              <p:cNvPr id="31" name="Google Shape;31;p2"/>
              <p:cNvSpPr/>
              <p:nvPr/>
            </p:nvSpPr>
            <p:spPr>
              <a:xfrm>
                <a:off x="238750" y="3536325"/>
                <a:ext cx="558775" cy="8325"/>
              </a:xfrm>
              <a:custGeom>
                <a:avLst/>
                <a:gdLst/>
                <a:ahLst/>
                <a:cxnLst/>
                <a:rect l="l" t="t" r="r" b="b"/>
                <a:pathLst>
                  <a:path w="22351" h="333" extrusionOk="0">
                    <a:moveTo>
                      <a:pt x="22193" y="0"/>
                    </a:moveTo>
                    <a:cubicBezTo>
                      <a:pt x="22187" y="0"/>
                      <a:pt x="22180" y="1"/>
                      <a:pt x="22174" y="1"/>
                    </a:cubicBezTo>
                    <a:lnTo>
                      <a:pt x="0" y="1"/>
                    </a:lnTo>
                    <a:lnTo>
                      <a:pt x="0" y="332"/>
                    </a:lnTo>
                    <a:lnTo>
                      <a:pt x="22174" y="332"/>
                    </a:lnTo>
                    <a:cubicBezTo>
                      <a:pt x="22180" y="333"/>
                      <a:pt x="22187" y="333"/>
                      <a:pt x="22193" y="333"/>
                    </a:cubicBezTo>
                    <a:cubicBezTo>
                      <a:pt x="22285" y="333"/>
                      <a:pt x="22351" y="250"/>
                      <a:pt x="22339" y="167"/>
                    </a:cubicBezTo>
                    <a:cubicBezTo>
                      <a:pt x="22351" y="83"/>
                      <a:pt x="22285" y="0"/>
                      <a:pt x="22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38750" y="3743425"/>
                <a:ext cx="560075" cy="8325"/>
              </a:xfrm>
              <a:custGeom>
                <a:avLst/>
                <a:gdLst/>
                <a:ahLst/>
                <a:cxnLst/>
                <a:rect l="l" t="t" r="r" b="b"/>
                <a:pathLst>
                  <a:path w="22403" h="333" extrusionOk="0">
                    <a:moveTo>
                      <a:pt x="22257" y="1"/>
                    </a:moveTo>
                    <a:cubicBezTo>
                      <a:pt x="22250" y="1"/>
                      <a:pt x="22244" y="1"/>
                      <a:pt x="22237" y="2"/>
                    </a:cubicBezTo>
                    <a:lnTo>
                      <a:pt x="0" y="2"/>
                    </a:lnTo>
                    <a:lnTo>
                      <a:pt x="0" y="333"/>
                    </a:lnTo>
                    <a:lnTo>
                      <a:pt x="22237" y="333"/>
                    </a:lnTo>
                    <a:cubicBezTo>
                      <a:pt x="22326" y="333"/>
                      <a:pt x="22402" y="256"/>
                      <a:pt x="22402" y="167"/>
                    </a:cubicBezTo>
                    <a:cubicBezTo>
                      <a:pt x="22402" y="73"/>
                      <a:pt x="22337" y="1"/>
                      <a:pt x="2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38747" y="3954059"/>
                <a:ext cx="775928" cy="8328"/>
              </a:xfrm>
              <a:custGeom>
                <a:avLst/>
                <a:gdLst/>
                <a:ahLst/>
                <a:cxnLst/>
                <a:rect l="l" t="t" r="r" b="b"/>
                <a:pathLst>
                  <a:path w="22403" h="334" extrusionOk="0">
                    <a:moveTo>
                      <a:pt x="22254" y="1"/>
                    </a:moveTo>
                    <a:cubicBezTo>
                      <a:pt x="22249" y="1"/>
                      <a:pt x="22243" y="1"/>
                      <a:pt x="22237" y="2"/>
                    </a:cubicBezTo>
                    <a:lnTo>
                      <a:pt x="0" y="2"/>
                    </a:lnTo>
                    <a:lnTo>
                      <a:pt x="0" y="332"/>
                    </a:lnTo>
                    <a:lnTo>
                      <a:pt x="22237" y="332"/>
                    </a:lnTo>
                    <a:cubicBezTo>
                      <a:pt x="22244" y="333"/>
                      <a:pt x="22250" y="333"/>
                      <a:pt x="22257" y="333"/>
                    </a:cubicBezTo>
                    <a:cubicBezTo>
                      <a:pt x="22337" y="333"/>
                      <a:pt x="22402" y="261"/>
                      <a:pt x="22402" y="167"/>
                    </a:cubicBezTo>
                    <a:cubicBezTo>
                      <a:pt x="22402" y="84"/>
                      <a:pt x="22336" y="1"/>
                      <a:pt x="22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8975" y="3744100"/>
                <a:ext cx="8275" cy="213500"/>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2"/>
            <p:cNvSpPr/>
            <p:nvPr/>
          </p:nvSpPr>
          <p:spPr>
            <a:xfrm>
              <a:off x="183689" y="1346666"/>
              <a:ext cx="10259" cy="264676"/>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375"/>
        <p:cNvGrpSpPr/>
        <p:nvPr/>
      </p:nvGrpSpPr>
      <p:grpSpPr>
        <a:xfrm>
          <a:off x="0" y="0"/>
          <a:ext cx="0" cy="0"/>
          <a:chOff x="0" y="0"/>
          <a:chExt cx="0" cy="0"/>
        </a:xfrm>
      </p:grpSpPr>
      <p:sp>
        <p:nvSpPr>
          <p:cNvPr id="376" name="Google Shape;376;p15"/>
          <p:cNvSpPr txBox="1">
            <a:spLocks noGrp="1"/>
          </p:cNvSpPr>
          <p:nvPr>
            <p:ph type="title"/>
          </p:nvPr>
        </p:nvSpPr>
        <p:spPr>
          <a:xfrm>
            <a:off x="3938400" y="3147913"/>
            <a:ext cx="43602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77" name="Google Shape;377;p15"/>
          <p:cNvSpPr txBox="1">
            <a:spLocks noGrp="1"/>
          </p:cNvSpPr>
          <p:nvPr>
            <p:ph type="subTitle" idx="1"/>
          </p:nvPr>
        </p:nvSpPr>
        <p:spPr>
          <a:xfrm>
            <a:off x="3200400" y="1009650"/>
            <a:ext cx="5098200" cy="2027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378" name="Google Shape;378;p15"/>
          <p:cNvGrpSpPr/>
          <p:nvPr/>
        </p:nvGrpSpPr>
        <p:grpSpPr>
          <a:xfrm flipH="1">
            <a:off x="7612568" y="4072585"/>
            <a:ext cx="2063028" cy="794477"/>
            <a:chOff x="8605750" y="3048613"/>
            <a:chExt cx="777650" cy="299475"/>
          </a:xfrm>
        </p:grpSpPr>
        <p:grpSp>
          <p:nvGrpSpPr>
            <p:cNvPr id="379" name="Google Shape;379;p15"/>
            <p:cNvGrpSpPr/>
            <p:nvPr/>
          </p:nvGrpSpPr>
          <p:grpSpPr>
            <a:xfrm>
              <a:off x="8605750" y="3048613"/>
              <a:ext cx="777650" cy="298150"/>
              <a:chOff x="8605750" y="3048613"/>
              <a:chExt cx="777650" cy="298150"/>
            </a:xfrm>
          </p:grpSpPr>
          <p:sp>
            <p:nvSpPr>
              <p:cNvPr id="380" name="Google Shape;380;p15"/>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5"/>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5"/>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 name="Google Shape;387;p15"/>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15"/>
          <p:cNvGrpSpPr/>
          <p:nvPr/>
        </p:nvGrpSpPr>
        <p:grpSpPr>
          <a:xfrm flipH="1">
            <a:off x="5273522" y="-328"/>
            <a:ext cx="2062794" cy="794387"/>
            <a:chOff x="8605750" y="3048613"/>
            <a:chExt cx="777650" cy="299475"/>
          </a:xfrm>
        </p:grpSpPr>
        <p:grpSp>
          <p:nvGrpSpPr>
            <p:cNvPr id="389" name="Google Shape;389;p15"/>
            <p:cNvGrpSpPr/>
            <p:nvPr/>
          </p:nvGrpSpPr>
          <p:grpSpPr>
            <a:xfrm>
              <a:off x="8605750" y="3048613"/>
              <a:ext cx="777650" cy="298150"/>
              <a:chOff x="8605750" y="3048613"/>
              <a:chExt cx="777650" cy="298150"/>
            </a:xfrm>
          </p:grpSpPr>
          <p:sp>
            <p:nvSpPr>
              <p:cNvPr id="390" name="Google Shape;390;p15"/>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5"/>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5"/>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5"/>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5"/>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5"/>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5"/>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 name="Google Shape;397;p15"/>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459"/>
        <p:cNvGrpSpPr/>
        <p:nvPr/>
      </p:nvGrpSpPr>
      <p:grpSpPr>
        <a:xfrm>
          <a:off x="0" y="0"/>
          <a:ext cx="0" cy="0"/>
          <a:chOff x="0" y="0"/>
          <a:chExt cx="0" cy="0"/>
        </a:xfrm>
      </p:grpSpPr>
      <p:sp>
        <p:nvSpPr>
          <p:cNvPr id="460" name="Google Shape;460;p18"/>
          <p:cNvSpPr txBox="1">
            <a:spLocks noGrp="1"/>
          </p:cNvSpPr>
          <p:nvPr>
            <p:ph type="title"/>
          </p:nvPr>
        </p:nvSpPr>
        <p:spPr>
          <a:xfrm>
            <a:off x="4760303" y="1570500"/>
            <a:ext cx="3368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1" name="Google Shape;461;p18"/>
          <p:cNvSpPr txBox="1">
            <a:spLocks noGrp="1"/>
          </p:cNvSpPr>
          <p:nvPr>
            <p:ph type="subTitle" idx="1"/>
          </p:nvPr>
        </p:nvSpPr>
        <p:spPr>
          <a:xfrm>
            <a:off x="4760178" y="2219400"/>
            <a:ext cx="3368100" cy="135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62" name="Google Shape;462;p18"/>
          <p:cNvGrpSpPr/>
          <p:nvPr/>
        </p:nvGrpSpPr>
        <p:grpSpPr>
          <a:xfrm flipH="1">
            <a:off x="8019294" y="2899103"/>
            <a:ext cx="1320281" cy="2134384"/>
            <a:chOff x="-179973" y="3342262"/>
            <a:chExt cx="1027696" cy="1661387"/>
          </a:xfrm>
        </p:grpSpPr>
        <p:sp>
          <p:nvSpPr>
            <p:cNvPr id="463" name="Google Shape;463;p18"/>
            <p:cNvSpPr/>
            <p:nvPr/>
          </p:nvSpPr>
          <p:spPr>
            <a:xfrm>
              <a:off x="-158854" y="4861051"/>
              <a:ext cx="870931" cy="142598"/>
            </a:xfrm>
            <a:custGeom>
              <a:avLst/>
              <a:gdLst/>
              <a:ahLst/>
              <a:cxnLst/>
              <a:rect l="l" t="t" r="r" b="b"/>
              <a:pathLst>
                <a:path w="33839" h="5541" extrusionOk="0">
                  <a:moveTo>
                    <a:pt x="16913" y="0"/>
                  </a:moveTo>
                  <a:cubicBezTo>
                    <a:pt x="7574" y="0"/>
                    <a:pt x="1" y="1245"/>
                    <a:pt x="1" y="2770"/>
                  </a:cubicBezTo>
                  <a:cubicBezTo>
                    <a:pt x="1" y="4295"/>
                    <a:pt x="7574" y="5540"/>
                    <a:pt x="16913" y="5540"/>
                  </a:cubicBezTo>
                  <a:cubicBezTo>
                    <a:pt x="26253" y="5540"/>
                    <a:pt x="33839" y="4295"/>
                    <a:pt x="33839" y="2770"/>
                  </a:cubicBezTo>
                  <a:cubicBezTo>
                    <a:pt x="33839" y="1245"/>
                    <a:pt x="26253" y="0"/>
                    <a:pt x="16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8"/>
            <p:cNvSpPr/>
            <p:nvPr/>
          </p:nvSpPr>
          <p:spPr>
            <a:xfrm>
              <a:off x="-179973" y="3416663"/>
              <a:ext cx="441318" cy="883399"/>
            </a:xfrm>
            <a:custGeom>
              <a:avLst/>
              <a:gdLst/>
              <a:ahLst/>
              <a:cxnLst/>
              <a:rect l="l" t="t" r="r" b="b"/>
              <a:pathLst>
                <a:path w="24877" h="49797" extrusionOk="0">
                  <a:moveTo>
                    <a:pt x="3935" y="0"/>
                  </a:moveTo>
                  <a:cubicBezTo>
                    <a:pt x="3219" y="0"/>
                    <a:pt x="2516" y="195"/>
                    <a:pt x="1907" y="576"/>
                  </a:cubicBezTo>
                  <a:cubicBezTo>
                    <a:pt x="0" y="1846"/>
                    <a:pt x="191" y="4375"/>
                    <a:pt x="674" y="6433"/>
                  </a:cubicBezTo>
                  <a:cubicBezTo>
                    <a:pt x="1563" y="10284"/>
                    <a:pt x="3050" y="13943"/>
                    <a:pt x="4842" y="17450"/>
                  </a:cubicBezTo>
                  <a:cubicBezTo>
                    <a:pt x="8146" y="23918"/>
                    <a:pt x="12440" y="29776"/>
                    <a:pt x="16354" y="35862"/>
                  </a:cubicBezTo>
                  <a:cubicBezTo>
                    <a:pt x="18311" y="38899"/>
                    <a:pt x="20192" y="41974"/>
                    <a:pt x="21780" y="45202"/>
                  </a:cubicBezTo>
                  <a:cubicBezTo>
                    <a:pt x="22390" y="46460"/>
                    <a:pt x="22873" y="47883"/>
                    <a:pt x="23368" y="49293"/>
                  </a:cubicBezTo>
                  <a:cubicBezTo>
                    <a:pt x="23489" y="49641"/>
                    <a:pt x="23776" y="49796"/>
                    <a:pt x="24063" y="49796"/>
                  </a:cubicBezTo>
                  <a:cubicBezTo>
                    <a:pt x="24469" y="49796"/>
                    <a:pt x="24876" y="49484"/>
                    <a:pt x="24817" y="48963"/>
                  </a:cubicBezTo>
                  <a:cubicBezTo>
                    <a:pt x="24054" y="42012"/>
                    <a:pt x="23305" y="35036"/>
                    <a:pt x="21869" y="28213"/>
                  </a:cubicBezTo>
                  <a:cubicBezTo>
                    <a:pt x="19887" y="18683"/>
                    <a:pt x="16087" y="9140"/>
                    <a:pt x="8921" y="2533"/>
                  </a:cubicBezTo>
                  <a:cubicBezTo>
                    <a:pt x="7612" y="1325"/>
                    <a:pt x="6138" y="182"/>
                    <a:pt x="4295" y="17"/>
                  </a:cubicBezTo>
                  <a:cubicBezTo>
                    <a:pt x="4175" y="6"/>
                    <a:pt x="4055" y="0"/>
                    <a:pt x="3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8"/>
            <p:cNvSpPr/>
            <p:nvPr/>
          </p:nvSpPr>
          <p:spPr>
            <a:xfrm>
              <a:off x="256662" y="3342262"/>
              <a:ext cx="344901" cy="962856"/>
            </a:xfrm>
            <a:custGeom>
              <a:avLst/>
              <a:gdLst/>
              <a:ahLst/>
              <a:cxnLst/>
              <a:rect l="l" t="t" r="r" b="b"/>
              <a:pathLst>
                <a:path w="19442" h="54276" extrusionOk="0">
                  <a:moveTo>
                    <a:pt x="13532" y="0"/>
                  </a:moveTo>
                  <a:cubicBezTo>
                    <a:pt x="12243" y="0"/>
                    <a:pt x="10930" y="552"/>
                    <a:pt x="9925" y="1390"/>
                  </a:cubicBezTo>
                  <a:cubicBezTo>
                    <a:pt x="8552" y="2533"/>
                    <a:pt x="7625" y="4134"/>
                    <a:pt x="6837" y="5723"/>
                  </a:cubicBezTo>
                  <a:cubicBezTo>
                    <a:pt x="3253" y="12927"/>
                    <a:pt x="1475" y="20920"/>
                    <a:pt x="712" y="28925"/>
                  </a:cubicBezTo>
                  <a:cubicBezTo>
                    <a:pt x="267" y="33614"/>
                    <a:pt x="153" y="38341"/>
                    <a:pt x="191" y="43055"/>
                  </a:cubicBezTo>
                  <a:cubicBezTo>
                    <a:pt x="204" y="45419"/>
                    <a:pt x="255" y="47782"/>
                    <a:pt x="318" y="50146"/>
                  </a:cubicBezTo>
                  <a:cubicBezTo>
                    <a:pt x="344" y="51365"/>
                    <a:pt x="1" y="53144"/>
                    <a:pt x="445" y="54275"/>
                  </a:cubicBezTo>
                  <a:cubicBezTo>
                    <a:pt x="2123" y="53259"/>
                    <a:pt x="3571" y="49764"/>
                    <a:pt x="4600" y="48049"/>
                  </a:cubicBezTo>
                  <a:cubicBezTo>
                    <a:pt x="6049" y="45660"/>
                    <a:pt x="7409" y="43208"/>
                    <a:pt x="8705" y="40730"/>
                  </a:cubicBezTo>
                  <a:cubicBezTo>
                    <a:pt x="11259" y="35800"/>
                    <a:pt x="13495" y="30717"/>
                    <a:pt x="15414" y="25507"/>
                  </a:cubicBezTo>
                  <a:cubicBezTo>
                    <a:pt x="17650" y="19382"/>
                    <a:pt x="19442" y="12889"/>
                    <a:pt x="18641" y="6422"/>
                  </a:cubicBezTo>
                  <a:cubicBezTo>
                    <a:pt x="18336" y="3906"/>
                    <a:pt x="17320" y="1085"/>
                    <a:pt x="14918" y="233"/>
                  </a:cubicBezTo>
                  <a:cubicBezTo>
                    <a:pt x="14470" y="74"/>
                    <a:pt x="14003" y="0"/>
                    <a:pt x="13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277400" y="3684590"/>
              <a:ext cx="570323" cy="632466"/>
            </a:xfrm>
            <a:custGeom>
              <a:avLst/>
              <a:gdLst/>
              <a:ahLst/>
              <a:cxnLst/>
              <a:rect l="l" t="t" r="r" b="b"/>
              <a:pathLst>
                <a:path w="32149" h="35652" extrusionOk="0">
                  <a:moveTo>
                    <a:pt x="28367" y="0"/>
                  </a:moveTo>
                  <a:cubicBezTo>
                    <a:pt x="27976" y="0"/>
                    <a:pt x="27579" y="52"/>
                    <a:pt x="27193" y="149"/>
                  </a:cubicBezTo>
                  <a:cubicBezTo>
                    <a:pt x="25833" y="505"/>
                    <a:pt x="24601" y="1356"/>
                    <a:pt x="23445" y="2246"/>
                  </a:cubicBezTo>
                  <a:cubicBezTo>
                    <a:pt x="18247" y="6274"/>
                    <a:pt x="13914" y="11522"/>
                    <a:pt x="10242" y="17125"/>
                  </a:cubicBezTo>
                  <a:cubicBezTo>
                    <a:pt x="8082" y="20416"/>
                    <a:pt x="6138" y="23860"/>
                    <a:pt x="4283" y="27329"/>
                  </a:cubicBezTo>
                  <a:cubicBezTo>
                    <a:pt x="3355" y="29070"/>
                    <a:pt x="2453" y="30823"/>
                    <a:pt x="1551" y="32577"/>
                  </a:cubicBezTo>
                  <a:cubicBezTo>
                    <a:pt x="1093" y="33492"/>
                    <a:pt x="166" y="34673"/>
                    <a:pt x="1" y="35652"/>
                  </a:cubicBezTo>
                  <a:cubicBezTo>
                    <a:pt x="1513" y="35499"/>
                    <a:pt x="3838" y="33453"/>
                    <a:pt x="5185" y="32551"/>
                  </a:cubicBezTo>
                  <a:cubicBezTo>
                    <a:pt x="7091" y="31306"/>
                    <a:pt x="8946" y="29997"/>
                    <a:pt x="10776" y="28625"/>
                  </a:cubicBezTo>
                  <a:cubicBezTo>
                    <a:pt x="14423" y="25893"/>
                    <a:pt x="17904" y="22945"/>
                    <a:pt x="21208" y="19806"/>
                  </a:cubicBezTo>
                  <a:cubicBezTo>
                    <a:pt x="25096" y="16096"/>
                    <a:pt x="28858" y="11954"/>
                    <a:pt x="30891" y="6922"/>
                  </a:cubicBezTo>
                  <a:cubicBezTo>
                    <a:pt x="31691" y="4965"/>
                    <a:pt x="32149" y="2525"/>
                    <a:pt x="30916" y="1064"/>
                  </a:cubicBezTo>
                  <a:cubicBezTo>
                    <a:pt x="30297" y="327"/>
                    <a:pt x="29353" y="0"/>
                    <a:pt x="28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8"/>
            <p:cNvGrpSpPr/>
            <p:nvPr/>
          </p:nvGrpSpPr>
          <p:grpSpPr>
            <a:xfrm>
              <a:off x="-100681" y="3394543"/>
              <a:ext cx="887149" cy="926928"/>
              <a:chOff x="359550" y="2686050"/>
              <a:chExt cx="1288525" cy="1346300"/>
            </a:xfrm>
          </p:grpSpPr>
          <p:sp>
            <p:nvSpPr>
              <p:cNvPr id="468" name="Google Shape;468;p18"/>
              <p:cNvSpPr/>
              <p:nvPr/>
            </p:nvSpPr>
            <p:spPr>
              <a:xfrm>
                <a:off x="359550" y="2777725"/>
                <a:ext cx="523350" cy="1205575"/>
              </a:xfrm>
              <a:custGeom>
                <a:avLst/>
                <a:gdLst/>
                <a:ahLst/>
                <a:cxnLst/>
                <a:rect l="l" t="t" r="r" b="b"/>
                <a:pathLst>
                  <a:path w="20934" h="48223" extrusionOk="0">
                    <a:moveTo>
                      <a:pt x="116" y="0"/>
                    </a:moveTo>
                    <a:cubicBezTo>
                      <a:pt x="86" y="0"/>
                      <a:pt x="57" y="15"/>
                      <a:pt x="41" y="38"/>
                    </a:cubicBezTo>
                    <a:cubicBezTo>
                      <a:pt x="1" y="79"/>
                      <a:pt x="14" y="133"/>
                      <a:pt x="55" y="174"/>
                    </a:cubicBezTo>
                    <a:cubicBezTo>
                      <a:pt x="150" y="255"/>
                      <a:pt x="10149" y="8996"/>
                      <a:pt x="14452" y="23244"/>
                    </a:cubicBezTo>
                    <a:cubicBezTo>
                      <a:pt x="18755" y="37506"/>
                      <a:pt x="20717" y="48033"/>
                      <a:pt x="20744" y="48141"/>
                    </a:cubicBezTo>
                    <a:cubicBezTo>
                      <a:pt x="20744" y="48182"/>
                      <a:pt x="20784" y="48222"/>
                      <a:pt x="20839" y="48222"/>
                    </a:cubicBezTo>
                    <a:lnTo>
                      <a:pt x="20852" y="48209"/>
                    </a:lnTo>
                    <a:cubicBezTo>
                      <a:pt x="20893" y="48209"/>
                      <a:pt x="20933" y="48155"/>
                      <a:pt x="20920" y="48101"/>
                    </a:cubicBezTo>
                    <a:cubicBezTo>
                      <a:pt x="20906" y="48006"/>
                      <a:pt x="18931" y="37479"/>
                      <a:pt x="14628" y="23190"/>
                    </a:cubicBezTo>
                    <a:cubicBezTo>
                      <a:pt x="10325" y="8915"/>
                      <a:pt x="271" y="106"/>
                      <a:pt x="177" y="25"/>
                    </a:cubicBezTo>
                    <a:cubicBezTo>
                      <a:pt x="160" y="8"/>
                      <a:pt x="138" y="0"/>
                      <a:pt x="116"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8"/>
              <p:cNvSpPr/>
              <p:nvPr/>
            </p:nvSpPr>
            <p:spPr>
              <a:xfrm>
                <a:off x="894700" y="2686050"/>
                <a:ext cx="324450" cy="1324650"/>
              </a:xfrm>
              <a:custGeom>
                <a:avLst/>
                <a:gdLst/>
                <a:ahLst/>
                <a:cxnLst/>
                <a:rect l="l" t="t" r="r" b="b"/>
                <a:pathLst>
                  <a:path w="12978" h="52986" extrusionOk="0">
                    <a:moveTo>
                      <a:pt x="12865" y="0"/>
                    </a:moveTo>
                    <a:cubicBezTo>
                      <a:pt x="12827" y="0"/>
                      <a:pt x="12794" y="23"/>
                      <a:pt x="12774" y="52"/>
                    </a:cubicBezTo>
                    <a:cubicBezTo>
                      <a:pt x="5116" y="16668"/>
                      <a:pt x="772" y="34610"/>
                      <a:pt x="1" y="52891"/>
                    </a:cubicBezTo>
                    <a:cubicBezTo>
                      <a:pt x="1" y="52931"/>
                      <a:pt x="41" y="52985"/>
                      <a:pt x="96" y="52985"/>
                    </a:cubicBezTo>
                    <a:cubicBezTo>
                      <a:pt x="150" y="52985"/>
                      <a:pt x="190" y="52931"/>
                      <a:pt x="190" y="52891"/>
                    </a:cubicBezTo>
                    <a:cubicBezTo>
                      <a:pt x="962" y="34637"/>
                      <a:pt x="5305" y="16722"/>
                      <a:pt x="12950" y="133"/>
                    </a:cubicBezTo>
                    <a:cubicBezTo>
                      <a:pt x="12977" y="92"/>
                      <a:pt x="12950" y="25"/>
                      <a:pt x="12910" y="11"/>
                    </a:cubicBezTo>
                    <a:cubicBezTo>
                      <a:pt x="12894" y="4"/>
                      <a:pt x="12879" y="0"/>
                      <a:pt x="12865"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911275" y="3171375"/>
                <a:ext cx="736800" cy="860975"/>
              </a:xfrm>
              <a:custGeom>
                <a:avLst/>
                <a:gdLst/>
                <a:ahLst/>
                <a:cxnLst/>
                <a:rect l="l" t="t" r="r" b="b"/>
                <a:pathLst>
                  <a:path w="29472" h="34439" extrusionOk="0">
                    <a:moveTo>
                      <a:pt x="29376" y="1"/>
                    </a:moveTo>
                    <a:cubicBezTo>
                      <a:pt x="29361" y="1"/>
                      <a:pt x="29347" y="5"/>
                      <a:pt x="29336" y="15"/>
                    </a:cubicBezTo>
                    <a:cubicBezTo>
                      <a:pt x="17821" y="9419"/>
                      <a:pt x="7687" y="21273"/>
                      <a:pt x="14" y="34330"/>
                    </a:cubicBezTo>
                    <a:cubicBezTo>
                      <a:pt x="1" y="34357"/>
                      <a:pt x="14" y="34411"/>
                      <a:pt x="42" y="34425"/>
                    </a:cubicBezTo>
                    <a:cubicBezTo>
                      <a:pt x="55" y="34438"/>
                      <a:pt x="69" y="34438"/>
                      <a:pt x="82" y="34438"/>
                    </a:cubicBezTo>
                    <a:cubicBezTo>
                      <a:pt x="109" y="34438"/>
                      <a:pt x="136" y="34425"/>
                      <a:pt x="150" y="34398"/>
                    </a:cubicBezTo>
                    <a:cubicBezTo>
                      <a:pt x="7808" y="21367"/>
                      <a:pt x="17930" y="9514"/>
                      <a:pt x="29431" y="137"/>
                    </a:cubicBezTo>
                    <a:cubicBezTo>
                      <a:pt x="29458" y="110"/>
                      <a:pt x="29472" y="56"/>
                      <a:pt x="29445" y="29"/>
                    </a:cubicBezTo>
                    <a:cubicBezTo>
                      <a:pt x="29428" y="12"/>
                      <a:pt x="29401" y="1"/>
                      <a:pt x="29376" y="1"/>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1" name="Google Shape;471;p18"/>
            <p:cNvSpPr/>
            <p:nvPr/>
          </p:nvSpPr>
          <p:spPr>
            <a:xfrm>
              <a:off x="34167" y="4279395"/>
              <a:ext cx="479707" cy="660726"/>
            </a:xfrm>
            <a:custGeom>
              <a:avLst/>
              <a:gdLst/>
              <a:ahLst/>
              <a:cxnLst/>
              <a:rect l="l" t="t" r="r" b="b"/>
              <a:pathLst>
                <a:path w="27041" h="37245" extrusionOk="0">
                  <a:moveTo>
                    <a:pt x="1" y="1"/>
                  </a:moveTo>
                  <a:lnTo>
                    <a:pt x="4753" y="33661"/>
                  </a:lnTo>
                  <a:cubicBezTo>
                    <a:pt x="5046" y="35770"/>
                    <a:pt x="6062" y="37244"/>
                    <a:pt x="7218" y="37244"/>
                  </a:cubicBezTo>
                  <a:lnTo>
                    <a:pt x="20789" y="37244"/>
                  </a:lnTo>
                  <a:cubicBezTo>
                    <a:pt x="21996" y="37244"/>
                    <a:pt x="23038" y="35656"/>
                    <a:pt x="23280" y="33432"/>
                  </a:cubicBezTo>
                  <a:lnTo>
                    <a:pt x="270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18"/>
          <p:cNvGrpSpPr/>
          <p:nvPr/>
        </p:nvGrpSpPr>
        <p:grpSpPr>
          <a:xfrm>
            <a:off x="6492538" y="660543"/>
            <a:ext cx="2651473" cy="579045"/>
            <a:chOff x="349625" y="403825"/>
            <a:chExt cx="1637925" cy="357700"/>
          </a:xfrm>
        </p:grpSpPr>
        <p:sp>
          <p:nvSpPr>
            <p:cNvPr id="473" name="Google Shape;473;p18"/>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8"/>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8"/>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8"/>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2_1">
    <p:spTree>
      <p:nvGrpSpPr>
        <p:cNvPr id="1" name="Shape 480"/>
        <p:cNvGrpSpPr/>
        <p:nvPr/>
      </p:nvGrpSpPr>
      <p:grpSpPr>
        <a:xfrm>
          <a:off x="0" y="0"/>
          <a:ext cx="0" cy="0"/>
          <a:chOff x="0" y="0"/>
          <a:chExt cx="0" cy="0"/>
        </a:xfrm>
      </p:grpSpPr>
      <p:sp>
        <p:nvSpPr>
          <p:cNvPr id="481" name="Google Shape;481;p19"/>
          <p:cNvSpPr txBox="1">
            <a:spLocks noGrp="1"/>
          </p:cNvSpPr>
          <p:nvPr>
            <p:ph type="title"/>
          </p:nvPr>
        </p:nvSpPr>
        <p:spPr>
          <a:xfrm>
            <a:off x="721695" y="1485338"/>
            <a:ext cx="322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82" name="Google Shape;482;p19"/>
          <p:cNvSpPr txBox="1">
            <a:spLocks noGrp="1"/>
          </p:cNvSpPr>
          <p:nvPr>
            <p:ph type="subTitle" idx="1"/>
          </p:nvPr>
        </p:nvSpPr>
        <p:spPr>
          <a:xfrm>
            <a:off x="721575" y="2181863"/>
            <a:ext cx="3221700" cy="1476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83" name="Google Shape;483;p19"/>
          <p:cNvGrpSpPr/>
          <p:nvPr/>
        </p:nvGrpSpPr>
        <p:grpSpPr>
          <a:xfrm rot="10800000" flipH="1">
            <a:off x="214215" y="10"/>
            <a:ext cx="2063028" cy="794477"/>
            <a:chOff x="8605750" y="3048613"/>
            <a:chExt cx="777650" cy="299475"/>
          </a:xfrm>
        </p:grpSpPr>
        <p:grpSp>
          <p:nvGrpSpPr>
            <p:cNvPr id="484" name="Google Shape;484;p19"/>
            <p:cNvGrpSpPr/>
            <p:nvPr/>
          </p:nvGrpSpPr>
          <p:grpSpPr>
            <a:xfrm>
              <a:off x="8605750" y="3048613"/>
              <a:ext cx="777650" cy="298150"/>
              <a:chOff x="8605750" y="3048613"/>
              <a:chExt cx="777650" cy="298150"/>
            </a:xfrm>
          </p:grpSpPr>
          <p:sp>
            <p:nvSpPr>
              <p:cNvPr id="485" name="Google Shape;485;p19"/>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 name="Google Shape;492;p19"/>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19"/>
          <p:cNvGrpSpPr/>
          <p:nvPr/>
        </p:nvGrpSpPr>
        <p:grpSpPr>
          <a:xfrm>
            <a:off x="1123199" y="4612365"/>
            <a:ext cx="2418724" cy="528216"/>
            <a:chOff x="349625" y="403825"/>
            <a:chExt cx="1637925" cy="357700"/>
          </a:xfrm>
        </p:grpSpPr>
        <p:sp>
          <p:nvSpPr>
            <p:cNvPr id="494" name="Google Shape;494;p19"/>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9"/>
          <p:cNvGrpSpPr/>
          <p:nvPr/>
        </p:nvGrpSpPr>
        <p:grpSpPr>
          <a:xfrm>
            <a:off x="-9" y="3658166"/>
            <a:ext cx="1038656" cy="2501334"/>
            <a:chOff x="8457750" y="4850025"/>
            <a:chExt cx="571475" cy="1376250"/>
          </a:xfrm>
        </p:grpSpPr>
        <p:sp>
          <p:nvSpPr>
            <p:cNvPr id="502" name="Google Shape;502;p19"/>
            <p:cNvSpPr/>
            <p:nvPr/>
          </p:nvSpPr>
          <p:spPr>
            <a:xfrm>
              <a:off x="8685425" y="4850025"/>
              <a:ext cx="126875" cy="332375"/>
            </a:xfrm>
            <a:custGeom>
              <a:avLst/>
              <a:gdLst/>
              <a:ahLst/>
              <a:cxnLst/>
              <a:rect l="l" t="t" r="r" b="b"/>
              <a:pathLst>
                <a:path w="5075" h="13295" extrusionOk="0">
                  <a:moveTo>
                    <a:pt x="2591" y="0"/>
                  </a:moveTo>
                  <a:cubicBezTo>
                    <a:pt x="2248" y="0"/>
                    <a:pt x="1988" y="324"/>
                    <a:pt x="1791" y="614"/>
                  </a:cubicBezTo>
                  <a:cubicBezTo>
                    <a:pt x="1121" y="1606"/>
                    <a:pt x="430" y="2669"/>
                    <a:pt x="405" y="3865"/>
                  </a:cubicBezTo>
                  <a:cubicBezTo>
                    <a:pt x="380" y="5140"/>
                    <a:pt x="1132" y="6393"/>
                    <a:pt x="860" y="7640"/>
                  </a:cubicBezTo>
                  <a:cubicBezTo>
                    <a:pt x="720" y="8281"/>
                    <a:pt x="323" y="8839"/>
                    <a:pt x="176" y="9480"/>
                  </a:cubicBezTo>
                  <a:cubicBezTo>
                    <a:pt x="0" y="10225"/>
                    <a:pt x="194" y="11024"/>
                    <a:pt x="577" y="11686"/>
                  </a:cubicBezTo>
                  <a:cubicBezTo>
                    <a:pt x="989" y="12399"/>
                    <a:pt x="1763" y="13295"/>
                    <a:pt x="2527" y="13295"/>
                  </a:cubicBezTo>
                  <a:cubicBezTo>
                    <a:pt x="2877" y="13295"/>
                    <a:pt x="3224" y="13107"/>
                    <a:pt x="3535" y="12628"/>
                  </a:cubicBezTo>
                  <a:cubicBezTo>
                    <a:pt x="3846" y="12148"/>
                    <a:pt x="3918" y="11550"/>
                    <a:pt x="3925" y="10981"/>
                  </a:cubicBezTo>
                  <a:cubicBezTo>
                    <a:pt x="3936" y="10408"/>
                    <a:pt x="3893" y="9828"/>
                    <a:pt x="4011" y="9265"/>
                  </a:cubicBezTo>
                  <a:cubicBezTo>
                    <a:pt x="4240" y="8166"/>
                    <a:pt x="5075" y="7192"/>
                    <a:pt x="4999" y="6068"/>
                  </a:cubicBezTo>
                  <a:cubicBezTo>
                    <a:pt x="4895" y="4521"/>
                    <a:pt x="3101" y="3428"/>
                    <a:pt x="3144" y="1874"/>
                  </a:cubicBezTo>
                  <a:cubicBezTo>
                    <a:pt x="3159" y="1509"/>
                    <a:pt x="3270" y="1151"/>
                    <a:pt x="3248" y="789"/>
                  </a:cubicBezTo>
                  <a:cubicBezTo>
                    <a:pt x="3223" y="424"/>
                    <a:pt x="2994" y="27"/>
                    <a:pt x="2629" y="1"/>
                  </a:cubicBezTo>
                  <a:cubicBezTo>
                    <a:pt x="2616" y="1"/>
                    <a:pt x="2603" y="0"/>
                    <a:pt x="2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8559900" y="4983525"/>
              <a:ext cx="195375" cy="792325"/>
            </a:xfrm>
            <a:custGeom>
              <a:avLst/>
              <a:gdLst/>
              <a:ahLst/>
              <a:cxnLst/>
              <a:rect l="l" t="t" r="r" b="b"/>
              <a:pathLst>
                <a:path w="7815" h="31693" extrusionOk="0">
                  <a:moveTo>
                    <a:pt x="7044" y="0"/>
                  </a:moveTo>
                  <a:cubicBezTo>
                    <a:pt x="7042" y="0"/>
                    <a:pt x="7039" y="0"/>
                    <a:pt x="7037" y="1"/>
                  </a:cubicBezTo>
                  <a:cubicBezTo>
                    <a:pt x="7012" y="4"/>
                    <a:pt x="6994" y="29"/>
                    <a:pt x="6998" y="54"/>
                  </a:cubicBezTo>
                  <a:cubicBezTo>
                    <a:pt x="7005" y="101"/>
                    <a:pt x="7725" y="4742"/>
                    <a:pt x="7317" y="10901"/>
                  </a:cubicBezTo>
                  <a:cubicBezTo>
                    <a:pt x="6912" y="17007"/>
                    <a:pt x="6622" y="18743"/>
                    <a:pt x="4219" y="24942"/>
                  </a:cubicBezTo>
                  <a:cubicBezTo>
                    <a:pt x="2314" y="29848"/>
                    <a:pt x="47" y="31595"/>
                    <a:pt x="26" y="31610"/>
                  </a:cubicBezTo>
                  <a:cubicBezTo>
                    <a:pt x="4" y="31624"/>
                    <a:pt x="1" y="31653"/>
                    <a:pt x="19" y="31674"/>
                  </a:cubicBezTo>
                  <a:cubicBezTo>
                    <a:pt x="26" y="31685"/>
                    <a:pt x="40" y="31692"/>
                    <a:pt x="54" y="31692"/>
                  </a:cubicBezTo>
                  <a:cubicBezTo>
                    <a:pt x="65" y="31692"/>
                    <a:pt x="72" y="31689"/>
                    <a:pt x="83" y="31685"/>
                  </a:cubicBezTo>
                  <a:cubicBezTo>
                    <a:pt x="105" y="31667"/>
                    <a:pt x="2393" y="29909"/>
                    <a:pt x="4305" y="24971"/>
                  </a:cubicBezTo>
                  <a:cubicBezTo>
                    <a:pt x="6711" y="18761"/>
                    <a:pt x="7002" y="17021"/>
                    <a:pt x="7406" y="10908"/>
                  </a:cubicBezTo>
                  <a:cubicBezTo>
                    <a:pt x="7814" y="4738"/>
                    <a:pt x="7095" y="83"/>
                    <a:pt x="7087" y="40"/>
                  </a:cubicBezTo>
                  <a:cubicBezTo>
                    <a:pt x="7084" y="17"/>
                    <a:pt x="7066" y="0"/>
                    <a:pt x="7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8527775" y="5014975"/>
              <a:ext cx="184175" cy="301050"/>
            </a:xfrm>
            <a:custGeom>
              <a:avLst/>
              <a:gdLst/>
              <a:ahLst/>
              <a:cxnLst/>
              <a:rect l="l" t="t" r="r" b="b"/>
              <a:pathLst>
                <a:path w="7367" h="12042" extrusionOk="0">
                  <a:moveTo>
                    <a:pt x="943" y="1"/>
                  </a:moveTo>
                  <a:cubicBezTo>
                    <a:pt x="873" y="1"/>
                    <a:pt x="804" y="14"/>
                    <a:pt x="738" y="43"/>
                  </a:cubicBezTo>
                  <a:cubicBezTo>
                    <a:pt x="401" y="182"/>
                    <a:pt x="315" y="608"/>
                    <a:pt x="272" y="970"/>
                  </a:cubicBezTo>
                  <a:cubicBezTo>
                    <a:pt x="129" y="2155"/>
                    <a:pt x="0" y="3419"/>
                    <a:pt x="523" y="4494"/>
                  </a:cubicBezTo>
                  <a:cubicBezTo>
                    <a:pt x="1085" y="5640"/>
                    <a:pt x="2324" y="6413"/>
                    <a:pt x="2650" y="7645"/>
                  </a:cubicBezTo>
                  <a:cubicBezTo>
                    <a:pt x="2818" y="8279"/>
                    <a:pt x="2722" y="8959"/>
                    <a:pt x="2883" y="9597"/>
                  </a:cubicBezTo>
                  <a:cubicBezTo>
                    <a:pt x="3069" y="10338"/>
                    <a:pt x="3603" y="10961"/>
                    <a:pt x="4247" y="11376"/>
                  </a:cubicBezTo>
                  <a:cubicBezTo>
                    <a:pt x="4765" y="11709"/>
                    <a:pt x="5510" y="12042"/>
                    <a:pt x="6137" y="12042"/>
                  </a:cubicBezTo>
                  <a:cubicBezTo>
                    <a:pt x="6732" y="12042"/>
                    <a:pt x="7220" y="11743"/>
                    <a:pt x="7309" y="10861"/>
                  </a:cubicBezTo>
                  <a:cubicBezTo>
                    <a:pt x="7366" y="10291"/>
                    <a:pt x="7159" y="9729"/>
                    <a:pt x="6904" y="9217"/>
                  </a:cubicBezTo>
                  <a:cubicBezTo>
                    <a:pt x="6654" y="8701"/>
                    <a:pt x="6349" y="8204"/>
                    <a:pt x="6199" y="7652"/>
                  </a:cubicBezTo>
                  <a:cubicBezTo>
                    <a:pt x="5898" y="6567"/>
                    <a:pt x="6195" y="5321"/>
                    <a:pt x="5615" y="4358"/>
                  </a:cubicBezTo>
                  <a:cubicBezTo>
                    <a:pt x="4817" y="3025"/>
                    <a:pt x="2725" y="2871"/>
                    <a:pt x="2052" y="1471"/>
                  </a:cubicBezTo>
                  <a:cubicBezTo>
                    <a:pt x="1894" y="1145"/>
                    <a:pt x="1834" y="773"/>
                    <a:pt x="1647" y="458"/>
                  </a:cubicBezTo>
                  <a:cubicBezTo>
                    <a:pt x="1498" y="209"/>
                    <a:pt x="1219"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8647725" y="5221600"/>
              <a:ext cx="68525" cy="242975"/>
            </a:xfrm>
            <a:custGeom>
              <a:avLst/>
              <a:gdLst/>
              <a:ahLst/>
              <a:cxnLst/>
              <a:rect l="l" t="t" r="r" b="b"/>
              <a:pathLst>
                <a:path w="2741" h="9719" extrusionOk="0">
                  <a:moveTo>
                    <a:pt x="53" y="0"/>
                  </a:moveTo>
                  <a:cubicBezTo>
                    <a:pt x="43" y="0"/>
                    <a:pt x="32" y="4"/>
                    <a:pt x="22" y="10"/>
                  </a:cubicBezTo>
                  <a:cubicBezTo>
                    <a:pt x="4" y="24"/>
                    <a:pt x="1" y="57"/>
                    <a:pt x="15" y="75"/>
                  </a:cubicBezTo>
                  <a:cubicBezTo>
                    <a:pt x="44" y="107"/>
                    <a:pt x="2647" y="3394"/>
                    <a:pt x="2597" y="9675"/>
                  </a:cubicBezTo>
                  <a:cubicBezTo>
                    <a:pt x="2597" y="9700"/>
                    <a:pt x="2618" y="9718"/>
                    <a:pt x="2643" y="9718"/>
                  </a:cubicBezTo>
                  <a:cubicBezTo>
                    <a:pt x="2668" y="9718"/>
                    <a:pt x="2690" y="9700"/>
                    <a:pt x="2690" y="9675"/>
                  </a:cubicBezTo>
                  <a:cubicBezTo>
                    <a:pt x="2740" y="3362"/>
                    <a:pt x="112" y="50"/>
                    <a:pt x="87" y="17"/>
                  </a:cubicBezTo>
                  <a:cubicBezTo>
                    <a:pt x="79" y="5"/>
                    <a:pt x="66"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8777350" y="5166825"/>
              <a:ext cx="251875" cy="273800"/>
            </a:xfrm>
            <a:custGeom>
              <a:avLst/>
              <a:gdLst/>
              <a:ahLst/>
              <a:cxnLst/>
              <a:rect l="l" t="t" r="r" b="b"/>
              <a:pathLst>
                <a:path w="10075" h="10952" extrusionOk="0">
                  <a:moveTo>
                    <a:pt x="9070" y="1"/>
                  </a:moveTo>
                  <a:cubicBezTo>
                    <a:pt x="8765" y="1"/>
                    <a:pt x="8445" y="108"/>
                    <a:pt x="8201" y="289"/>
                  </a:cubicBezTo>
                  <a:cubicBezTo>
                    <a:pt x="7714" y="647"/>
                    <a:pt x="7428" y="1209"/>
                    <a:pt x="7077" y="1703"/>
                  </a:cubicBezTo>
                  <a:cubicBezTo>
                    <a:pt x="6726" y="2198"/>
                    <a:pt x="6228" y="2667"/>
                    <a:pt x="5623" y="2674"/>
                  </a:cubicBezTo>
                  <a:cubicBezTo>
                    <a:pt x="5619" y="2674"/>
                    <a:pt x="5614" y="2674"/>
                    <a:pt x="5610" y="2674"/>
                  </a:cubicBezTo>
                  <a:cubicBezTo>
                    <a:pt x="5112" y="2674"/>
                    <a:pt x="4613" y="2365"/>
                    <a:pt x="4141" y="2365"/>
                  </a:cubicBezTo>
                  <a:cubicBezTo>
                    <a:pt x="4020" y="2365"/>
                    <a:pt x="3900" y="2386"/>
                    <a:pt x="3782" y="2437"/>
                  </a:cubicBezTo>
                  <a:cubicBezTo>
                    <a:pt x="3353" y="2624"/>
                    <a:pt x="3184" y="3147"/>
                    <a:pt x="3131" y="3616"/>
                  </a:cubicBezTo>
                  <a:cubicBezTo>
                    <a:pt x="3077" y="4085"/>
                    <a:pt x="3073" y="4590"/>
                    <a:pt x="2798" y="4973"/>
                  </a:cubicBezTo>
                  <a:cubicBezTo>
                    <a:pt x="2175" y="5836"/>
                    <a:pt x="975" y="5739"/>
                    <a:pt x="463" y="6813"/>
                  </a:cubicBezTo>
                  <a:cubicBezTo>
                    <a:pt x="105" y="7569"/>
                    <a:pt x="1" y="8693"/>
                    <a:pt x="223" y="9506"/>
                  </a:cubicBezTo>
                  <a:cubicBezTo>
                    <a:pt x="495" y="10508"/>
                    <a:pt x="1384" y="10952"/>
                    <a:pt x="2323" y="10952"/>
                  </a:cubicBezTo>
                  <a:cubicBezTo>
                    <a:pt x="3167" y="10952"/>
                    <a:pt x="4051" y="10593"/>
                    <a:pt x="4563" y="9958"/>
                  </a:cubicBezTo>
                  <a:cubicBezTo>
                    <a:pt x="5136" y="9245"/>
                    <a:pt x="5380" y="8239"/>
                    <a:pt x="6157" y="7762"/>
                  </a:cubicBezTo>
                  <a:cubicBezTo>
                    <a:pt x="7052" y="7214"/>
                    <a:pt x="8359" y="7576"/>
                    <a:pt x="9129" y="6860"/>
                  </a:cubicBezTo>
                  <a:cubicBezTo>
                    <a:pt x="9666" y="6366"/>
                    <a:pt x="9713" y="5535"/>
                    <a:pt x="9620" y="4812"/>
                  </a:cubicBezTo>
                  <a:cubicBezTo>
                    <a:pt x="9523" y="4085"/>
                    <a:pt x="9322" y="3343"/>
                    <a:pt x="9501" y="2634"/>
                  </a:cubicBezTo>
                  <a:cubicBezTo>
                    <a:pt x="9598" y="2244"/>
                    <a:pt x="9806" y="1890"/>
                    <a:pt x="9927" y="1503"/>
                  </a:cubicBezTo>
                  <a:cubicBezTo>
                    <a:pt x="10049" y="1120"/>
                    <a:pt x="10074" y="669"/>
                    <a:pt x="9834" y="346"/>
                  </a:cubicBezTo>
                  <a:cubicBezTo>
                    <a:pt x="9653" y="105"/>
                    <a:pt x="9369" y="1"/>
                    <a:pt x="9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8684800" y="5283825"/>
              <a:ext cx="265550" cy="273050"/>
            </a:xfrm>
            <a:custGeom>
              <a:avLst/>
              <a:gdLst/>
              <a:ahLst/>
              <a:cxnLst/>
              <a:rect l="l" t="t" r="r" b="b"/>
              <a:pathLst>
                <a:path w="10622" h="10922" extrusionOk="0">
                  <a:moveTo>
                    <a:pt x="10570" y="1"/>
                  </a:moveTo>
                  <a:cubicBezTo>
                    <a:pt x="10562" y="1"/>
                    <a:pt x="10554" y="3"/>
                    <a:pt x="10546" y="6"/>
                  </a:cubicBezTo>
                  <a:cubicBezTo>
                    <a:pt x="6188" y="2696"/>
                    <a:pt x="2571" y="6420"/>
                    <a:pt x="14" y="10853"/>
                  </a:cubicBezTo>
                  <a:cubicBezTo>
                    <a:pt x="0" y="10875"/>
                    <a:pt x="7" y="10903"/>
                    <a:pt x="29" y="10914"/>
                  </a:cubicBezTo>
                  <a:cubicBezTo>
                    <a:pt x="36" y="10918"/>
                    <a:pt x="43" y="10921"/>
                    <a:pt x="54" y="10921"/>
                  </a:cubicBezTo>
                  <a:cubicBezTo>
                    <a:pt x="68" y="10921"/>
                    <a:pt x="83" y="10914"/>
                    <a:pt x="93" y="10900"/>
                  </a:cubicBezTo>
                  <a:cubicBezTo>
                    <a:pt x="2639" y="6481"/>
                    <a:pt x="6249" y="2764"/>
                    <a:pt x="10589" y="85"/>
                  </a:cubicBezTo>
                  <a:cubicBezTo>
                    <a:pt x="10611" y="71"/>
                    <a:pt x="10621" y="46"/>
                    <a:pt x="10607" y="24"/>
                  </a:cubicBezTo>
                  <a:cubicBezTo>
                    <a:pt x="10600" y="8"/>
                    <a:pt x="10585" y="1"/>
                    <a:pt x="10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9"/>
            <p:cNvSpPr/>
            <p:nvPr/>
          </p:nvSpPr>
          <p:spPr>
            <a:xfrm>
              <a:off x="8505825" y="5275625"/>
              <a:ext cx="156350" cy="267475"/>
            </a:xfrm>
            <a:custGeom>
              <a:avLst/>
              <a:gdLst/>
              <a:ahLst/>
              <a:cxnLst/>
              <a:rect l="l" t="t" r="r" b="b"/>
              <a:pathLst>
                <a:path w="6254" h="10699" extrusionOk="0">
                  <a:moveTo>
                    <a:pt x="1405" y="0"/>
                  </a:moveTo>
                  <a:cubicBezTo>
                    <a:pt x="997" y="0"/>
                    <a:pt x="702" y="417"/>
                    <a:pt x="556" y="811"/>
                  </a:cubicBezTo>
                  <a:cubicBezTo>
                    <a:pt x="1" y="2304"/>
                    <a:pt x="405" y="3969"/>
                    <a:pt x="817" y="5509"/>
                  </a:cubicBezTo>
                  <a:cubicBezTo>
                    <a:pt x="1168" y="6830"/>
                    <a:pt x="1523" y="8180"/>
                    <a:pt x="2235" y="9362"/>
                  </a:cubicBezTo>
                  <a:cubicBezTo>
                    <a:pt x="2715" y="10155"/>
                    <a:pt x="3460" y="10699"/>
                    <a:pt x="4254" y="10699"/>
                  </a:cubicBezTo>
                  <a:cubicBezTo>
                    <a:pt x="4710" y="10699"/>
                    <a:pt x="5183" y="10519"/>
                    <a:pt x="5630" y="10103"/>
                  </a:cubicBezTo>
                  <a:cubicBezTo>
                    <a:pt x="6117" y="9652"/>
                    <a:pt x="6253" y="9115"/>
                    <a:pt x="6088" y="8481"/>
                  </a:cubicBezTo>
                  <a:cubicBezTo>
                    <a:pt x="5938" y="7922"/>
                    <a:pt x="5609" y="7428"/>
                    <a:pt x="5476" y="6855"/>
                  </a:cubicBezTo>
                  <a:cubicBezTo>
                    <a:pt x="5336" y="6257"/>
                    <a:pt x="5358" y="5638"/>
                    <a:pt x="5208" y="5043"/>
                  </a:cubicBezTo>
                  <a:cubicBezTo>
                    <a:pt x="4975" y="4105"/>
                    <a:pt x="4366" y="3314"/>
                    <a:pt x="3772" y="2551"/>
                  </a:cubicBezTo>
                  <a:lnTo>
                    <a:pt x="2217" y="560"/>
                  </a:lnTo>
                  <a:cubicBezTo>
                    <a:pt x="2013" y="302"/>
                    <a:pt x="1770" y="19"/>
                    <a:pt x="1440" y="1"/>
                  </a:cubicBezTo>
                  <a:cubicBezTo>
                    <a:pt x="1428" y="1"/>
                    <a:pt x="1417" y="0"/>
                    <a:pt x="1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9"/>
            <p:cNvSpPr/>
            <p:nvPr/>
          </p:nvSpPr>
          <p:spPr>
            <a:xfrm>
              <a:off x="8566000" y="5380650"/>
              <a:ext cx="85700" cy="265100"/>
            </a:xfrm>
            <a:custGeom>
              <a:avLst/>
              <a:gdLst/>
              <a:ahLst/>
              <a:cxnLst/>
              <a:rect l="l" t="t" r="r" b="b"/>
              <a:pathLst>
                <a:path w="3428" h="10604" extrusionOk="0">
                  <a:moveTo>
                    <a:pt x="53" y="0"/>
                  </a:moveTo>
                  <a:cubicBezTo>
                    <a:pt x="45" y="0"/>
                    <a:pt x="36" y="3"/>
                    <a:pt x="29" y="8"/>
                  </a:cubicBezTo>
                  <a:cubicBezTo>
                    <a:pt x="7" y="19"/>
                    <a:pt x="0" y="47"/>
                    <a:pt x="14" y="69"/>
                  </a:cubicBezTo>
                  <a:cubicBezTo>
                    <a:pt x="1991" y="3227"/>
                    <a:pt x="3134" y="6837"/>
                    <a:pt x="3334" y="10557"/>
                  </a:cubicBezTo>
                  <a:cubicBezTo>
                    <a:pt x="3334" y="10583"/>
                    <a:pt x="3352" y="10604"/>
                    <a:pt x="3377" y="10604"/>
                  </a:cubicBezTo>
                  <a:lnTo>
                    <a:pt x="3381" y="10600"/>
                  </a:lnTo>
                  <a:cubicBezTo>
                    <a:pt x="3406" y="10600"/>
                    <a:pt x="3427" y="10579"/>
                    <a:pt x="3424" y="10554"/>
                  </a:cubicBezTo>
                  <a:cubicBezTo>
                    <a:pt x="3223" y="6815"/>
                    <a:pt x="2077" y="3191"/>
                    <a:pt x="90" y="22"/>
                  </a:cubicBezTo>
                  <a:cubicBezTo>
                    <a:pt x="83" y="8"/>
                    <a:pt x="68" y="0"/>
                    <a:pt x="53" y="0"/>
                  </a:cubicBezTo>
                  <a:close/>
                </a:path>
              </a:pathLst>
            </a:custGeom>
            <a:solidFill>
              <a:srgbClr val="575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8457750" y="5421700"/>
              <a:ext cx="544875" cy="804575"/>
            </a:xfrm>
            <a:custGeom>
              <a:avLst/>
              <a:gdLst/>
              <a:ahLst/>
              <a:cxnLst/>
              <a:rect l="l" t="t" r="r" b="b"/>
              <a:pathLst>
                <a:path w="21795" h="32183" extrusionOk="0">
                  <a:moveTo>
                    <a:pt x="19050" y="1"/>
                  </a:moveTo>
                  <a:cubicBezTo>
                    <a:pt x="18257" y="1"/>
                    <a:pt x="17435" y="264"/>
                    <a:pt x="16788" y="729"/>
                  </a:cubicBezTo>
                  <a:cubicBezTo>
                    <a:pt x="16248" y="1113"/>
                    <a:pt x="15800" y="1603"/>
                    <a:pt x="15410" y="2144"/>
                  </a:cubicBezTo>
                  <a:cubicBezTo>
                    <a:pt x="15370" y="2201"/>
                    <a:pt x="15331" y="2258"/>
                    <a:pt x="15288" y="2316"/>
                  </a:cubicBezTo>
                  <a:cubicBezTo>
                    <a:pt x="14794" y="3036"/>
                    <a:pt x="14396" y="3841"/>
                    <a:pt x="14010" y="4625"/>
                  </a:cubicBezTo>
                  <a:cubicBezTo>
                    <a:pt x="13444" y="5771"/>
                    <a:pt x="12839" y="6953"/>
                    <a:pt x="11951" y="7838"/>
                  </a:cubicBezTo>
                  <a:cubicBezTo>
                    <a:pt x="11904" y="7884"/>
                    <a:pt x="11857" y="7931"/>
                    <a:pt x="11807" y="7974"/>
                  </a:cubicBezTo>
                  <a:cubicBezTo>
                    <a:pt x="11610" y="8160"/>
                    <a:pt x="11399" y="8332"/>
                    <a:pt x="11173" y="8482"/>
                  </a:cubicBezTo>
                  <a:cubicBezTo>
                    <a:pt x="9974" y="9291"/>
                    <a:pt x="8466" y="9510"/>
                    <a:pt x="7224" y="10251"/>
                  </a:cubicBezTo>
                  <a:cubicBezTo>
                    <a:pt x="6880" y="10459"/>
                    <a:pt x="6565" y="10706"/>
                    <a:pt x="6278" y="10985"/>
                  </a:cubicBezTo>
                  <a:cubicBezTo>
                    <a:pt x="6232" y="11032"/>
                    <a:pt x="6182" y="11082"/>
                    <a:pt x="6135" y="11128"/>
                  </a:cubicBezTo>
                  <a:cubicBezTo>
                    <a:pt x="5011" y="12328"/>
                    <a:pt x="4434" y="14058"/>
                    <a:pt x="4703" y="15691"/>
                  </a:cubicBezTo>
                  <a:cubicBezTo>
                    <a:pt x="4874" y="16722"/>
                    <a:pt x="5347" y="17746"/>
                    <a:pt x="5129" y="18770"/>
                  </a:cubicBezTo>
                  <a:cubicBezTo>
                    <a:pt x="4957" y="19558"/>
                    <a:pt x="4409" y="20181"/>
                    <a:pt x="3764" y="20693"/>
                  </a:cubicBezTo>
                  <a:lnTo>
                    <a:pt x="3614" y="20811"/>
                  </a:lnTo>
                  <a:cubicBezTo>
                    <a:pt x="3439" y="20944"/>
                    <a:pt x="3256" y="21069"/>
                    <a:pt x="3077" y="21187"/>
                  </a:cubicBezTo>
                  <a:cubicBezTo>
                    <a:pt x="2171" y="21782"/>
                    <a:pt x="1175" y="22333"/>
                    <a:pt x="606" y="23257"/>
                  </a:cubicBezTo>
                  <a:cubicBezTo>
                    <a:pt x="423" y="23558"/>
                    <a:pt x="291" y="23884"/>
                    <a:pt x="216" y="24228"/>
                  </a:cubicBezTo>
                  <a:cubicBezTo>
                    <a:pt x="201" y="24303"/>
                    <a:pt x="187" y="24378"/>
                    <a:pt x="176" y="24450"/>
                  </a:cubicBezTo>
                  <a:cubicBezTo>
                    <a:pt x="1" y="25563"/>
                    <a:pt x="355" y="26784"/>
                    <a:pt x="1003" y="27737"/>
                  </a:cubicBezTo>
                  <a:cubicBezTo>
                    <a:pt x="2350" y="29721"/>
                    <a:pt x="4728" y="31454"/>
                    <a:pt x="7173" y="32002"/>
                  </a:cubicBezTo>
                  <a:lnTo>
                    <a:pt x="7367" y="32045"/>
                  </a:lnTo>
                  <a:cubicBezTo>
                    <a:pt x="7816" y="32136"/>
                    <a:pt x="8272" y="32183"/>
                    <a:pt x="8729" y="32183"/>
                  </a:cubicBezTo>
                  <a:cubicBezTo>
                    <a:pt x="8884" y="32183"/>
                    <a:pt x="9038" y="32177"/>
                    <a:pt x="9193" y="32167"/>
                  </a:cubicBezTo>
                  <a:cubicBezTo>
                    <a:pt x="11270" y="32016"/>
                    <a:pt x="13354" y="31429"/>
                    <a:pt x="15030" y="30186"/>
                  </a:cubicBezTo>
                  <a:cubicBezTo>
                    <a:pt x="15768" y="29642"/>
                    <a:pt x="16402" y="28969"/>
                    <a:pt x="16903" y="28199"/>
                  </a:cubicBezTo>
                  <a:cubicBezTo>
                    <a:pt x="16953" y="28131"/>
                    <a:pt x="16993" y="28059"/>
                    <a:pt x="17039" y="27988"/>
                  </a:cubicBezTo>
                  <a:cubicBezTo>
                    <a:pt x="17598" y="27057"/>
                    <a:pt x="17945" y="26011"/>
                    <a:pt x="17974" y="24922"/>
                  </a:cubicBezTo>
                  <a:cubicBezTo>
                    <a:pt x="17992" y="24432"/>
                    <a:pt x="17945" y="23934"/>
                    <a:pt x="17902" y="23433"/>
                  </a:cubicBezTo>
                  <a:cubicBezTo>
                    <a:pt x="17895" y="23372"/>
                    <a:pt x="17888" y="23307"/>
                    <a:pt x="17884" y="23243"/>
                  </a:cubicBezTo>
                  <a:cubicBezTo>
                    <a:pt x="17788" y="22229"/>
                    <a:pt x="17712" y="21223"/>
                    <a:pt x="18146" y="20324"/>
                  </a:cubicBezTo>
                  <a:cubicBezTo>
                    <a:pt x="18672" y="19218"/>
                    <a:pt x="19832" y="18570"/>
                    <a:pt x="20602" y="17614"/>
                  </a:cubicBezTo>
                  <a:cubicBezTo>
                    <a:pt x="20760" y="17420"/>
                    <a:pt x="20899" y="17209"/>
                    <a:pt x="21018" y="16987"/>
                  </a:cubicBezTo>
                  <a:cubicBezTo>
                    <a:pt x="21068" y="16905"/>
                    <a:pt x="21111" y="16815"/>
                    <a:pt x="21154" y="16726"/>
                  </a:cubicBezTo>
                  <a:cubicBezTo>
                    <a:pt x="21641" y="15680"/>
                    <a:pt x="21730" y="14444"/>
                    <a:pt x="21365" y="13349"/>
                  </a:cubicBezTo>
                  <a:cubicBezTo>
                    <a:pt x="21222" y="12926"/>
                    <a:pt x="21014" y="12518"/>
                    <a:pt x="20796" y="12120"/>
                  </a:cubicBezTo>
                  <a:cubicBezTo>
                    <a:pt x="20767" y="12067"/>
                    <a:pt x="20738" y="12006"/>
                    <a:pt x="20706" y="11952"/>
                  </a:cubicBezTo>
                  <a:cubicBezTo>
                    <a:pt x="20352" y="11297"/>
                    <a:pt x="19986" y="10645"/>
                    <a:pt x="19865" y="9915"/>
                  </a:cubicBezTo>
                  <a:cubicBezTo>
                    <a:pt x="19600" y="8353"/>
                    <a:pt x="20466" y="6856"/>
                    <a:pt x="21122" y="5413"/>
                  </a:cubicBezTo>
                  <a:cubicBezTo>
                    <a:pt x="21498" y="4582"/>
                    <a:pt x="21795" y="3619"/>
                    <a:pt x="21784" y="2720"/>
                  </a:cubicBezTo>
                  <a:cubicBezTo>
                    <a:pt x="21788" y="2642"/>
                    <a:pt x="21780" y="2559"/>
                    <a:pt x="21777" y="2480"/>
                  </a:cubicBezTo>
                  <a:cubicBezTo>
                    <a:pt x="21734" y="1908"/>
                    <a:pt x="21555" y="1367"/>
                    <a:pt x="21182" y="912"/>
                  </a:cubicBezTo>
                  <a:cubicBezTo>
                    <a:pt x="20935" y="615"/>
                    <a:pt x="20617" y="382"/>
                    <a:pt x="20258" y="235"/>
                  </a:cubicBezTo>
                  <a:cubicBezTo>
                    <a:pt x="20201" y="207"/>
                    <a:pt x="20140" y="185"/>
                    <a:pt x="20076" y="164"/>
                  </a:cubicBezTo>
                  <a:cubicBezTo>
                    <a:pt x="19752" y="53"/>
                    <a:pt x="19404" y="1"/>
                    <a:pt x="19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8637175" y="5425875"/>
              <a:ext cx="327150" cy="796950"/>
            </a:xfrm>
            <a:custGeom>
              <a:avLst/>
              <a:gdLst/>
              <a:ahLst/>
              <a:cxnLst/>
              <a:rect l="l" t="t" r="r" b="b"/>
              <a:pathLst>
                <a:path w="13086" h="31878" extrusionOk="0">
                  <a:moveTo>
                    <a:pt x="12902" y="0"/>
                  </a:moveTo>
                  <a:cubicBezTo>
                    <a:pt x="12799" y="867"/>
                    <a:pt x="12530" y="2324"/>
                    <a:pt x="11868" y="4587"/>
                  </a:cubicBezTo>
                  <a:cubicBezTo>
                    <a:pt x="11864" y="4591"/>
                    <a:pt x="11864" y="4598"/>
                    <a:pt x="11864" y="4605"/>
                  </a:cubicBezTo>
                  <a:cubicBezTo>
                    <a:pt x="11606" y="5468"/>
                    <a:pt x="11295" y="6446"/>
                    <a:pt x="10911" y="7556"/>
                  </a:cubicBezTo>
                  <a:cubicBezTo>
                    <a:pt x="10883" y="7642"/>
                    <a:pt x="10854" y="7728"/>
                    <a:pt x="10818" y="7817"/>
                  </a:cubicBezTo>
                  <a:cubicBezTo>
                    <a:pt x="10113" y="9844"/>
                    <a:pt x="9175" y="12279"/>
                    <a:pt x="7932" y="15201"/>
                  </a:cubicBezTo>
                  <a:cubicBezTo>
                    <a:pt x="7893" y="15287"/>
                    <a:pt x="7857" y="15373"/>
                    <a:pt x="7817" y="15463"/>
                  </a:cubicBezTo>
                  <a:cubicBezTo>
                    <a:pt x="6868" y="17683"/>
                    <a:pt x="5740" y="20179"/>
                    <a:pt x="4408" y="22972"/>
                  </a:cubicBezTo>
                  <a:lnTo>
                    <a:pt x="4297" y="23201"/>
                  </a:lnTo>
                  <a:cubicBezTo>
                    <a:pt x="3653" y="24555"/>
                    <a:pt x="2954" y="25980"/>
                    <a:pt x="2210" y="27480"/>
                  </a:cubicBezTo>
                  <a:lnTo>
                    <a:pt x="2109" y="27681"/>
                  </a:lnTo>
                  <a:cubicBezTo>
                    <a:pt x="1762" y="28376"/>
                    <a:pt x="1407" y="29081"/>
                    <a:pt x="1035" y="29808"/>
                  </a:cubicBezTo>
                  <a:cubicBezTo>
                    <a:pt x="1031" y="29822"/>
                    <a:pt x="1024" y="29833"/>
                    <a:pt x="1021" y="29844"/>
                  </a:cubicBezTo>
                  <a:cubicBezTo>
                    <a:pt x="827" y="30223"/>
                    <a:pt x="634" y="30603"/>
                    <a:pt x="433" y="30990"/>
                  </a:cubicBezTo>
                  <a:lnTo>
                    <a:pt x="344" y="31165"/>
                  </a:lnTo>
                  <a:cubicBezTo>
                    <a:pt x="233" y="31387"/>
                    <a:pt x="115" y="31609"/>
                    <a:pt x="0" y="31835"/>
                  </a:cubicBezTo>
                  <a:lnTo>
                    <a:pt x="190" y="31878"/>
                  </a:lnTo>
                  <a:cubicBezTo>
                    <a:pt x="526" y="31230"/>
                    <a:pt x="852" y="30589"/>
                    <a:pt x="1171" y="29962"/>
                  </a:cubicBezTo>
                  <a:lnTo>
                    <a:pt x="1293" y="29726"/>
                  </a:lnTo>
                  <a:cubicBezTo>
                    <a:pt x="2081" y="28175"/>
                    <a:pt x="2815" y="26696"/>
                    <a:pt x="3502" y="25289"/>
                  </a:cubicBezTo>
                  <a:lnTo>
                    <a:pt x="3624" y="25042"/>
                  </a:lnTo>
                  <a:cubicBezTo>
                    <a:pt x="4634" y="22965"/>
                    <a:pt x="5536" y="21045"/>
                    <a:pt x="6346" y="19266"/>
                  </a:cubicBezTo>
                  <a:lnTo>
                    <a:pt x="6446" y="19047"/>
                  </a:lnTo>
                  <a:cubicBezTo>
                    <a:pt x="7198" y="17379"/>
                    <a:pt x="7871" y="15835"/>
                    <a:pt x="8469" y="14417"/>
                  </a:cubicBezTo>
                  <a:lnTo>
                    <a:pt x="8580" y="14152"/>
                  </a:lnTo>
                  <a:cubicBezTo>
                    <a:pt x="10285" y="10059"/>
                    <a:pt x="11359" y="6979"/>
                    <a:pt x="12032" y="4698"/>
                  </a:cubicBezTo>
                  <a:cubicBezTo>
                    <a:pt x="12064" y="4587"/>
                    <a:pt x="12097" y="4480"/>
                    <a:pt x="12125" y="4373"/>
                  </a:cubicBezTo>
                  <a:cubicBezTo>
                    <a:pt x="12727" y="2288"/>
                    <a:pt x="12978" y="913"/>
                    <a:pt x="13085" y="68"/>
                  </a:cubicBezTo>
                  <a:cubicBezTo>
                    <a:pt x="13024" y="40"/>
                    <a:pt x="12963" y="18"/>
                    <a:pt x="12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8840025" y="5475275"/>
              <a:ext cx="72175" cy="146225"/>
            </a:xfrm>
            <a:custGeom>
              <a:avLst/>
              <a:gdLst/>
              <a:ahLst/>
              <a:cxnLst/>
              <a:rect l="l" t="t" r="r" b="b"/>
              <a:pathLst>
                <a:path w="2887" h="5849" extrusionOk="0">
                  <a:moveTo>
                    <a:pt x="122" y="1"/>
                  </a:moveTo>
                  <a:cubicBezTo>
                    <a:pt x="79" y="58"/>
                    <a:pt x="40" y="115"/>
                    <a:pt x="1" y="176"/>
                  </a:cubicBezTo>
                  <a:cubicBezTo>
                    <a:pt x="1014" y="2010"/>
                    <a:pt x="1916" y="3901"/>
                    <a:pt x="2708" y="5841"/>
                  </a:cubicBezTo>
                  <a:cubicBezTo>
                    <a:pt x="2708" y="5845"/>
                    <a:pt x="2711" y="5845"/>
                    <a:pt x="2711" y="5849"/>
                  </a:cubicBezTo>
                  <a:lnTo>
                    <a:pt x="2887" y="5777"/>
                  </a:lnTo>
                  <a:cubicBezTo>
                    <a:pt x="2858" y="5712"/>
                    <a:pt x="2830" y="5644"/>
                    <a:pt x="2801" y="5580"/>
                  </a:cubicBezTo>
                  <a:cubicBezTo>
                    <a:pt x="2017" y="3668"/>
                    <a:pt x="1121" y="1806"/>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8933575" y="5483600"/>
              <a:ext cx="68975" cy="60825"/>
            </a:xfrm>
            <a:custGeom>
              <a:avLst/>
              <a:gdLst/>
              <a:ahLst/>
              <a:cxnLst/>
              <a:rect l="l" t="t" r="r" b="b"/>
              <a:pathLst>
                <a:path w="2759" h="2433" extrusionOk="0">
                  <a:moveTo>
                    <a:pt x="2747" y="1"/>
                  </a:moveTo>
                  <a:lnTo>
                    <a:pt x="273" y="2060"/>
                  </a:lnTo>
                  <a:lnTo>
                    <a:pt x="15" y="2275"/>
                  </a:lnTo>
                  <a:lnTo>
                    <a:pt x="1" y="2286"/>
                  </a:lnTo>
                  <a:lnTo>
                    <a:pt x="12" y="2293"/>
                  </a:lnTo>
                  <a:lnTo>
                    <a:pt x="126" y="2432"/>
                  </a:lnTo>
                  <a:lnTo>
                    <a:pt x="176" y="2389"/>
                  </a:lnTo>
                  <a:lnTo>
                    <a:pt x="2755" y="244"/>
                  </a:lnTo>
                  <a:cubicBezTo>
                    <a:pt x="2758" y="166"/>
                    <a:pt x="2751" y="83"/>
                    <a:pt x="2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9"/>
            <p:cNvSpPr/>
            <p:nvPr/>
          </p:nvSpPr>
          <p:spPr>
            <a:xfrm>
              <a:off x="8753000" y="5617625"/>
              <a:ext cx="84550" cy="195900"/>
            </a:xfrm>
            <a:custGeom>
              <a:avLst/>
              <a:gdLst/>
              <a:ahLst/>
              <a:cxnLst/>
              <a:rect l="l" t="t" r="r" b="b"/>
              <a:pathLst>
                <a:path w="3382" h="7836" extrusionOk="0">
                  <a:moveTo>
                    <a:pt x="141" y="1"/>
                  </a:moveTo>
                  <a:cubicBezTo>
                    <a:pt x="94" y="47"/>
                    <a:pt x="47" y="94"/>
                    <a:pt x="1" y="137"/>
                  </a:cubicBezTo>
                  <a:cubicBezTo>
                    <a:pt x="1251" y="2514"/>
                    <a:pt x="2296" y="5028"/>
                    <a:pt x="3188" y="7796"/>
                  </a:cubicBezTo>
                  <a:cubicBezTo>
                    <a:pt x="3192" y="7807"/>
                    <a:pt x="3199" y="7821"/>
                    <a:pt x="3202" y="7836"/>
                  </a:cubicBezTo>
                  <a:lnTo>
                    <a:pt x="3381" y="7775"/>
                  </a:lnTo>
                  <a:cubicBezTo>
                    <a:pt x="3353" y="7692"/>
                    <a:pt x="3328" y="7614"/>
                    <a:pt x="3303" y="7531"/>
                  </a:cubicBezTo>
                  <a:cubicBezTo>
                    <a:pt x="2414" y="4813"/>
                    <a:pt x="1376" y="2343"/>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9"/>
            <p:cNvSpPr/>
            <p:nvPr/>
          </p:nvSpPr>
          <p:spPr>
            <a:xfrm>
              <a:off x="8846575" y="5720500"/>
              <a:ext cx="131250" cy="66000"/>
            </a:xfrm>
            <a:custGeom>
              <a:avLst/>
              <a:gdLst/>
              <a:ahLst/>
              <a:cxnLst/>
              <a:rect l="l" t="t" r="r" b="b"/>
              <a:pathLst>
                <a:path w="5250" h="2640" extrusionOk="0">
                  <a:moveTo>
                    <a:pt x="5157" y="0"/>
                  </a:moveTo>
                  <a:lnTo>
                    <a:pt x="204" y="2371"/>
                  </a:lnTo>
                  <a:lnTo>
                    <a:pt x="0" y="2467"/>
                  </a:lnTo>
                  <a:lnTo>
                    <a:pt x="79" y="2639"/>
                  </a:lnTo>
                  <a:lnTo>
                    <a:pt x="93" y="2632"/>
                  </a:lnTo>
                  <a:lnTo>
                    <a:pt x="5250" y="168"/>
                  </a:lnTo>
                  <a:cubicBezTo>
                    <a:pt x="5221" y="115"/>
                    <a:pt x="5189" y="57"/>
                    <a:pt x="5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9"/>
            <p:cNvSpPr/>
            <p:nvPr/>
          </p:nvSpPr>
          <p:spPr>
            <a:xfrm>
              <a:off x="8792950" y="5839825"/>
              <a:ext cx="193825" cy="68150"/>
            </a:xfrm>
            <a:custGeom>
              <a:avLst/>
              <a:gdLst/>
              <a:ahLst/>
              <a:cxnLst/>
              <a:rect l="l" t="t" r="r" b="b"/>
              <a:pathLst>
                <a:path w="7753" h="2726" extrusionOk="0">
                  <a:moveTo>
                    <a:pt x="7753" y="1"/>
                  </a:moveTo>
                  <a:lnTo>
                    <a:pt x="7753" y="1"/>
                  </a:lnTo>
                  <a:cubicBezTo>
                    <a:pt x="5307" y="1021"/>
                    <a:pt x="2786" y="1855"/>
                    <a:pt x="215" y="2489"/>
                  </a:cubicBezTo>
                  <a:cubicBezTo>
                    <a:pt x="143" y="2507"/>
                    <a:pt x="72" y="2525"/>
                    <a:pt x="0" y="2543"/>
                  </a:cubicBezTo>
                  <a:lnTo>
                    <a:pt x="43" y="2726"/>
                  </a:lnTo>
                  <a:cubicBezTo>
                    <a:pt x="68" y="2718"/>
                    <a:pt x="93" y="2715"/>
                    <a:pt x="118" y="2708"/>
                  </a:cubicBezTo>
                  <a:cubicBezTo>
                    <a:pt x="2675" y="2085"/>
                    <a:pt x="5182" y="1268"/>
                    <a:pt x="7617" y="266"/>
                  </a:cubicBezTo>
                  <a:cubicBezTo>
                    <a:pt x="7667" y="180"/>
                    <a:pt x="7710" y="90"/>
                    <a:pt x="7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p:nvPr/>
          </p:nvSpPr>
          <p:spPr>
            <a:xfrm>
              <a:off x="8611200" y="5696325"/>
              <a:ext cx="138350" cy="310675"/>
            </a:xfrm>
            <a:custGeom>
              <a:avLst/>
              <a:gdLst/>
              <a:ahLst/>
              <a:cxnLst/>
              <a:rect l="l" t="t" r="r" b="b"/>
              <a:pathLst>
                <a:path w="5534" h="12427" extrusionOk="0">
                  <a:moveTo>
                    <a:pt x="140" y="0"/>
                  </a:moveTo>
                  <a:cubicBezTo>
                    <a:pt x="94" y="47"/>
                    <a:pt x="47" y="97"/>
                    <a:pt x="1" y="147"/>
                  </a:cubicBezTo>
                  <a:cubicBezTo>
                    <a:pt x="1856" y="4176"/>
                    <a:pt x="3650" y="8290"/>
                    <a:pt x="5340" y="12387"/>
                  </a:cubicBezTo>
                  <a:cubicBezTo>
                    <a:pt x="5343" y="12401"/>
                    <a:pt x="5351" y="12412"/>
                    <a:pt x="5358" y="12426"/>
                  </a:cubicBezTo>
                  <a:lnTo>
                    <a:pt x="5533" y="12355"/>
                  </a:lnTo>
                  <a:cubicBezTo>
                    <a:pt x="5505" y="12287"/>
                    <a:pt x="5476" y="12222"/>
                    <a:pt x="5451" y="12158"/>
                  </a:cubicBezTo>
                  <a:cubicBezTo>
                    <a:pt x="3768" y="8090"/>
                    <a:pt x="1984" y="4004"/>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9"/>
            <p:cNvSpPr/>
            <p:nvPr/>
          </p:nvSpPr>
          <p:spPr>
            <a:xfrm>
              <a:off x="8721950" y="6002850"/>
              <a:ext cx="183450" cy="55800"/>
            </a:xfrm>
            <a:custGeom>
              <a:avLst/>
              <a:gdLst/>
              <a:ahLst/>
              <a:cxnLst/>
              <a:rect l="l" t="t" r="r" b="b"/>
              <a:pathLst>
                <a:path w="7338" h="2232" extrusionOk="0">
                  <a:moveTo>
                    <a:pt x="7320" y="0"/>
                  </a:moveTo>
                  <a:cubicBezTo>
                    <a:pt x="4906" y="462"/>
                    <a:pt x="2536" y="1121"/>
                    <a:pt x="229" y="1970"/>
                  </a:cubicBezTo>
                  <a:cubicBezTo>
                    <a:pt x="151" y="1995"/>
                    <a:pt x="79" y="2024"/>
                    <a:pt x="0" y="2052"/>
                  </a:cubicBezTo>
                  <a:lnTo>
                    <a:pt x="68" y="2231"/>
                  </a:lnTo>
                  <a:lnTo>
                    <a:pt x="111" y="2217"/>
                  </a:lnTo>
                  <a:cubicBezTo>
                    <a:pt x="2460" y="1343"/>
                    <a:pt x="4878" y="667"/>
                    <a:pt x="7338" y="190"/>
                  </a:cubicBezTo>
                  <a:cubicBezTo>
                    <a:pt x="7331" y="126"/>
                    <a:pt x="7323" y="65"/>
                    <a:pt x="7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9"/>
            <p:cNvSpPr/>
            <p:nvPr/>
          </p:nvSpPr>
          <p:spPr>
            <a:xfrm>
              <a:off x="8548075" y="5939025"/>
              <a:ext cx="146675" cy="180050"/>
            </a:xfrm>
            <a:custGeom>
              <a:avLst/>
              <a:gdLst/>
              <a:ahLst/>
              <a:cxnLst/>
              <a:rect l="l" t="t" r="r" b="b"/>
              <a:pathLst>
                <a:path w="5867" h="7202" extrusionOk="0">
                  <a:moveTo>
                    <a:pt x="151" y="0"/>
                  </a:moveTo>
                  <a:lnTo>
                    <a:pt x="1" y="122"/>
                  </a:lnTo>
                  <a:cubicBezTo>
                    <a:pt x="2189" y="2210"/>
                    <a:pt x="4098" y="4577"/>
                    <a:pt x="5677" y="7159"/>
                  </a:cubicBezTo>
                  <a:cubicBezTo>
                    <a:pt x="5688" y="7169"/>
                    <a:pt x="5695" y="7184"/>
                    <a:pt x="5706" y="7202"/>
                  </a:cubicBezTo>
                  <a:lnTo>
                    <a:pt x="5867" y="7101"/>
                  </a:lnTo>
                  <a:cubicBezTo>
                    <a:pt x="5838" y="7055"/>
                    <a:pt x="5809" y="7001"/>
                    <a:pt x="5777" y="6954"/>
                  </a:cubicBezTo>
                  <a:cubicBezTo>
                    <a:pt x="4205" y="4408"/>
                    <a:pt x="2314" y="207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9"/>
            <p:cNvSpPr/>
            <p:nvPr/>
          </p:nvSpPr>
          <p:spPr>
            <a:xfrm>
              <a:off x="8662400" y="6121475"/>
              <a:ext cx="221250" cy="54350"/>
            </a:xfrm>
            <a:custGeom>
              <a:avLst/>
              <a:gdLst/>
              <a:ahLst/>
              <a:cxnLst/>
              <a:rect l="l" t="t" r="r" b="b"/>
              <a:pathLst>
                <a:path w="8850" h="2174" extrusionOk="0">
                  <a:moveTo>
                    <a:pt x="8850" y="0"/>
                  </a:moveTo>
                  <a:lnTo>
                    <a:pt x="8850" y="0"/>
                  </a:lnTo>
                  <a:cubicBezTo>
                    <a:pt x="5949" y="408"/>
                    <a:pt x="3084" y="1049"/>
                    <a:pt x="280" y="1909"/>
                  </a:cubicBezTo>
                  <a:cubicBezTo>
                    <a:pt x="198" y="1934"/>
                    <a:pt x="112" y="1959"/>
                    <a:pt x="26" y="1988"/>
                  </a:cubicBezTo>
                  <a:lnTo>
                    <a:pt x="1" y="1995"/>
                  </a:lnTo>
                  <a:lnTo>
                    <a:pt x="12" y="2020"/>
                  </a:lnTo>
                  <a:lnTo>
                    <a:pt x="62" y="2174"/>
                  </a:lnTo>
                  <a:cubicBezTo>
                    <a:pt x="94" y="2163"/>
                    <a:pt x="126" y="2156"/>
                    <a:pt x="162" y="2145"/>
                  </a:cubicBezTo>
                  <a:cubicBezTo>
                    <a:pt x="2959" y="1275"/>
                    <a:pt x="5816" y="630"/>
                    <a:pt x="8717" y="211"/>
                  </a:cubicBezTo>
                  <a:cubicBezTo>
                    <a:pt x="8764" y="140"/>
                    <a:pt x="8807" y="72"/>
                    <a:pt x="8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a:off x="8462150" y="6027375"/>
              <a:ext cx="187400" cy="178100"/>
            </a:xfrm>
            <a:custGeom>
              <a:avLst/>
              <a:gdLst/>
              <a:ahLst/>
              <a:cxnLst/>
              <a:rect l="l" t="t" r="r" b="b"/>
              <a:pathLst>
                <a:path w="7496" h="7124" extrusionOk="0">
                  <a:moveTo>
                    <a:pt x="40" y="1"/>
                  </a:moveTo>
                  <a:cubicBezTo>
                    <a:pt x="25" y="76"/>
                    <a:pt x="11" y="151"/>
                    <a:pt x="0" y="226"/>
                  </a:cubicBezTo>
                  <a:cubicBezTo>
                    <a:pt x="960" y="1125"/>
                    <a:pt x="1927" y="2027"/>
                    <a:pt x="2872" y="2912"/>
                  </a:cubicBezTo>
                  <a:cubicBezTo>
                    <a:pt x="4348" y="4291"/>
                    <a:pt x="5877" y="5716"/>
                    <a:pt x="7345" y="7105"/>
                  </a:cubicBezTo>
                  <a:lnTo>
                    <a:pt x="7366" y="7123"/>
                  </a:lnTo>
                  <a:lnTo>
                    <a:pt x="7495" y="6984"/>
                  </a:lnTo>
                  <a:lnTo>
                    <a:pt x="7434" y="6930"/>
                  </a:lnTo>
                  <a:cubicBezTo>
                    <a:pt x="5977" y="5551"/>
                    <a:pt x="4466" y="4140"/>
                    <a:pt x="3001" y="2769"/>
                  </a:cubicBezTo>
                  <a:cubicBezTo>
                    <a:pt x="2027" y="1859"/>
                    <a:pt x="1032" y="928"/>
                    <a:pt x="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2_1_1">
    <p:spTree>
      <p:nvGrpSpPr>
        <p:cNvPr id="1" name="Shape 522"/>
        <p:cNvGrpSpPr/>
        <p:nvPr/>
      </p:nvGrpSpPr>
      <p:grpSpPr>
        <a:xfrm>
          <a:off x="0" y="0"/>
          <a:ext cx="0" cy="0"/>
          <a:chOff x="0" y="0"/>
          <a:chExt cx="0" cy="0"/>
        </a:xfrm>
      </p:grpSpPr>
      <p:sp>
        <p:nvSpPr>
          <p:cNvPr id="523" name="Google Shape;523;p20"/>
          <p:cNvSpPr txBox="1">
            <a:spLocks noGrp="1"/>
          </p:cNvSpPr>
          <p:nvPr>
            <p:ph type="title"/>
          </p:nvPr>
        </p:nvSpPr>
        <p:spPr>
          <a:xfrm>
            <a:off x="703823" y="1456238"/>
            <a:ext cx="2754900" cy="1125000"/>
          </a:xfrm>
          <a:prstGeom prst="rect">
            <a:avLst/>
          </a:prstGeom>
        </p:spPr>
        <p:txBody>
          <a:bodyPr spcFirstLastPara="1" wrap="square" lIns="91425" tIns="91425" rIns="91425" bIns="91425" anchor="t" anchorCtr="0">
            <a:noAutofit/>
          </a:bodyPr>
          <a:lstStyle>
            <a:lvl1pPr lvl="0"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4" name="Google Shape;524;p20"/>
          <p:cNvSpPr txBox="1">
            <a:spLocks noGrp="1"/>
          </p:cNvSpPr>
          <p:nvPr>
            <p:ph type="subTitle" idx="1"/>
          </p:nvPr>
        </p:nvSpPr>
        <p:spPr>
          <a:xfrm>
            <a:off x="703723" y="2752763"/>
            <a:ext cx="2754900" cy="934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25" name="Google Shape;525;p20"/>
          <p:cNvGrpSpPr/>
          <p:nvPr/>
        </p:nvGrpSpPr>
        <p:grpSpPr>
          <a:xfrm flipH="1">
            <a:off x="-7" y="336860"/>
            <a:ext cx="2063028" cy="794477"/>
            <a:chOff x="8605750" y="3048613"/>
            <a:chExt cx="777650" cy="299475"/>
          </a:xfrm>
        </p:grpSpPr>
        <p:grpSp>
          <p:nvGrpSpPr>
            <p:cNvPr id="526" name="Google Shape;526;p20"/>
            <p:cNvGrpSpPr/>
            <p:nvPr/>
          </p:nvGrpSpPr>
          <p:grpSpPr>
            <a:xfrm>
              <a:off x="8605750" y="3048613"/>
              <a:ext cx="777650" cy="298150"/>
              <a:chOff x="8605750" y="3048613"/>
              <a:chExt cx="777650" cy="298150"/>
            </a:xfrm>
          </p:grpSpPr>
          <p:sp>
            <p:nvSpPr>
              <p:cNvPr id="527" name="Google Shape;527;p20"/>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0"/>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0"/>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0"/>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0"/>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0"/>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0"/>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4" name="Google Shape;534;p20"/>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20"/>
          <p:cNvGrpSpPr/>
          <p:nvPr/>
        </p:nvGrpSpPr>
        <p:grpSpPr>
          <a:xfrm flipH="1">
            <a:off x="2322981" y="4349003"/>
            <a:ext cx="961995" cy="794486"/>
            <a:chOff x="-1" y="1346666"/>
            <a:chExt cx="961995" cy="794486"/>
          </a:xfrm>
        </p:grpSpPr>
        <p:grpSp>
          <p:nvGrpSpPr>
            <p:cNvPr id="536" name="Google Shape;536;p20"/>
            <p:cNvGrpSpPr/>
            <p:nvPr/>
          </p:nvGrpSpPr>
          <p:grpSpPr>
            <a:xfrm>
              <a:off x="-1" y="1612962"/>
              <a:ext cx="961995" cy="528189"/>
              <a:chOff x="238747" y="3536325"/>
              <a:chExt cx="775928" cy="426062"/>
            </a:xfrm>
          </p:grpSpPr>
          <p:sp>
            <p:nvSpPr>
              <p:cNvPr id="537" name="Google Shape;537;p20"/>
              <p:cNvSpPr/>
              <p:nvPr/>
            </p:nvSpPr>
            <p:spPr>
              <a:xfrm>
                <a:off x="238750" y="3536325"/>
                <a:ext cx="558775" cy="8325"/>
              </a:xfrm>
              <a:custGeom>
                <a:avLst/>
                <a:gdLst/>
                <a:ahLst/>
                <a:cxnLst/>
                <a:rect l="l" t="t" r="r" b="b"/>
                <a:pathLst>
                  <a:path w="22351" h="333" extrusionOk="0">
                    <a:moveTo>
                      <a:pt x="22193" y="0"/>
                    </a:moveTo>
                    <a:cubicBezTo>
                      <a:pt x="22187" y="0"/>
                      <a:pt x="22180" y="1"/>
                      <a:pt x="22174" y="1"/>
                    </a:cubicBezTo>
                    <a:lnTo>
                      <a:pt x="0" y="1"/>
                    </a:lnTo>
                    <a:lnTo>
                      <a:pt x="0" y="332"/>
                    </a:lnTo>
                    <a:lnTo>
                      <a:pt x="22174" y="332"/>
                    </a:lnTo>
                    <a:cubicBezTo>
                      <a:pt x="22180" y="333"/>
                      <a:pt x="22187" y="333"/>
                      <a:pt x="22193" y="333"/>
                    </a:cubicBezTo>
                    <a:cubicBezTo>
                      <a:pt x="22285" y="333"/>
                      <a:pt x="22351" y="250"/>
                      <a:pt x="22339" y="167"/>
                    </a:cubicBezTo>
                    <a:cubicBezTo>
                      <a:pt x="22351" y="83"/>
                      <a:pt x="22285" y="0"/>
                      <a:pt x="22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0"/>
              <p:cNvSpPr/>
              <p:nvPr/>
            </p:nvSpPr>
            <p:spPr>
              <a:xfrm>
                <a:off x="238750" y="3743425"/>
                <a:ext cx="560075" cy="8325"/>
              </a:xfrm>
              <a:custGeom>
                <a:avLst/>
                <a:gdLst/>
                <a:ahLst/>
                <a:cxnLst/>
                <a:rect l="l" t="t" r="r" b="b"/>
                <a:pathLst>
                  <a:path w="22403" h="333" extrusionOk="0">
                    <a:moveTo>
                      <a:pt x="22257" y="1"/>
                    </a:moveTo>
                    <a:cubicBezTo>
                      <a:pt x="22250" y="1"/>
                      <a:pt x="22244" y="1"/>
                      <a:pt x="22237" y="2"/>
                    </a:cubicBezTo>
                    <a:lnTo>
                      <a:pt x="0" y="2"/>
                    </a:lnTo>
                    <a:lnTo>
                      <a:pt x="0" y="333"/>
                    </a:lnTo>
                    <a:lnTo>
                      <a:pt x="22237" y="333"/>
                    </a:lnTo>
                    <a:cubicBezTo>
                      <a:pt x="22326" y="333"/>
                      <a:pt x="22402" y="256"/>
                      <a:pt x="22402" y="167"/>
                    </a:cubicBezTo>
                    <a:cubicBezTo>
                      <a:pt x="22402" y="73"/>
                      <a:pt x="22337" y="1"/>
                      <a:pt x="2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0"/>
              <p:cNvSpPr/>
              <p:nvPr/>
            </p:nvSpPr>
            <p:spPr>
              <a:xfrm>
                <a:off x="238747" y="3954059"/>
                <a:ext cx="775928" cy="8328"/>
              </a:xfrm>
              <a:custGeom>
                <a:avLst/>
                <a:gdLst/>
                <a:ahLst/>
                <a:cxnLst/>
                <a:rect l="l" t="t" r="r" b="b"/>
                <a:pathLst>
                  <a:path w="22403" h="334" extrusionOk="0">
                    <a:moveTo>
                      <a:pt x="22254" y="1"/>
                    </a:moveTo>
                    <a:cubicBezTo>
                      <a:pt x="22249" y="1"/>
                      <a:pt x="22243" y="1"/>
                      <a:pt x="22237" y="2"/>
                    </a:cubicBezTo>
                    <a:lnTo>
                      <a:pt x="0" y="2"/>
                    </a:lnTo>
                    <a:lnTo>
                      <a:pt x="0" y="332"/>
                    </a:lnTo>
                    <a:lnTo>
                      <a:pt x="22237" y="332"/>
                    </a:lnTo>
                    <a:cubicBezTo>
                      <a:pt x="22244" y="333"/>
                      <a:pt x="22250" y="333"/>
                      <a:pt x="22257" y="333"/>
                    </a:cubicBezTo>
                    <a:cubicBezTo>
                      <a:pt x="22337" y="333"/>
                      <a:pt x="22402" y="261"/>
                      <a:pt x="22402" y="167"/>
                    </a:cubicBezTo>
                    <a:cubicBezTo>
                      <a:pt x="22402" y="84"/>
                      <a:pt x="22336" y="1"/>
                      <a:pt x="22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0"/>
              <p:cNvSpPr/>
              <p:nvPr/>
            </p:nvSpPr>
            <p:spPr>
              <a:xfrm>
                <a:off x="578975" y="3744100"/>
                <a:ext cx="8275" cy="213500"/>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20"/>
            <p:cNvSpPr/>
            <p:nvPr/>
          </p:nvSpPr>
          <p:spPr>
            <a:xfrm>
              <a:off x="183689" y="1346666"/>
              <a:ext cx="10259" cy="264676"/>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10">
    <p:spTree>
      <p:nvGrpSpPr>
        <p:cNvPr id="1" name="Shape 567"/>
        <p:cNvGrpSpPr/>
        <p:nvPr/>
      </p:nvGrpSpPr>
      <p:grpSpPr>
        <a:xfrm>
          <a:off x="0" y="0"/>
          <a:ext cx="0" cy="0"/>
          <a:chOff x="0" y="0"/>
          <a:chExt cx="0" cy="0"/>
        </a:xfrm>
      </p:grpSpPr>
      <p:grpSp>
        <p:nvGrpSpPr>
          <p:cNvPr id="568" name="Google Shape;568;p22"/>
          <p:cNvGrpSpPr/>
          <p:nvPr/>
        </p:nvGrpSpPr>
        <p:grpSpPr>
          <a:xfrm>
            <a:off x="8574061" y="352429"/>
            <a:ext cx="579357" cy="891197"/>
            <a:chOff x="6967625" y="1076950"/>
            <a:chExt cx="410775" cy="631875"/>
          </a:xfrm>
        </p:grpSpPr>
        <p:sp>
          <p:nvSpPr>
            <p:cNvPr id="569" name="Google Shape;569;p22"/>
            <p:cNvSpPr/>
            <p:nvPr/>
          </p:nvSpPr>
          <p:spPr>
            <a:xfrm>
              <a:off x="6967625" y="1076950"/>
              <a:ext cx="410775" cy="8275"/>
            </a:xfrm>
            <a:custGeom>
              <a:avLst/>
              <a:gdLst/>
              <a:ahLst/>
              <a:cxnLst/>
              <a:rect l="l" t="t" r="r" b="b"/>
              <a:pathLst>
                <a:path w="16431" h="331" extrusionOk="0">
                  <a:moveTo>
                    <a:pt x="0" y="1"/>
                  </a:moveTo>
                  <a:lnTo>
                    <a:pt x="0" y="331"/>
                  </a:lnTo>
                  <a:lnTo>
                    <a:pt x="16430" y="331"/>
                  </a:lnTo>
                  <a:lnTo>
                    <a:pt x="164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2"/>
            <p:cNvSpPr/>
            <p:nvPr/>
          </p:nvSpPr>
          <p:spPr>
            <a:xfrm>
              <a:off x="6967625" y="1284075"/>
              <a:ext cx="410775" cy="8275"/>
            </a:xfrm>
            <a:custGeom>
              <a:avLst/>
              <a:gdLst/>
              <a:ahLst/>
              <a:cxnLst/>
              <a:rect l="l" t="t" r="r" b="b"/>
              <a:pathLst>
                <a:path w="16431" h="331" extrusionOk="0">
                  <a:moveTo>
                    <a:pt x="0" y="0"/>
                  </a:moveTo>
                  <a:lnTo>
                    <a:pt x="0" y="331"/>
                  </a:lnTo>
                  <a:lnTo>
                    <a:pt x="16430" y="331"/>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2"/>
            <p:cNvSpPr/>
            <p:nvPr/>
          </p:nvSpPr>
          <p:spPr>
            <a:xfrm>
              <a:off x="6967625" y="1494700"/>
              <a:ext cx="410775" cy="8600"/>
            </a:xfrm>
            <a:custGeom>
              <a:avLst/>
              <a:gdLst/>
              <a:ahLst/>
              <a:cxnLst/>
              <a:rect l="l" t="t" r="r" b="b"/>
              <a:pathLst>
                <a:path w="16431" h="344" extrusionOk="0">
                  <a:moveTo>
                    <a:pt x="0" y="0"/>
                  </a:moveTo>
                  <a:lnTo>
                    <a:pt x="0" y="343"/>
                  </a:lnTo>
                  <a:lnTo>
                    <a:pt x="16430" y="343"/>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2"/>
            <p:cNvSpPr/>
            <p:nvPr/>
          </p:nvSpPr>
          <p:spPr>
            <a:xfrm>
              <a:off x="7207450" y="1076950"/>
              <a:ext cx="8300" cy="213500"/>
            </a:xfrm>
            <a:custGeom>
              <a:avLst/>
              <a:gdLst/>
              <a:ahLst/>
              <a:cxnLst/>
              <a:rect l="l" t="t" r="r" b="b"/>
              <a:pathLst>
                <a:path w="332" h="8540" extrusionOk="0">
                  <a:moveTo>
                    <a:pt x="166" y="1"/>
                  </a:moveTo>
                  <a:cubicBezTo>
                    <a:pt x="77" y="1"/>
                    <a:pt x="1" y="77"/>
                    <a:pt x="1" y="166"/>
                  </a:cubicBezTo>
                  <a:lnTo>
                    <a:pt x="1" y="8374"/>
                  </a:lnTo>
                  <a:cubicBezTo>
                    <a:pt x="1" y="8463"/>
                    <a:pt x="77" y="8540"/>
                    <a:pt x="166" y="8540"/>
                  </a:cubicBezTo>
                  <a:cubicBezTo>
                    <a:pt x="255" y="8540"/>
                    <a:pt x="331" y="8463"/>
                    <a:pt x="331" y="8374"/>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2"/>
            <p:cNvSpPr/>
            <p:nvPr/>
          </p:nvSpPr>
          <p:spPr>
            <a:xfrm>
              <a:off x="7207450" y="1495650"/>
              <a:ext cx="8300" cy="213175"/>
            </a:xfrm>
            <a:custGeom>
              <a:avLst/>
              <a:gdLst/>
              <a:ahLst/>
              <a:cxnLst/>
              <a:rect l="l" t="t" r="r" b="b"/>
              <a:pathLst>
                <a:path w="332" h="8527" extrusionOk="0">
                  <a:moveTo>
                    <a:pt x="166" y="0"/>
                  </a:moveTo>
                  <a:cubicBezTo>
                    <a:pt x="77" y="0"/>
                    <a:pt x="1" y="76"/>
                    <a:pt x="1" y="165"/>
                  </a:cubicBezTo>
                  <a:lnTo>
                    <a:pt x="1" y="8361"/>
                  </a:lnTo>
                  <a:cubicBezTo>
                    <a:pt x="1" y="8450"/>
                    <a:pt x="77" y="8526"/>
                    <a:pt x="166" y="8526"/>
                  </a:cubicBezTo>
                  <a:cubicBezTo>
                    <a:pt x="255" y="8526"/>
                    <a:pt x="331" y="8450"/>
                    <a:pt x="331" y="8361"/>
                  </a:cubicBezTo>
                  <a:lnTo>
                    <a:pt x="331" y="165"/>
                  </a:lnTo>
                  <a:cubicBezTo>
                    <a:pt x="331" y="76"/>
                    <a:pt x="255"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2"/>
            <p:cNvSpPr/>
            <p:nvPr/>
          </p:nvSpPr>
          <p:spPr>
            <a:xfrm>
              <a:off x="7207450" y="1492775"/>
              <a:ext cx="8300" cy="213175"/>
            </a:xfrm>
            <a:custGeom>
              <a:avLst/>
              <a:gdLst/>
              <a:ahLst/>
              <a:cxnLst/>
              <a:rect l="l" t="t" r="r" b="b"/>
              <a:pathLst>
                <a:path w="332" h="8527" extrusionOk="0">
                  <a:moveTo>
                    <a:pt x="166" y="1"/>
                  </a:moveTo>
                  <a:cubicBezTo>
                    <a:pt x="77" y="1"/>
                    <a:pt x="1" y="64"/>
                    <a:pt x="1" y="166"/>
                  </a:cubicBezTo>
                  <a:lnTo>
                    <a:pt x="1" y="8362"/>
                  </a:lnTo>
                  <a:cubicBezTo>
                    <a:pt x="1" y="8451"/>
                    <a:pt x="77" y="8527"/>
                    <a:pt x="166" y="8527"/>
                  </a:cubicBezTo>
                  <a:cubicBezTo>
                    <a:pt x="255" y="8527"/>
                    <a:pt x="331" y="8451"/>
                    <a:pt x="331" y="8362"/>
                  </a:cubicBezTo>
                  <a:lnTo>
                    <a:pt x="331" y="166"/>
                  </a:lnTo>
                  <a:cubicBezTo>
                    <a:pt x="331" y="64"/>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22"/>
          <p:cNvGrpSpPr/>
          <p:nvPr/>
        </p:nvGrpSpPr>
        <p:grpSpPr>
          <a:xfrm>
            <a:off x="-676394" y="-10"/>
            <a:ext cx="2418724" cy="528216"/>
            <a:chOff x="349625" y="403825"/>
            <a:chExt cx="1637925" cy="357700"/>
          </a:xfrm>
        </p:grpSpPr>
        <p:sp>
          <p:nvSpPr>
            <p:cNvPr id="576" name="Google Shape;576;p22"/>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2"/>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2"/>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2"/>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2"/>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2"/>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2"/>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3" name="Google Shape;583;p22"/>
          <p:cNvSpPr/>
          <p:nvPr/>
        </p:nvSpPr>
        <p:spPr>
          <a:xfrm>
            <a:off x="-66675" y="4783875"/>
            <a:ext cx="9268200" cy="35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2"/>
          <p:cNvSpPr txBox="1">
            <a:spLocks noGrp="1"/>
          </p:cNvSpPr>
          <p:nvPr>
            <p:ph type="body" idx="1"/>
          </p:nvPr>
        </p:nvSpPr>
        <p:spPr>
          <a:xfrm>
            <a:off x="4566600" y="1895557"/>
            <a:ext cx="3858900" cy="26349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85" name="Google Shape;585;p22"/>
          <p:cNvSpPr txBox="1">
            <a:spLocks noGrp="1"/>
          </p:cNvSpPr>
          <p:nvPr>
            <p:ph type="body" idx="2"/>
          </p:nvPr>
        </p:nvSpPr>
        <p:spPr>
          <a:xfrm>
            <a:off x="718500" y="1895475"/>
            <a:ext cx="3840000" cy="26349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Char char="●"/>
              <a:defRPr sz="1200"/>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586" name="Google Shape;586;p22"/>
          <p:cNvSpPr txBox="1">
            <a:spLocks noGrp="1"/>
          </p:cNvSpPr>
          <p:nvPr>
            <p:ph type="title"/>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587"/>
        <p:cNvGrpSpPr/>
        <p:nvPr/>
      </p:nvGrpSpPr>
      <p:grpSpPr>
        <a:xfrm>
          <a:off x="0" y="0"/>
          <a:ext cx="0" cy="0"/>
          <a:chOff x="0" y="0"/>
          <a:chExt cx="0" cy="0"/>
        </a:xfrm>
      </p:grpSpPr>
      <p:sp>
        <p:nvSpPr>
          <p:cNvPr id="588" name="Google Shape;588;p23"/>
          <p:cNvSpPr txBox="1">
            <a:spLocks noGrp="1"/>
          </p:cNvSpPr>
          <p:nvPr>
            <p:ph type="title"/>
          </p:nvPr>
        </p:nvSpPr>
        <p:spPr>
          <a:xfrm>
            <a:off x="937700" y="29379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89" name="Google Shape;589;p23"/>
          <p:cNvSpPr txBox="1">
            <a:spLocks noGrp="1"/>
          </p:cNvSpPr>
          <p:nvPr>
            <p:ph type="subTitle" idx="1"/>
          </p:nvPr>
        </p:nvSpPr>
        <p:spPr>
          <a:xfrm>
            <a:off x="937700" y="3465650"/>
            <a:ext cx="21753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0" name="Google Shape;590;p23"/>
          <p:cNvSpPr txBox="1">
            <a:spLocks noGrp="1"/>
          </p:cNvSpPr>
          <p:nvPr>
            <p:ph type="title" idx="2"/>
          </p:nvPr>
        </p:nvSpPr>
        <p:spPr>
          <a:xfrm>
            <a:off x="3484420" y="29379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1" name="Google Shape;591;p23"/>
          <p:cNvSpPr txBox="1">
            <a:spLocks noGrp="1"/>
          </p:cNvSpPr>
          <p:nvPr>
            <p:ph type="subTitle" idx="3"/>
          </p:nvPr>
        </p:nvSpPr>
        <p:spPr>
          <a:xfrm>
            <a:off x="3484420" y="3465650"/>
            <a:ext cx="21753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2" name="Google Shape;592;p23"/>
          <p:cNvSpPr txBox="1">
            <a:spLocks noGrp="1"/>
          </p:cNvSpPr>
          <p:nvPr>
            <p:ph type="title" idx="4"/>
          </p:nvPr>
        </p:nvSpPr>
        <p:spPr>
          <a:xfrm>
            <a:off x="6031148" y="2937950"/>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93" name="Google Shape;593;p23"/>
          <p:cNvSpPr txBox="1">
            <a:spLocks noGrp="1"/>
          </p:cNvSpPr>
          <p:nvPr>
            <p:ph type="subTitle" idx="5"/>
          </p:nvPr>
        </p:nvSpPr>
        <p:spPr>
          <a:xfrm>
            <a:off x="6031148" y="3465650"/>
            <a:ext cx="21753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4" name="Google Shape;594;p23"/>
          <p:cNvSpPr txBox="1">
            <a:spLocks noGrp="1"/>
          </p:cNvSpPr>
          <p:nvPr>
            <p:ph type="title" idx="6"/>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95" name="Google Shape;595;p23"/>
          <p:cNvGrpSpPr/>
          <p:nvPr/>
        </p:nvGrpSpPr>
        <p:grpSpPr>
          <a:xfrm>
            <a:off x="-280081" y="4606285"/>
            <a:ext cx="2062794" cy="794387"/>
            <a:chOff x="8605750" y="3048613"/>
            <a:chExt cx="777650" cy="299475"/>
          </a:xfrm>
        </p:grpSpPr>
        <p:grpSp>
          <p:nvGrpSpPr>
            <p:cNvPr id="596" name="Google Shape;596;p23"/>
            <p:cNvGrpSpPr/>
            <p:nvPr/>
          </p:nvGrpSpPr>
          <p:grpSpPr>
            <a:xfrm>
              <a:off x="8605750" y="3048613"/>
              <a:ext cx="777650" cy="298150"/>
              <a:chOff x="8605750" y="3048613"/>
              <a:chExt cx="777650" cy="298150"/>
            </a:xfrm>
          </p:grpSpPr>
          <p:sp>
            <p:nvSpPr>
              <p:cNvPr id="597" name="Google Shape;597;p23"/>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3"/>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3"/>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3"/>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3"/>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3"/>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4" name="Google Shape;604;p23"/>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23"/>
          <p:cNvGrpSpPr/>
          <p:nvPr/>
        </p:nvGrpSpPr>
        <p:grpSpPr>
          <a:xfrm flipH="1">
            <a:off x="7656194" y="539501"/>
            <a:ext cx="2280327" cy="1078210"/>
            <a:chOff x="9073850" y="2449938"/>
            <a:chExt cx="858815" cy="406075"/>
          </a:xfrm>
        </p:grpSpPr>
        <p:sp>
          <p:nvSpPr>
            <p:cNvPr id="606" name="Google Shape;606;p23"/>
            <p:cNvSpPr/>
            <p:nvPr/>
          </p:nvSpPr>
          <p:spPr>
            <a:xfrm>
              <a:off x="9229750" y="2557863"/>
              <a:ext cx="530050" cy="3900"/>
            </a:xfrm>
            <a:custGeom>
              <a:avLst/>
              <a:gdLst/>
              <a:ahLst/>
              <a:cxnLst/>
              <a:rect l="l" t="t" r="r" b="b"/>
              <a:pathLst>
                <a:path w="21202" h="156" extrusionOk="0">
                  <a:moveTo>
                    <a:pt x="81" y="0"/>
                  </a:moveTo>
                  <a:cubicBezTo>
                    <a:pt x="38" y="0"/>
                    <a:pt x="0" y="32"/>
                    <a:pt x="0" y="81"/>
                  </a:cubicBezTo>
                  <a:cubicBezTo>
                    <a:pt x="0" y="124"/>
                    <a:pt x="38" y="156"/>
                    <a:pt x="81" y="156"/>
                  </a:cubicBezTo>
                  <a:lnTo>
                    <a:pt x="21121" y="156"/>
                  </a:lnTo>
                  <a:cubicBezTo>
                    <a:pt x="21164" y="156"/>
                    <a:pt x="21201" y="124"/>
                    <a:pt x="21201" y="81"/>
                  </a:cubicBezTo>
                  <a:cubicBezTo>
                    <a:pt x="21201" y="32"/>
                    <a:pt x="21164" y="0"/>
                    <a:pt x="21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3"/>
            <p:cNvSpPr/>
            <p:nvPr/>
          </p:nvSpPr>
          <p:spPr>
            <a:xfrm>
              <a:off x="9229750" y="2449938"/>
              <a:ext cx="530050" cy="3925"/>
            </a:xfrm>
            <a:custGeom>
              <a:avLst/>
              <a:gdLst/>
              <a:ahLst/>
              <a:cxnLst/>
              <a:rect l="l" t="t" r="r" b="b"/>
              <a:pathLst>
                <a:path w="21202" h="157" extrusionOk="0">
                  <a:moveTo>
                    <a:pt x="81" y="1"/>
                  </a:moveTo>
                  <a:cubicBezTo>
                    <a:pt x="38" y="1"/>
                    <a:pt x="0" y="33"/>
                    <a:pt x="0" y="76"/>
                  </a:cubicBezTo>
                  <a:cubicBezTo>
                    <a:pt x="0" y="124"/>
                    <a:pt x="38" y="156"/>
                    <a:pt x="81" y="156"/>
                  </a:cubicBezTo>
                  <a:lnTo>
                    <a:pt x="21121" y="156"/>
                  </a:lnTo>
                  <a:cubicBezTo>
                    <a:pt x="21164" y="156"/>
                    <a:pt x="21201" y="124"/>
                    <a:pt x="21201" y="76"/>
                  </a:cubicBezTo>
                  <a:cubicBezTo>
                    <a:pt x="21201" y="33"/>
                    <a:pt x="21164" y="1"/>
                    <a:pt x="2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9156365" y="2655988"/>
              <a:ext cx="776300" cy="4050"/>
            </a:xfrm>
            <a:custGeom>
              <a:avLst/>
              <a:gdLst/>
              <a:ahLst/>
              <a:cxnLst/>
              <a:rect l="l" t="t" r="r" b="b"/>
              <a:pathLst>
                <a:path w="31052" h="162" extrusionOk="0">
                  <a:moveTo>
                    <a:pt x="81" y="0"/>
                  </a:moveTo>
                  <a:cubicBezTo>
                    <a:pt x="38" y="0"/>
                    <a:pt x="0" y="38"/>
                    <a:pt x="0" y="81"/>
                  </a:cubicBezTo>
                  <a:cubicBezTo>
                    <a:pt x="0" y="124"/>
                    <a:pt x="38" y="161"/>
                    <a:pt x="81" y="161"/>
                  </a:cubicBezTo>
                  <a:lnTo>
                    <a:pt x="30971" y="161"/>
                  </a:lnTo>
                  <a:cubicBezTo>
                    <a:pt x="31014" y="161"/>
                    <a:pt x="31051" y="124"/>
                    <a:pt x="31051" y="81"/>
                  </a:cubicBezTo>
                  <a:cubicBezTo>
                    <a:pt x="31051" y="38"/>
                    <a:pt x="31014" y="0"/>
                    <a:pt x="30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9073850" y="2755838"/>
              <a:ext cx="687300" cy="4050"/>
            </a:xfrm>
            <a:custGeom>
              <a:avLst/>
              <a:gdLst/>
              <a:ahLst/>
              <a:cxnLst/>
              <a:rect l="l" t="t" r="r" b="b"/>
              <a:pathLst>
                <a:path w="27492" h="162" extrusionOk="0">
                  <a:moveTo>
                    <a:pt x="107" y="1"/>
                  </a:moveTo>
                  <a:cubicBezTo>
                    <a:pt x="0" y="1"/>
                    <a:pt x="0" y="162"/>
                    <a:pt x="107"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3"/>
            <p:cNvSpPr/>
            <p:nvPr/>
          </p:nvSpPr>
          <p:spPr>
            <a:xfrm>
              <a:off x="9472775" y="2557838"/>
              <a:ext cx="4050" cy="101125"/>
            </a:xfrm>
            <a:custGeom>
              <a:avLst/>
              <a:gdLst/>
              <a:ahLst/>
              <a:cxnLst/>
              <a:rect l="l" t="t" r="r" b="b"/>
              <a:pathLst>
                <a:path w="162" h="4045" extrusionOk="0">
                  <a:moveTo>
                    <a:pt x="89" y="1"/>
                  </a:moveTo>
                  <a:cubicBezTo>
                    <a:pt x="86" y="1"/>
                    <a:pt x="84" y="1"/>
                    <a:pt x="81" y="1"/>
                  </a:cubicBezTo>
                  <a:cubicBezTo>
                    <a:pt x="38" y="1"/>
                    <a:pt x="0" y="33"/>
                    <a:pt x="0" y="76"/>
                  </a:cubicBezTo>
                  <a:lnTo>
                    <a:pt x="0" y="3964"/>
                  </a:lnTo>
                  <a:cubicBezTo>
                    <a:pt x="0" y="4007"/>
                    <a:pt x="38" y="4044"/>
                    <a:pt x="81" y="4044"/>
                  </a:cubicBezTo>
                  <a:cubicBezTo>
                    <a:pt x="124" y="4044"/>
                    <a:pt x="161" y="4007"/>
                    <a:pt x="161" y="3964"/>
                  </a:cubicBezTo>
                  <a:lnTo>
                    <a:pt x="161" y="76"/>
                  </a:lnTo>
                  <a:cubicBezTo>
                    <a:pt x="161" y="36"/>
                    <a:pt x="128"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a:off x="9614475" y="2451963"/>
              <a:ext cx="3900" cy="109800"/>
            </a:xfrm>
            <a:custGeom>
              <a:avLst/>
              <a:gdLst/>
              <a:ahLst/>
              <a:cxnLst/>
              <a:rect l="l" t="t" r="r" b="b"/>
              <a:pathLst>
                <a:path w="156" h="4392" extrusionOk="0">
                  <a:moveTo>
                    <a:pt x="80" y="0"/>
                  </a:moveTo>
                  <a:cubicBezTo>
                    <a:pt x="32" y="0"/>
                    <a:pt x="0" y="33"/>
                    <a:pt x="0" y="75"/>
                  </a:cubicBezTo>
                  <a:lnTo>
                    <a:pt x="0" y="4317"/>
                  </a:lnTo>
                  <a:cubicBezTo>
                    <a:pt x="0" y="4360"/>
                    <a:pt x="32" y="4392"/>
                    <a:pt x="80" y="4392"/>
                  </a:cubicBezTo>
                  <a:cubicBezTo>
                    <a:pt x="123" y="4392"/>
                    <a:pt x="156" y="4360"/>
                    <a:pt x="156" y="4317"/>
                  </a:cubicBezTo>
                  <a:lnTo>
                    <a:pt x="156" y="75"/>
                  </a:lnTo>
                  <a:cubicBezTo>
                    <a:pt x="156" y="33"/>
                    <a:pt x="123"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a:off x="9656275" y="2656363"/>
              <a:ext cx="4050" cy="101125"/>
            </a:xfrm>
            <a:custGeom>
              <a:avLst/>
              <a:gdLst/>
              <a:ahLst/>
              <a:cxnLst/>
              <a:rect l="l" t="t" r="r" b="b"/>
              <a:pathLst>
                <a:path w="162" h="4045" extrusionOk="0">
                  <a:moveTo>
                    <a:pt x="73" y="1"/>
                  </a:moveTo>
                  <a:cubicBezTo>
                    <a:pt x="34" y="1"/>
                    <a:pt x="1" y="36"/>
                    <a:pt x="1" y="76"/>
                  </a:cubicBezTo>
                  <a:lnTo>
                    <a:pt x="1" y="3964"/>
                  </a:lnTo>
                  <a:cubicBezTo>
                    <a:pt x="1" y="4007"/>
                    <a:pt x="39" y="4044"/>
                    <a:pt x="81" y="4044"/>
                  </a:cubicBezTo>
                  <a:cubicBezTo>
                    <a:pt x="124" y="4044"/>
                    <a:pt x="162" y="4007"/>
                    <a:pt x="162" y="3964"/>
                  </a:cubicBezTo>
                  <a:lnTo>
                    <a:pt x="162" y="76"/>
                  </a:lnTo>
                  <a:cubicBezTo>
                    <a:pt x="162" y="36"/>
                    <a:pt x="129" y="1"/>
                    <a:pt x="90" y="1"/>
                  </a:cubicBezTo>
                  <a:cubicBezTo>
                    <a:pt x="87" y="1"/>
                    <a:pt x="84" y="1"/>
                    <a:pt x="81" y="1"/>
                  </a:cubicBezTo>
                  <a:cubicBezTo>
                    <a:pt x="79" y="1"/>
                    <a:pt x="76"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a:off x="9472775" y="2754763"/>
              <a:ext cx="4050" cy="101250"/>
            </a:xfrm>
            <a:custGeom>
              <a:avLst/>
              <a:gdLst/>
              <a:ahLst/>
              <a:cxnLst/>
              <a:rect l="l" t="t" r="r" b="b"/>
              <a:pathLst>
                <a:path w="162" h="4050" extrusionOk="0">
                  <a:moveTo>
                    <a:pt x="81" y="1"/>
                  </a:moveTo>
                  <a:cubicBezTo>
                    <a:pt x="41" y="1"/>
                    <a:pt x="0" y="28"/>
                    <a:pt x="0" y="81"/>
                  </a:cubicBezTo>
                  <a:lnTo>
                    <a:pt x="0" y="3969"/>
                  </a:lnTo>
                  <a:cubicBezTo>
                    <a:pt x="0" y="4012"/>
                    <a:pt x="38" y="4049"/>
                    <a:pt x="81" y="4049"/>
                  </a:cubicBezTo>
                  <a:cubicBezTo>
                    <a:pt x="124" y="4049"/>
                    <a:pt x="161" y="4012"/>
                    <a:pt x="161" y="3969"/>
                  </a:cubicBezTo>
                  <a:lnTo>
                    <a:pt x="161" y="81"/>
                  </a:lnTo>
                  <a:cubicBezTo>
                    <a:pt x="161" y="28"/>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23"/>
          <p:cNvGrpSpPr/>
          <p:nvPr/>
        </p:nvGrpSpPr>
        <p:grpSpPr>
          <a:xfrm flipH="1">
            <a:off x="-531307" y="-3990"/>
            <a:ext cx="2063028" cy="794477"/>
            <a:chOff x="8605750" y="3048613"/>
            <a:chExt cx="777650" cy="299475"/>
          </a:xfrm>
        </p:grpSpPr>
        <p:grpSp>
          <p:nvGrpSpPr>
            <p:cNvPr id="615" name="Google Shape;615;p23"/>
            <p:cNvGrpSpPr/>
            <p:nvPr/>
          </p:nvGrpSpPr>
          <p:grpSpPr>
            <a:xfrm>
              <a:off x="8605750" y="3048613"/>
              <a:ext cx="777650" cy="298150"/>
              <a:chOff x="8605750" y="3048613"/>
              <a:chExt cx="777650" cy="298150"/>
            </a:xfrm>
          </p:grpSpPr>
          <p:sp>
            <p:nvSpPr>
              <p:cNvPr id="616" name="Google Shape;616;p23"/>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3"/>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3"/>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3"/>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3"/>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3"/>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3"/>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23"/>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7">
    <p:spTree>
      <p:nvGrpSpPr>
        <p:cNvPr id="1" name="Shape 624"/>
        <p:cNvGrpSpPr/>
        <p:nvPr/>
      </p:nvGrpSpPr>
      <p:grpSpPr>
        <a:xfrm>
          <a:off x="0" y="0"/>
          <a:ext cx="0" cy="0"/>
          <a:chOff x="0" y="0"/>
          <a:chExt cx="0" cy="0"/>
        </a:xfrm>
      </p:grpSpPr>
      <p:sp>
        <p:nvSpPr>
          <p:cNvPr id="625" name="Google Shape;625;p24"/>
          <p:cNvSpPr txBox="1">
            <a:spLocks noGrp="1"/>
          </p:cNvSpPr>
          <p:nvPr>
            <p:ph type="title"/>
          </p:nvPr>
        </p:nvSpPr>
        <p:spPr>
          <a:xfrm>
            <a:off x="2363825" y="1780175"/>
            <a:ext cx="1978200" cy="42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6" name="Google Shape;626;p24"/>
          <p:cNvSpPr txBox="1">
            <a:spLocks noGrp="1"/>
          </p:cNvSpPr>
          <p:nvPr>
            <p:ph type="subTitle" idx="1"/>
          </p:nvPr>
        </p:nvSpPr>
        <p:spPr>
          <a:xfrm>
            <a:off x="2363825" y="2203100"/>
            <a:ext cx="1978200" cy="59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7" name="Google Shape;627;p24"/>
          <p:cNvSpPr txBox="1">
            <a:spLocks noGrp="1"/>
          </p:cNvSpPr>
          <p:nvPr>
            <p:ph type="title" idx="2"/>
          </p:nvPr>
        </p:nvSpPr>
        <p:spPr>
          <a:xfrm>
            <a:off x="5899128" y="1780175"/>
            <a:ext cx="1978200" cy="42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8" name="Google Shape;628;p24"/>
          <p:cNvSpPr txBox="1">
            <a:spLocks noGrp="1"/>
          </p:cNvSpPr>
          <p:nvPr>
            <p:ph type="subTitle" idx="3"/>
          </p:nvPr>
        </p:nvSpPr>
        <p:spPr>
          <a:xfrm>
            <a:off x="5899126" y="2203100"/>
            <a:ext cx="1978200" cy="59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9" name="Google Shape;629;p24"/>
          <p:cNvSpPr txBox="1">
            <a:spLocks noGrp="1"/>
          </p:cNvSpPr>
          <p:nvPr>
            <p:ph type="title" idx="4"/>
          </p:nvPr>
        </p:nvSpPr>
        <p:spPr>
          <a:xfrm>
            <a:off x="2363825" y="3289775"/>
            <a:ext cx="1978200" cy="42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0" name="Google Shape;630;p24"/>
          <p:cNvSpPr txBox="1">
            <a:spLocks noGrp="1"/>
          </p:cNvSpPr>
          <p:nvPr>
            <p:ph type="subTitle" idx="5"/>
          </p:nvPr>
        </p:nvSpPr>
        <p:spPr>
          <a:xfrm>
            <a:off x="2363825" y="3712575"/>
            <a:ext cx="1978200" cy="59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1" name="Google Shape;631;p24"/>
          <p:cNvSpPr txBox="1">
            <a:spLocks noGrp="1"/>
          </p:cNvSpPr>
          <p:nvPr>
            <p:ph type="title" idx="6"/>
          </p:nvPr>
        </p:nvSpPr>
        <p:spPr>
          <a:xfrm>
            <a:off x="5899128" y="3289775"/>
            <a:ext cx="1978200" cy="429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2" name="Google Shape;632;p24"/>
          <p:cNvSpPr txBox="1">
            <a:spLocks noGrp="1"/>
          </p:cNvSpPr>
          <p:nvPr>
            <p:ph type="subTitle" idx="7"/>
          </p:nvPr>
        </p:nvSpPr>
        <p:spPr>
          <a:xfrm>
            <a:off x="5899126" y="3712575"/>
            <a:ext cx="1978200" cy="59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3" name="Google Shape;633;p24"/>
          <p:cNvSpPr txBox="1">
            <a:spLocks noGrp="1"/>
          </p:cNvSpPr>
          <p:nvPr>
            <p:ph type="title" idx="8"/>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34" name="Google Shape;634;p24"/>
          <p:cNvGrpSpPr/>
          <p:nvPr/>
        </p:nvGrpSpPr>
        <p:grpSpPr>
          <a:xfrm flipH="1">
            <a:off x="7622499" y="4606285"/>
            <a:ext cx="2062794" cy="794387"/>
            <a:chOff x="8605750" y="3048613"/>
            <a:chExt cx="777650" cy="299475"/>
          </a:xfrm>
        </p:grpSpPr>
        <p:grpSp>
          <p:nvGrpSpPr>
            <p:cNvPr id="635" name="Google Shape;635;p24"/>
            <p:cNvGrpSpPr/>
            <p:nvPr/>
          </p:nvGrpSpPr>
          <p:grpSpPr>
            <a:xfrm>
              <a:off x="8605750" y="3048613"/>
              <a:ext cx="777650" cy="298150"/>
              <a:chOff x="8605750" y="3048613"/>
              <a:chExt cx="777650" cy="298150"/>
            </a:xfrm>
          </p:grpSpPr>
          <p:sp>
            <p:nvSpPr>
              <p:cNvPr id="636" name="Google Shape;636;p24"/>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4"/>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4"/>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4"/>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4"/>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3" name="Google Shape;643;p24"/>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24"/>
          <p:cNvGrpSpPr/>
          <p:nvPr/>
        </p:nvGrpSpPr>
        <p:grpSpPr>
          <a:xfrm>
            <a:off x="-531307" y="539501"/>
            <a:ext cx="2280327" cy="1078210"/>
            <a:chOff x="9073850" y="2449938"/>
            <a:chExt cx="858815" cy="406075"/>
          </a:xfrm>
        </p:grpSpPr>
        <p:sp>
          <p:nvSpPr>
            <p:cNvPr id="645" name="Google Shape;645;p24"/>
            <p:cNvSpPr/>
            <p:nvPr/>
          </p:nvSpPr>
          <p:spPr>
            <a:xfrm>
              <a:off x="9229750" y="2557863"/>
              <a:ext cx="530050" cy="3900"/>
            </a:xfrm>
            <a:custGeom>
              <a:avLst/>
              <a:gdLst/>
              <a:ahLst/>
              <a:cxnLst/>
              <a:rect l="l" t="t" r="r" b="b"/>
              <a:pathLst>
                <a:path w="21202" h="156" extrusionOk="0">
                  <a:moveTo>
                    <a:pt x="81" y="0"/>
                  </a:moveTo>
                  <a:cubicBezTo>
                    <a:pt x="38" y="0"/>
                    <a:pt x="0" y="32"/>
                    <a:pt x="0" y="81"/>
                  </a:cubicBezTo>
                  <a:cubicBezTo>
                    <a:pt x="0" y="124"/>
                    <a:pt x="38" y="156"/>
                    <a:pt x="81" y="156"/>
                  </a:cubicBezTo>
                  <a:lnTo>
                    <a:pt x="21121" y="156"/>
                  </a:lnTo>
                  <a:cubicBezTo>
                    <a:pt x="21164" y="156"/>
                    <a:pt x="21201" y="124"/>
                    <a:pt x="21201" y="81"/>
                  </a:cubicBezTo>
                  <a:cubicBezTo>
                    <a:pt x="21201" y="32"/>
                    <a:pt x="21164" y="0"/>
                    <a:pt x="21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a:off x="9229750" y="2449938"/>
              <a:ext cx="530050" cy="3925"/>
            </a:xfrm>
            <a:custGeom>
              <a:avLst/>
              <a:gdLst/>
              <a:ahLst/>
              <a:cxnLst/>
              <a:rect l="l" t="t" r="r" b="b"/>
              <a:pathLst>
                <a:path w="21202" h="157" extrusionOk="0">
                  <a:moveTo>
                    <a:pt x="81" y="1"/>
                  </a:moveTo>
                  <a:cubicBezTo>
                    <a:pt x="38" y="1"/>
                    <a:pt x="0" y="33"/>
                    <a:pt x="0" y="76"/>
                  </a:cubicBezTo>
                  <a:cubicBezTo>
                    <a:pt x="0" y="124"/>
                    <a:pt x="38" y="156"/>
                    <a:pt x="81" y="156"/>
                  </a:cubicBezTo>
                  <a:lnTo>
                    <a:pt x="21121" y="156"/>
                  </a:lnTo>
                  <a:cubicBezTo>
                    <a:pt x="21164" y="156"/>
                    <a:pt x="21201" y="124"/>
                    <a:pt x="21201" y="76"/>
                  </a:cubicBezTo>
                  <a:cubicBezTo>
                    <a:pt x="21201" y="33"/>
                    <a:pt x="21164" y="1"/>
                    <a:pt x="2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4"/>
            <p:cNvSpPr/>
            <p:nvPr/>
          </p:nvSpPr>
          <p:spPr>
            <a:xfrm>
              <a:off x="9156365" y="2655988"/>
              <a:ext cx="776300" cy="4050"/>
            </a:xfrm>
            <a:custGeom>
              <a:avLst/>
              <a:gdLst/>
              <a:ahLst/>
              <a:cxnLst/>
              <a:rect l="l" t="t" r="r" b="b"/>
              <a:pathLst>
                <a:path w="31052" h="162" extrusionOk="0">
                  <a:moveTo>
                    <a:pt x="81" y="0"/>
                  </a:moveTo>
                  <a:cubicBezTo>
                    <a:pt x="38" y="0"/>
                    <a:pt x="0" y="38"/>
                    <a:pt x="0" y="81"/>
                  </a:cubicBezTo>
                  <a:cubicBezTo>
                    <a:pt x="0" y="124"/>
                    <a:pt x="38" y="161"/>
                    <a:pt x="81" y="161"/>
                  </a:cubicBezTo>
                  <a:lnTo>
                    <a:pt x="30971" y="161"/>
                  </a:lnTo>
                  <a:cubicBezTo>
                    <a:pt x="31014" y="161"/>
                    <a:pt x="31051" y="124"/>
                    <a:pt x="31051" y="81"/>
                  </a:cubicBezTo>
                  <a:cubicBezTo>
                    <a:pt x="31051" y="38"/>
                    <a:pt x="31014" y="0"/>
                    <a:pt x="30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4"/>
            <p:cNvSpPr/>
            <p:nvPr/>
          </p:nvSpPr>
          <p:spPr>
            <a:xfrm>
              <a:off x="9073850" y="2755838"/>
              <a:ext cx="687300" cy="4050"/>
            </a:xfrm>
            <a:custGeom>
              <a:avLst/>
              <a:gdLst/>
              <a:ahLst/>
              <a:cxnLst/>
              <a:rect l="l" t="t" r="r" b="b"/>
              <a:pathLst>
                <a:path w="27492" h="162" extrusionOk="0">
                  <a:moveTo>
                    <a:pt x="107" y="1"/>
                  </a:moveTo>
                  <a:cubicBezTo>
                    <a:pt x="0" y="1"/>
                    <a:pt x="0" y="162"/>
                    <a:pt x="107"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4"/>
            <p:cNvSpPr/>
            <p:nvPr/>
          </p:nvSpPr>
          <p:spPr>
            <a:xfrm>
              <a:off x="9472775" y="2557838"/>
              <a:ext cx="4050" cy="101125"/>
            </a:xfrm>
            <a:custGeom>
              <a:avLst/>
              <a:gdLst/>
              <a:ahLst/>
              <a:cxnLst/>
              <a:rect l="l" t="t" r="r" b="b"/>
              <a:pathLst>
                <a:path w="162" h="4045" extrusionOk="0">
                  <a:moveTo>
                    <a:pt x="89" y="1"/>
                  </a:moveTo>
                  <a:cubicBezTo>
                    <a:pt x="86" y="1"/>
                    <a:pt x="84" y="1"/>
                    <a:pt x="81" y="1"/>
                  </a:cubicBezTo>
                  <a:cubicBezTo>
                    <a:pt x="38" y="1"/>
                    <a:pt x="0" y="33"/>
                    <a:pt x="0" y="76"/>
                  </a:cubicBezTo>
                  <a:lnTo>
                    <a:pt x="0" y="3964"/>
                  </a:lnTo>
                  <a:cubicBezTo>
                    <a:pt x="0" y="4007"/>
                    <a:pt x="38" y="4044"/>
                    <a:pt x="81" y="4044"/>
                  </a:cubicBezTo>
                  <a:cubicBezTo>
                    <a:pt x="124" y="4044"/>
                    <a:pt x="161" y="4007"/>
                    <a:pt x="161" y="3964"/>
                  </a:cubicBezTo>
                  <a:lnTo>
                    <a:pt x="161" y="76"/>
                  </a:lnTo>
                  <a:cubicBezTo>
                    <a:pt x="161" y="36"/>
                    <a:pt x="128"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9614475" y="2451963"/>
              <a:ext cx="3900" cy="109800"/>
            </a:xfrm>
            <a:custGeom>
              <a:avLst/>
              <a:gdLst/>
              <a:ahLst/>
              <a:cxnLst/>
              <a:rect l="l" t="t" r="r" b="b"/>
              <a:pathLst>
                <a:path w="156" h="4392" extrusionOk="0">
                  <a:moveTo>
                    <a:pt x="80" y="0"/>
                  </a:moveTo>
                  <a:cubicBezTo>
                    <a:pt x="32" y="0"/>
                    <a:pt x="0" y="33"/>
                    <a:pt x="0" y="75"/>
                  </a:cubicBezTo>
                  <a:lnTo>
                    <a:pt x="0" y="4317"/>
                  </a:lnTo>
                  <a:cubicBezTo>
                    <a:pt x="0" y="4360"/>
                    <a:pt x="32" y="4392"/>
                    <a:pt x="80" y="4392"/>
                  </a:cubicBezTo>
                  <a:cubicBezTo>
                    <a:pt x="123" y="4392"/>
                    <a:pt x="156" y="4360"/>
                    <a:pt x="156" y="4317"/>
                  </a:cubicBezTo>
                  <a:lnTo>
                    <a:pt x="156" y="75"/>
                  </a:lnTo>
                  <a:cubicBezTo>
                    <a:pt x="156" y="33"/>
                    <a:pt x="123"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9656275" y="2656363"/>
              <a:ext cx="4050" cy="101125"/>
            </a:xfrm>
            <a:custGeom>
              <a:avLst/>
              <a:gdLst/>
              <a:ahLst/>
              <a:cxnLst/>
              <a:rect l="l" t="t" r="r" b="b"/>
              <a:pathLst>
                <a:path w="162" h="4045" extrusionOk="0">
                  <a:moveTo>
                    <a:pt x="73" y="1"/>
                  </a:moveTo>
                  <a:cubicBezTo>
                    <a:pt x="34" y="1"/>
                    <a:pt x="1" y="36"/>
                    <a:pt x="1" y="76"/>
                  </a:cubicBezTo>
                  <a:lnTo>
                    <a:pt x="1" y="3964"/>
                  </a:lnTo>
                  <a:cubicBezTo>
                    <a:pt x="1" y="4007"/>
                    <a:pt x="39" y="4044"/>
                    <a:pt x="81" y="4044"/>
                  </a:cubicBezTo>
                  <a:cubicBezTo>
                    <a:pt x="124" y="4044"/>
                    <a:pt x="162" y="4007"/>
                    <a:pt x="162" y="3964"/>
                  </a:cubicBezTo>
                  <a:lnTo>
                    <a:pt x="162" y="76"/>
                  </a:lnTo>
                  <a:cubicBezTo>
                    <a:pt x="162" y="36"/>
                    <a:pt x="129" y="1"/>
                    <a:pt x="90" y="1"/>
                  </a:cubicBezTo>
                  <a:cubicBezTo>
                    <a:pt x="87" y="1"/>
                    <a:pt x="84" y="1"/>
                    <a:pt x="81" y="1"/>
                  </a:cubicBezTo>
                  <a:cubicBezTo>
                    <a:pt x="79" y="1"/>
                    <a:pt x="76"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4"/>
            <p:cNvSpPr/>
            <p:nvPr/>
          </p:nvSpPr>
          <p:spPr>
            <a:xfrm>
              <a:off x="9472775" y="2754763"/>
              <a:ext cx="4050" cy="101250"/>
            </a:xfrm>
            <a:custGeom>
              <a:avLst/>
              <a:gdLst/>
              <a:ahLst/>
              <a:cxnLst/>
              <a:rect l="l" t="t" r="r" b="b"/>
              <a:pathLst>
                <a:path w="162" h="4050" extrusionOk="0">
                  <a:moveTo>
                    <a:pt x="81" y="1"/>
                  </a:moveTo>
                  <a:cubicBezTo>
                    <a:pt x="41" y="1"/>
                    <a:pt x="0" y="28"/>
                    <a:pt x="0" y="81"/>
                  </a:cubicBezTo>
                  <a:lnTo>
                    <a:pt x="0" y="3969"/>
                  </a:lnTo>
                  <a:cubicBezTo>
                    <a:pt x="0" y="4012"/>
                    <a:pt x="38" y="4049"/>
                    <a:pt x="81" y="4049"/>
                  </a:cubicBezTo>
                  <a:cubicBezTo>
                    <a:pt x="124" y="4049"/>
                    <a:pt x="161" y="4012"/>
                    <a:pt x="161" y="3969"/>
                  </a:cubicBezTo>
                  <a:lnTo>
                    <a:pt x="161" y="81"/>
                  </a:lnTo>
                  <a:cubicBezTo>
                    <a:pt x="161" y="28"/>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24"/>
          <p:cNvGrpSpPr/>
          <p:nvPr/>
        </p:nvGrpSpPr>
        <p:grpSpPr>
          <a:xfrm>
            <a:off x="7873493" y="-3990"/>
            <a:ext cx="2063028" cy="794477"/>
            <a:chOff x="8605750" y="3048613"/>
            <a:chExt cx="777650" cy="299475"/>
          </a:xfrm>
        </p:grpSpPr>
        <p:grpSp>
          <p:nvGrpSpPr>
            <p:cNvPr id="654" name="Google Shape;654;p24"/>
            <p:cNvGrpSpPr/>
            <p:nvPr/>
          </p:nvGrpSpPr>
          <p:grpSpPr>
            <a:xfrm>
              <a:off x="8605750" y="3048613"/>
              <a:ext cx="777650" cy="298150"/>
              <a:chOff x="8605750" y="3048613"/>
              <a:chExt cx="777650" cy="298150"/>
            </a:xfrm>
          </p:grpSpPr>
          <p:sp>
            <p:nvSpPr>
              <p:cNvPr id="655" name="Google Shape;655;p24"/>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4"/>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4"/>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4"/>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4"/>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24"/>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1">
    <p:spTree>
      <p:nvGrpSpPr>
        <p:cNvPr id="1" name="Shape 663"/>
        <p:cNvGrpSpPr/>
        <p:nvPr/>
      </p:nvGrpSpPr>
      <p:grpSpPr>
        <a:xfrm>
          <a:off x="0" y="0"/>
          <a:ext cx="0" cy="0"/>
          <a:chOff x="0" y="0"/>
          <a:chExt cx="0" cy="0"/>
        </a:xfrm>
      </p:grpSpPr>
      <p:sp>
        <p:nvSpPr>
          <p:cNvPr id="664" name="Google Shape;664;p25"/>
          <p:cNvSpPr txBox="1">
            <a:spLocks noGrp="1"/>
          </p:cNvSpPr>
          <p:nvPr>
            <p:ph type="title"/>
          </p:nvPr>
        </p:nvSpPr>
        <p:spPr>
          <a:xfrm>
            <a:off x="1101225" y="2007466"/>
            <a:ext cx="1986000" cy="37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5" name="Google Shape;665;p25"/>
          <p:cNvSpPr txBox="1">
            <a:spLocks noGrp="1"/>
          </p:cNvSpPr>
          <p:nvPr>
            <p:ph type="subTitle" idx="1"/>
          </p:nvPr>
        </p:nvSpPr>
        <p:spPr>
          <a:xfrm>
            <a:off x="1101224" y="2367541"/>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6" name="Google Shape;666;p25"/>
          <p:cNvSpPr txBox="1">
            <a:spLocks noGrp="1"/>
          </p:cNvSpPr>
          <p:nvPr>
            <p:ph type="title" idx="2"/>
          </p:nvPr>
        </p:nvSpPr>
        <p:spPr>
          <a:xfrm>
            <a:off x="3578997" y="2007466"/>
            <a:ext cx="1986000" cy="37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7" name="Google Shape;667;p25"/>
          <p:cNvSpPr txBox="1">
            <a:spLocks noGrp="1"/>
          </p:cNvSpPr>
          <p:nvPr>
            <p:ph type="subTitle" idx="3"/>
          </p:nvPr>
        </p:nvSpPr>
        <p:spPr>
          <a:xfrm>
            <a:off x="3578997" y="2367541"/>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8" name="Google Shape;668;p25"/>
          <p:cNvSpPr txBox="1">
            <a:spLocks noGrp="1"/>
          </p:cNvSpPr>
          <p:nvPr>
            <p:ph type="title" idx="4"/>
          </p:nvPr>
        </p:nvSpPr>
        <p:spPr>
          <a:xfrm>
            <a:off x="1101225" y="3723750"/>
            <a:ext cx="1986000" cy="37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69" name="Google Shape;669;p25"/>
          <p:cNvSpPr txBox="1">
            <a:spLocks noGrp="1"/>
          </p:cNvSpPr>
          <p:nvPr>
            <p:ph type="subTitle" idx="5"/>
          </p:nvPr>
        </p:nvSpPr>
        <p:spPr>
          <a:xfrm>
            <a:off x="1101224"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0" name="Google Shape;670;p25"/>
          <p:cNvSpPr txBox="1">
            <a:spLocks noGrp="1"/>
          </p:cNvSpPr>
          <p:nvPr>
            <p:ph type="title" idx="6"/>
          </p:nvPr>
        </p:nvSpPr>
        <p:spPr>
          <a:xfrm>
            <a:off x="3578997" y="3723750"/>
            <a:ext cx="1986000" cy="37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1" name="Google Shape;671;p25"/>
          <p:cNvSpPr txBox="1">
            <a:spLocks noGrp="1"/>
          </p:cNvSpPr>
          <p:nvPr>
            <p:ph type="subTitle" idx="7"/>
          </p:nvPr>
        </p:nvSpPr>
        <p:spPr>
          <a:xfrm>
            <a:off x="3578997"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2" name="Google Shape;672;p25"/>
          <p:cNvSpPr txBox="1">
            <a:spLocks noGrp="1"/>
          </p:cNvSpPr>
          <p:nvPr>
            <p:ph type="title" idx="8"/>
          </p:nvPr>
        </p:nvSpPr>
        <p:spPr>
          <a:xfrm>
            <a:off x="6056775" y="2007466"/>
            <a:ext cx="1986000" cy="37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3" name="Google Shape;673;p25"/>
          <p:cNvSpPr txBox="1">
            <a:spLocks noGrp="1"/>
          </p:cNvSpPr>
          <p:nvPr>
            <p:ph type="subTitle" idx="9"/>
          </p:nvPr>
        </p:nvSpPr>
        <p:spPr>
          <a:xfrm>
            <a:off x="6056776" y="2367541"/>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4" name="Google Shape;674;p25"/>
          <p:cNvSpPr txBox="1">
            <a:spLocks noGrp="1"/>
          </p:cNvSpPr>
          <p:nvPr>
            <p:ph type="title" idx="13"/>
          </p:nvPr>
        </p:nvSpPr>
        <p:spPr>
          <a:xfrm>
            <a:off x="6056775" y="3723750"/>
            <a:ext cx="1986000" cy="37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75" name="Google Shape;675;p25"/>
          <p:cNvSpPr txBox="1">
            <a:spLocks noGrp="1"/>
          </p:cNvSpPr>
          <p:nvPr>
            <p:ph type="subTitle" idx="14"/>
          </p:nvPr>
        </p:nvSpPr>
        <p:spPr>
          <a:xfrm>
            <a:off x="6056776" y="408377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6" name="Google Shape;676;p25"/>
          <p:cNvSpPr txBox="1">
            <a:spLocks noGrp="1"/>
          </p:cNvSpPr>
          <p:nvPr>
            <p:ph type="title" idx="15"/>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77" name="Google Shape;677;p25"/>
          <p:cNvGrpSpPr/>
          <p:nvPr/>
        </p:nvGrpSpPr>
        <p:grpSpPr>
          <a:xfrm>
            <a:off x="8561166" y="352429"/>
            <a:ext cx="579357" cy="891197"/>
            <a:chOff x="6967625" y="1076950"/>
            <a:chExt cx="410775" cy="631875"/>
          </a:xfrm>
        </p:grpSpPr>
        <p:sp>
          <p:nvSpPr>
            <p:cNvPr id="678" name="Google Shape;678;p25"/>
            <p:cNvSpPr/>
            <p:nvPr/>
          </p:nvSpPr>
          <p:spPr>
            <a:xfrm>
              <a:off x="6967625" y="1076950"/>
              <a:ext cx="410775" cy="8275"/>
            </a:xfrm>
            <a:custGeom>
              <a:avLst/>
              <a:gdLst/>
              <a:ahLst/>
              <a:cxnLst/>
              <a:rect l="l" t="t" r="r" b="b"/>
              <a:pathLst>
                <a:path w="16431" h="331" extrusionOk="0">
                  <a:moveTo>
                    <a:pt x="0" y="1"/>
                  </a:moveTo>
                  <a:lnTo>
                    <a:pt x="0" y="331"/>
                  </a:lnTo>
                  <a:lnTo>
                    <a:pt x="16430" y="331"/>
                  </a:lnTo>
                  <a:lnTo>
                    <a:pt x="164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5"/>
            <p:cNvSpPr/>
            <p:nvPr/>
          </p:nvSpPr>
          <p:spPr>
            <a:xfrm>
              <a:off x="6967625" y="1284075"/>
              <a:ext cx="410775" cy="8275"/>
            </a:xfrm>
            <a:custGeom>
              <a:avLst/>
              <a:gdLst/>
              <a:ahLst/>
              <a:cxnLst/>
              <a:rect l="l" t="t" r="r" b="b"/>
              <a:pathLst>
                <a:path w="16431" h="331" extrusionOk="0">
                  <a:moveTo>
                    <a:pt x="0" y="0"/>
                  </a:moveTo>
                  <a:lnTo>
                    <a:pt x="0" y="331"/>
                  </a:lnTo>
                  <a:lnTo>
                    <a:pt x="16430" y="331"/>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5"/>
            <p:cNvSpPr/>
            <p:nvPr/>
          </p:nvSpPr>
          <p:spPr>
            <a:xfrm>
              <a:off x="6967625" y="1494700"/>
              <a:ext cx="410775" cy="8600"/>
            </a:xfrm>
            <a:custGeom>
              <a:avLst/>
              <a:gdLst/>
              <a:ahLst/>
              <a:cxnLst/>
              <a:rect l="l" t="t" r="r" b="b"/>
              <a:pathLst>
                <a:path w="16431" h="344" extrusionOk="0">
                  <a:moveTo>
                    <a:pt x="0" y="0"/>
                  </a:moveTo>
                  <a:lnTo>
                    <a:pt x="0" y="343"/>
                  </a:lnTo>
                  <a:lnTo>
                    <a:pt x="16430" y="343"/>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5"/>
            <p:cNvSpPr/>
            <p:nvPr/>
          </p:nvSpPr>
          <p:spPr>
            <a:xfrm>
              <a:off x="7207450" y="1076950"/>
              <a:ext cx="8300" cy="213500"/>
            </a:xfrm>
            <a:custGeom>
              <a:avLst/>
              <a:gdLst/>
              <a:ahLst/>
              <a:cxnLst/>
              <a:rect l="l" t="t" r="r" b="b"/>
              <a:pathLst>
                <a:path w="332" h="8540" extrusionOk="0">
                  <a:moveTo>
                    <a:pt x="166" y="1"/>
                  </a:moveTo>
                  <a:cubicBezTo>
                    <a:pt x="77" y="1"/>
                    <a:pt x="1" y="77"/>
                    <a:pt x="1" y="166"/>
                  </a:cubicBezTo>
                  <a:lnTo>
                    <a:pt x="1" y="8374"/>
                  </a:lnTo>
                  <a:cubicBezTo>
                    <a:pt x="1" y="8463"/>
                    <a:pt x="77" y="8540"/>
                    <a:pt x="166" y="8540"/>
                  </a:cubicBezTo>
                  <a:cubicBezTo>
                    <a:pt x="255" y="8540"/>
                    <a:pt x="331" y="8463"/>
                    <a:pt x="331" y="8374"/>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5"/>
            <p:cNvSpPr/>
            <p:nvPr/>
          </p:nvSpPr>
          <p:spPr>
            <a:xfrm>
              <a:off x="7207450" y="1495650"/>
              <a:ext cx="8300" cy="213175"/>
            </a:xfrm>
            <a:custGeom>
              <a:avLst/>
              <a:gdLst/>
              <a:ahLst/>
              <a:cxnLst/>
              <a:rect l="l" t="t" r="r" b="b"/>
              <a:pathLst>
                <a:path w="332" h="8527" extrusionOk="0">
                  <a:moveTo>
                    <a:pt x="166" y="0"/>
                  </a:moveTo>
                  <a:cubicBezTo>
                    <a:pt x="77" y="0"/>
                    <a:pt x="1" y="76"/>
                    <a:pt x="1" y="165"/>
                  </a:cubicBezTo>
                  <a:lnTo>
                    <a:pt x="1" y="8361"/>
                  </a:lnTo>
                  <a:cubicBezTo>
                    <a:pt x="1" y="8450"/>
                    <a:pt x="77" y="8526"/>
                    <a:pt x="166" y="8526"/>
                  </a:cubicBezTo>
                  <a:cubicBezTo>
                    <a:pt x="255" y="8526"/>
                    <a:pt x="331" y="8450"/>
                    <a:pt x="331" y="8361"/>
                  </a:cubicBezTo>
                  <a:lnTo>
                    <a:pt x="331" y="165"/>
                  </a:lnTo>
                  <a:cubicBezTo>
                    <a:pt x="331" y="76"/>
                    <a:pt x="255"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5"/>
            <p:cNvSpPr/>
            <p:nvPr/>
          </p:nvSpPr>
          <p:spPr>
            <a:xfrm>
              <a:off x="7207450" y="1492775"/>
              <a:ext cx="8300" cy="213175"/>
            </a:xfrm>
            <a:custGeom>
              <a:avLst/>
              <a:gdLst/>
              <a:ahLst/>
              <a:cxnLst/>
              <a:rect l="l" t="t" r="r" b="b"/>
              <a:pathLst>
                <a:path w="332" h="8527" extrusionOk="0">
                  <a:moveTo>
                    <a:pt x="166" y="1"/>
                  </a:moveTo>
                  <a:cubicBezTo>
                    <a:pt x="77" y="1"/>
                    <a:pt x="1" y="64"/>
                    <a:pt x="1" y="166"/>
                  </a:cubicBezTo>
                  <a:lnTo>
                    <a:pt x="1" y="8362"/>
                  </a:lnTo>
                  <a:cubicBezTo>
                    <a:pt x="1" y="8451"/>
                    <a:pt x="77" y="8527"/>
                    <a:pt x="166" y="8527"/>
                  </a:cubicBezTo>
                  <a:cubicBezTo>
                    <a:pt x="255" y="8527"/>
                    <a:pt x="331" y="8451"/>
                    <a:pt x="331" y="8362"/>
                  </a:cubicBezTo>
                  <a:lnTo>
                    <a:pt x="331" y="166"/>
                  </a:lnTo>
                  <a:cubicBezTo>
                    <a:pt x="331" y="64"/>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4" name="Google Shape;684;p25"/>
          <p:cNvGrpSpPr/>
          <p:nvPr/>
        </p:nvGrpSpPr>
        <p:grpSpPr>
          <a:xfrm>
            <a:off x="6492538" y="4593318"/>
            <a:ext cx="2651473" cy="579045"/>
            <a:chOff x="349625" y="403825"/>
            <a:chExt cx="1637925" cy="357700"/>
          </a:xfrm>
        </p:grpSpPr>
        <p:sp>
          <p:nvSpPr>
            <p:cNvPr id="685" name="Google Shape;685;p25"/>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5"/>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25"/>
          <p:cNvGrpSpPr/>
          <p:nvPr/>
        </p:nvGrpSpPr>
        <p:grpSpPr>
          <a:xfrm>
            <a:off x="254337" y="-10"/>
            <a:ext cx="2418724" cy="528216"/>
            <a:chOff x="349625" y="403825"/>
            <a:chExt cx="1637925" cy="357700"/>
          </a:xfrm>
        </p:grpSpPr>
        <p:sp>
          <p:nvSpPr>
            <p:cNvPr id="693" name="Google Shape;693;p25"/>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
    <p:spTree>
      <p:nvGrpSpPr>
        <p:cNvPr id="1" name="Shape 700"/>
        <p:cNvGrpSpPr/>
        <p:nvPr/>
      </p:nvGrpSpPr>
      <p:grpSpPr>
        <a:xfrm>
          <a:off x="0" y="0"/>
          <a:ext cx="0" cy="0"/>
          <a:chOff x="0" y="0"/>
          <a:chExt cx="0" cy="0"/>
        </a:xfrm>
      </p:grpSpPr>
      <p:sp>
        <p:nvSpPr>
          <p:cNvPr id="701" name="Google Shape;701;p26"/>
          <p:cNvSpPr txBox="1">
            <a:spLocks noGrp="1"/>
          </p:cNvSpPr>
          <p:nvPr>
            <p:ph type="ctrTitle"/>
          </p:nvPr>
        </p:nvSpPr>
        <p:spPr>
          <a:xfrm>
            <a:off x="3943200" y="762000"/>
            <a:ext cx="3208200" cy="671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5000">
                <a:solidFill>
                  <a:srgbClr val="372549"/>
                </a:solidFill>
                <a:latin typeface="Palanquin Dark SemiBold"/>
                <a:ea typeface="Palanquin Dark SemiBold"/>
                <a:cs typeface="Palanquin Dark SemiBold"/>
                <a:sym typeface="Palanquin Dark Semi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702" name="Google Shape;702;p26"/>
          <p:cNvSpPr txBox="1">
            <a:spLocks noGrp="1"/>
          </p:cNvSpPr>
          <p:nvPr>
            <p:ph type="subTitle" idx="1"/>
          </p:nvPr>
        </p:nvSpPr>
        <p:spPr>
          <a:xfrm>
            <a:off x="3943200" y="1583488"/>
            <a:ext cx="3208200" cy="138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a:solidFill>
                  <a:srgbClr val="372549"/>
                </a:solidFill>
                <a:latin typeface="Catamaran"/>
                <a:ea typeface="Catamaran"/>
                <a:cs typeface="Catamaran"/>
                <a:sym typeface="Catamaran"/>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703" name="Google Shape;703;p26"/>
          <p:cNvSpPr txBox="1"/>
          <p:nvPr/>
        </p:nvSpPr>
        <p:spPr>
          <a:xfrm>
            <a:off x="3943425" y="3129125"/>
            <a:ext cx="3208200" cy="6711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300"/>
              </a:spcBef>
              <a:spcAft>
                <a:spcPts val="0"/>
              </a:spcAft>
              <a:buNone/>
            </a:pPr>
            <a:r>
              <a:rPr lang="en" sz="1200">
                <a:solidFill>
                  <a:schemeClr val="dk1"/>
                </a:solidFill>
                <a:latin typeface="Catamaran"/>
                <a:ea typeface="Catamaran"/>
                <a:cs typeface="Catamaran"/>
                <a:sym typeface="Catamaran"/>
              </a:rPr>
              <a:t>CREDITS: This presentation template was created by </a:t>
            </a:r>
            <a:r>
              <a:rPr lang="en" sz="1200" b="1">
                <a:solidFill>
                  <a:schemeClr val="dk1"/>
                </a:solidFill>
                <a:uFill>
                  <a:noFill/>
                </a:uFill>
                <a:latin typeface="Catamaran"/>
                <a:ea typeface="Catamaran"/>
                <a:cs typeface="Catamaran"/>
                <a:sym typeface="Catamaran"/>
                <a:hlinkClick r:id="rId2">
                  <a:extLst>
                    <a:ext uri="{A12FA001-AC4F-418D-AE19-62706E023703}">
                      <ahyp:hlinkClr xmlns:ahyp="http://schemas.microsoft.com/office/drawing/2018/hyperlinkcolor" val="tx"/>
                    </a:ext>
                  </a:extLst>
                </a:hlinkClick>
              </a:rPr>
              <a:t>Slidesgo</a:t>
            </a:r>
            <a:r>
              <a:rPr lang="en" sz="1200">
                <a:solidFill>
                  <a:schemeClr val="dk1"/>
                </a:solidFill>
                <a:latin typeface="Catamaran"/>
                <a:ea typeface="Catamaran"/>
                <a:cs typeface="Catamaran"/>
                <a:sym typeface="Catamaran"/>
              </a:rPr>
              <a:t>, including icons by </a:t>
            </a:r>
            <a:r>
              <a:rPr lang="en" sz="1200"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Flaticon</a:t>
            </a:r>
            <a:r>
              <a:rPr lang="en" sz="1200" b="1">
                <a:solidFill>
                  <a:schemeClr val="dk1"/>
                </a:solidFill>
                <a:latin typeface="Catamaran"/>
                <a:ea typeface="Catamaran"/>
                <a:cs typeface="Catamaran"/>
                <a:sym typeface="Catamaran"/>
              </a:rPr>
              <a:t> </a:t>
            </a:r>
            <a:r>
              <a:rPr lang="en" sz="1200">
                <a:solidFill>
                  <a:schemeClr val="dk1"/>
                </a:solidFill>
                <a:latin typeface="Catamaran"/>
                <a:ea typeface="Catamaran"/>
                <a:cs typeface="Catamaran"/>
                <a:sym typeface="Catamaran"/>
              </a:rPr>
              <a:t>and infographics &amp; images by </a:t>
            </a:r>
            <a:r>
              <a:rPr lang="en" sz="1200"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Freepik</a:t>
            </a:r>
            <a:endParaRPr sz="1200" b="1">
              <a:solidFill>
                <a:schemeClr val="dk1"/>
              </a:solidFill>
              <a:latin typeface="Catamaran"/>
              <a:ea typeface="Catamaran"/>
              <a:cs typeface="Catamaran"/>
              <a:sym typeface="Catamaran"/>
            </a:endParaRPr>
          </a:p>
        </p:txBody>
      </p:sp>
      <p:grpSp>
        <p:nvGrpSpPr>
          <p:cNvPr id="704" name="Google Shape;704;p26"/>
          <p:cNvGrpSpPr/>
          <p:nvPr/>
        </p:nvGrpSpPr>
        <p:grpSpPr>
          <a:xfrm>
            <a:off x="-1013160" y="3081985"/>
            <a:ext cx="2063028" cy="794477"/>
            <a:chOff x="8605750" y="3048613"/>
            <a:chExt cx="777650" cy="299475"/>
          </a:xfrm>
        </p:grpSpPr>
        <p:grpSp>
          <p:nvGrpSpPr>
            <p:cNvPr id="705" name="Google Shape;705;p26"/>
            <p:cNvGrpSpPr/>
            <p:nvPr/>
          </p:nvGrpSpPr>
          <p:grpSpPr>
            <a:xfrm>
              <a:off x="8605750" y="3048613"/>
              <a:ext cx="777650" cy="298150"/>
              <a:chOff x="8605750" y="3048613"/>
              <a:chExt cx="777650" cy="298150"/>
            </a:xfrm>
          </p:grpSpPr>
          <p:sp>
            <p:nvSpPr>
              <p:cNvPr id="706" name="Google Shape;706;p26"/>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26"/>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 name="Google Shape;714;p26"/>
          <p:cNvGrpSpPr/>
          <p:nvPr/>
        </p:nvGrpSpPr>
        <p:grpSpPr>
          <a:xfrm>
            <a:off x="7395269" y="1423651"/>
            <a:ext cx="2280327" cy="1078210"/>
            <a:chOff x="9073850" y="2449938"/>
            <a:chExt cx="858815" cy="406075"/>
          </a:xfrm>
        </p:grpSpPr>
        <p:sp>
          <p:nvSpPr>
            <p:cNvPr id="715" name="Google Shape;715;p26"/>
            <p:cNvSpPr/>
            <p:nvPr/>
          </p:nvSpPr>
          <p:spPr>
            <a:xfrm>
              <a:off x="9229750" y="2557863"/>
              <a:ext cx="530050" cy="3900"/>
            </a:xfrm>
            <a:custGeom>
              <a:avLst/>
              <a:gdLst/>
              <a:ahLst/>
              <a:cxnLst/>
              <a:rect l="l" t="t" r="r" b="b"/>
              <a:pathLst>
                <a:path w="21202" h="156" extrusionOk="0">
                  <a:moveTo>
                    <a:pt x="81" y="0"/>
                  </a:moveTo>
                  <a:cubicBezTo>
                    <a:pt x="38" y="0"/>
                    <a:pt x="0" y="32"/>
                    <a:pt x="0" y="81"/>
                  </a:cubicBezTo>
                  <a:cubicBezTo>
                    <a:pt x="0" y="124"/>
                    <a:pt x="38" y="156"/>
                    <a:pt x="81" y="156"/>
                  </a:cubicBezTo>
                  <a:lnTo>
                    <a:pt x="21121" y="156"/>
                  </a:lnTo>
                  <a:cubicBezTo>
                    <a:pt x="21164" y="156"/>
                    <a:pt x="21201" y="124"/>
                    <a:pt x="21201" y="81"/>
                  </a:cubicBezTo>
                  <a:cubicBezTo>
                    <a:pt x="21201" y="32"/>
                    <a:pt x="21164" y="0"/>
                    <a:pt x="21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9229750" y="2449938"/>
              <a:ext cx="530050" cy="3925"/>
            </a:xfrm>
            <a:custGeom>
              <a:avLst/>
              <a:gdLst/>
              <a:ahLst/>
              <a:cxnLst/>
              <a:rect l="l" t="t" r="r" b="b"/>
              <a:pathLst>
                <a:path w="21202" h="157" extrusionOk="0">
                  <a:moveTo>
                    <a:pt x="81" y="1"/>
                  </a:moveTo>
                  <a:cubicBezTo>
                    <a:pt x="38" y="1"/>
                    <a:pt x="0" y="33"/>
                    <a:pt x="0" y="76"/>
                  </a:cubicBezTo>
                  <a:cubicBezTo>
                    <a:pt x="0" y="124"/>
                    <a:pt x="38" y="156"/>
                    <a:pt x="81" y="156"/>
                  </a:cubicBezTo>
                  <a:lnTo>
                    <a:pt x="21121" y="156"/>
                  </a:lnTo>
                  <a:cubicBezTo>
                    <a:pt x="21164" y="156"/>
                    <a:pt x="21201" y="124"/>
                    <a:pt x="21201" y="76"/>
                  </a:cubicBezTo>
                  <a:cubicBezTo>
                    <a:pt x="21201" y="33"/>
                    <a:pt x="21164" y="1"/>
                    <a:pt x="2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9156365" y="2655988"/>
              <a:ext cx="776300" cy="4050"/>
            </a:xfrm>
            <a:custGeom>
              <a:avLst/>
              <a:gdLst/>
              <a:ahLst/>
              <a:cxnLst/>
              <a:rect l="l" t="t" r="r" b="b"/>
              <a:pathLst>
                <a:path w="31052" h="162" extrusionOk="0">
                  <a:moveTo>
                    <a:pt x="81" y="0"/>
                  </a:moveTo>
                  <a:cubicBezTo>
                    <a:pt x="38" y="0"/>
                    <a:pt x="0" y="38"/>
                    <a:pt x="0" y="81"/>
                  </a:cubicBezTo>
                  <a:cubicBezTo>
                    <a:pt x="0" y="124"/>
                    <a:pt x="38" y="161"/>
                    <a:pt x="81" y="161"/>
                  </a:cubicBezTo>
                  <a:lnTo>
                    <a:pt x="30971" y="161"/>
                  </a:lnTo>
                  <a:cubicBezTo>
                    <a:pt x="31014" y="161"/>
                    <a:pt x="31051" y="124"/>
                    <a:pt x="31051" y="81"/>
                  </a:cubicBezTo>
                  <a:cubicBezTo>
                    <a:pt x="31051" y="38"/>
                    <a:pt x="31014" y="0"/>
                    <a:pt x="30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9073850" y="2755838"/>
              <a:ext cx="687300" cy="4050"/>
            </a:xfrm>
            <a:custGeom>
              <a:avLst/>
              <a:gdLst/>
              <a:ahLst/>
              <a:cxnLst/>
              <a:rect l="l" t="t" r="r" b="b"/>
              <a:pathLst>
                <a:path w="27492" h="162" extrusionOk="0">
                  <a:moveTo>
                    <a:pt x="107" y="1"/>
                  </a:moveTo>
                  <a:cubicBezTo>
                    <a:pt x="0" y="1"/>
                    <a:pt x="0" y="162"/>
                    <a:pt x="107"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9472775" y="2557838"/>
              <a:ext cx="4050" cy="101125"/>
            </a:xfrm>
            <a:custGeom>
              <a:avLst/>
              <a:gdLst/>
              <a:ahLst/>
              <a:cxnLst/>
              <a:rect l="l" t="t" r="r" b="b"/>
              <a:pathLst>
                <a:path w="162" h="4045" extrusionOk="0">
                  <a:moveTo>
                    <a:pt x="89" y="1"/>
                  </a:moveTo>
                  <a:cubicBezTo>
                    <a:pt x="86" y="1"/>
                    <a:pt x="84" y="1"/>
                    <a:pt x="81" y="1"/>
                  </a:cubicBezTo>
                  <a:cubicBezTo>
                    <a:pt x="38" y="1"/>
                    <a:pt x="0" y="33"/>
                    <a:pt x="0" y="76"/>
                  </a:cubicBezTo>
                  <a:lnTo>
                    <a:pt x="0" y="3964"/>
                  </a:lnTo>
                  <a:cubicBezTo>
                    <a:pt x="0" y="4007"/>
                    <a:pt x="38" y="4044"/>
                    <a:pt x="81" y="4044"/>
                  </a:cubicBezTo>
                  <a:cubicBezTo>
                    <a:pt x="124" y="4044"/>
                    <a:pt x="161" y="4007"/>
                    <a:pt x="161" y="3964"/>
                  </a:cubicBezTo>
                  <a:lnTo>
                    <a:pt x="161" y="76"/>
                  </a:lnTo>
                  <a:cubicBezTo>
                    <a:pt x="161" y="36"/>
                    <a:pt x="128"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9614475" y="2451963"/>
              <a:ext cx="3900" cy="109800"/>
            </a:xfrm>
            <a:custGeom>
              <a:avLst/>
              <a:gdLst/>
              <a:ahLst/>
              <a:cxnLst/>
              <a:rect l="l" t="t" r="r" b="b"/>
              <a:pathLst>
                <a:path w="156" h="4392" extrusionOk="0">
                  <a:moveTo>
                    <a:pt x="80" y="0"/>
                  </a:moveTo>
                  <a:cubicBezTo>
                    <a:pt x="32" y="0"/>
                    <a:pt x="0" y="33"/>
                    <a:pt x="0" y="75"/>
                  </a:cubicBezTo>
                  <a:lnTo>
                    <a:pt x="0" y="4317"/>
                  </a:lnTo>
                  <a:cubicBezTo>
                    <a:pt x="0" y="4360"/>
                    <a:pt x="32" y="4392"/>
                    <a:pt x="80" y="4392"/>
                  </a:cubicBezTo>
                  <a:cubicBezTo>
                    <a:pt x="123" y="4392"/>
                    <a:pt x="156" y="4360"/>
                    <a:pt x="156" y="4317"/>
                  </a:cubicBezTo>
                  <a:lnTo>
                    <a:pt x="156" y="75"/>
                  </a:lnTo>
                  <a:cubicBezTo>
                    <a:pt x="156" y="33"/>
                    <a:pt x="123"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9656275" y="2656363"/>
              <a:ext cx="4050" cy="101125"/>
            </a:xfrm>
            <a:custGeom>
              <a:avLst/>
              <a:gdLst/>
              <a:ahLst/>
              <a:cxnLst/>
              <a:rect l="l" t="t" r="r" b="b"/>
              <a:pathLst>
                <a:path w="162" h="4045" extrusionOk="0">
                  <a:moveTo>
                    <a:pt x="73" y="1"/>
                  </a:moveTo>
                  <a:cubicBezTo>
                    <a:pt x="34" y="1"/>
                    <a:pt x="1" y="36"/>
                    <a:pt x="1" y="76"/>
                  </a:cubicBezTo>
                  <a:lnTo>
                    <a:pt x="1" y="3964"/>
                  </a:lnTo>
                  <a:cubicBezTo>
                    <a:pt x="1" y="4007"/>
                    <a:pt x="39" y="4044"/>
                    <a:pt x="81" y="4044"/>
                  </a:cubicBezTo>
                  <a:cubicBezTo>
                    <a:pt x="124" y="4044"/>
                    <a:pt x="162" y="4007"/>
                    <a:pt x="162" y="3964"/>
                  </a:cubicBezTo>
                  <a:lnTo>
                    <a:pt x="162" y="76"/>
                  </a:lnTo>
                  <a:cubicBezTo>
                    <a:pt x="162" y="36"/>
                    <a:pt x="129" y="1"/>
                    <a:pt x="90" y="1"/>
                  </a:cubicBezTo>
                  <a:cubicBezTo>
                    <a:pt x="87" y="1"/>
                    <a:pt x="84" y="1"/>
                    <a:pt x="81" y="1"/>
                  </a:cubicBezTo>
                  <a:cubicBezTo>
                    <a:pt x="79" y="1"/>
                    <a:pt x="76"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9472775" y="2754763"/>
              <a:ext cx="4050" cy="101250"/>
            </a:xfrm>
            <a:custGeom>
              <a:avLst/>
              <a:gdLst/>
              <a:ahLst/>
              <a:cxnLst/>
              <a:rect l="l" t="t" r="r" b="b"/>
              <a:pathLst>
                <a:path w="162" h="4050" extrusionOk="0">
                  <a:moveTo>
                    <a:pt x="81" y="1"/>
                  </a:moveTo>
                  <a:cubicBezTo>
                    <a:pt x="41" y="1"/>
                    <a:pt x="0" y="28"/>
                    <a:pt x="0" y="81"/>
                  </a:cubicBezTo>
                  <a:lnTo>
                    <a:pt x="0" y="3969"/>
                  </a:lnTo>
                  <a:cubicBezTo>
                    <a:pt x="0" y="4012"/>
                    <a:pt x="38" y="4049"/>
                    <a:pt x="81" y="4049"/>
                  </a:cubicBezTo>
                  <a:cubicBezTo>
                    <a:pt x="124" y="4049"/>
                    <a:pt x="161" y="4012"/>
                    <a:pt x="161" y="3969"/>
                  </a:cubicBezTo>
                  <a:lnTo>
                    <a:pt x="161" y="81"/>
                  </a:lnTo>
                  <a:cubicBezTo>
                    <a:pt x="161" y="28"/>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723;p26"/>
          <p:cNvGrpSpPr/>
          <p:nvPr/>
        </p:nvGrpSpPr>
        <p:grpSpPr>
          <a:xfrm>
            <a:off x="1326119" y="18722"/>
            <a:ext cx="2062794" cy="794387"/>
            <a:chOff x="8605750" y="3048613"/>
            <a:chExt cx="777650" cy="299475"/>
          </a:xfrm>
        </p:grpSpPr>
        <p:grpSp>
          <p:nvGrpSpPr>
            <p:cNvPr id="724" name="Google Shape;724;p26"/>
            <p:cNvGrpSpPr/>
            <p:nvPr/>
          </p:nvGrpSpPr>
          <p:grpSpPr>
            <a:xfrm>
              <a:off x="8605750" y="3048613"/>
              <a:ext cx="777650" cy="298150"/>
              <a:chOff x="8605750" y="3048613"/>
              <a:chExt cx="777650" cy="298150"/>
            </a:xfrm>
          </p:grpSpPr>
          <p:sp>
            <p:nvSpPr>
              <p:cNvPr id="725" name="Google Shape;725;p26"/>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26"/>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3" name="Google Shape;733;p26"/>
          <p:cNvSpPr/>
          <p:nvPr/>
        </p:nvSpPr>
        <p:spPr>
          <a:xfrm>
            <a:off x="-66675" y="4229100"/>
            <a:ext cx="9268200" cy="91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4" name="Google Shape;734;p26"/>
          <p:cNvGrpSpPr/>
          <p:nvPr/>
        </p:nvGrpSpPr>
        <p:grpSpPr>
          <a:xfrm>
            <a:off x="7726222" y="2676570"/>
            <a:ext cx="1056164" cy="2021594"/>
            <a:chOff x="8677050" y="2823063"/>
            <a:chExt cx="421875" cy="807475"/>
          </a:xfrm>
        </p:grpSpPr>
        <p:sp>
          <p:nvSpPr>
            <p:cNvPr id="735" name="Google Shape;735;p26"/>
            <p:cNvSpPr/>
            <p:nvPr/>
          </p:nvSpPr>
          <p:spPr>
            <a:xfrm>
              <a:off x="8728964" y="3575813"/>
              <a:ext cx="327900" cy="54725"/>
            </a:xfrm>
            <a:custGeom>
              <a:avLst/>
              <a:gdLst/>
              <a:ahLst/>
              <a:cxnLst/>
              <a:rect l="l" t="t" r="r" b="b"/>
              <a:pathLst>
                <a:path w="13116" h="2189" extrusionOk="0">
                  <a:moveTo>
                    <a:pt x="6558" y="1"/>
                  </a:moveTo>
                  <a:cubicBezTo>
                    <a:pt x="2933" y="1"/>
                    <a:pt x="0" y="489"/>
                    <a:pt x="0" y="1094"/>
                  </a:cubicBezTo>
                  <a:cubicBezTo>
                    <a:pt x="0" y="1695"/>
                    <a:pt x="2933" y="2188"/>
                    <a:pt x="6558" y="2188"/>
                  </a:cubicBezTo>
                  <a:cubicBezTo>
                    <a:pt x="10177" y="2188"/>
                    <a:pt x="13116" y="1695"/>
                    <a:pt x="13116" y="1094"/>
                  </a:cubicBezTo>
                  <a:cubicBezTo>
                    <a:pt x="13116" y="489"/>
                    <a:pt x="10177" y="1"/>
                    <a:pt x="6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8677050" y="2823063"/>
              <a:ext cx="233950" cy="397025"/>
            </a:xfrm>
            <a:custGeom>
              <a:avLst/>
              <a:gdLst/>
              <a:ahLst/>
              <a:cxnLst/>
              <a:rect l="l" t="t" r="r" b="b"/>
              <a:pathLst>
                <a:path w="9358" h="15881" extrusionOk="0">
                  <a:moveTo>
                    <a:pt x="2199" y="1"/>
                  </a:moveTo>
                  <a:cubicBezTo>
                    <a:pt x="2020" y="1"/>
                    <a:pt x="1844" y="49"/>
                    <a:pt x="1701" y="159"/>
                  </a:cubicBezTo>
                  <a:cubicBezTo>
                    <a:pt x="1250" y="491"/>
                    <a:pt x="1325" y="1172"/>
                    <a:pt x="1449" y="1725"/>
                  </a:cubicBezTo>
                  <a:lnTo>
                    <a:pt x="1915" y="3869"/>
                  </a:lnTo>
                  <a:cubicBezTo>
                    <a:pt x="1711" y="3650"/>
                    <a:pt x="1502" y="3424"/>
                    <a:pt x="1234" y="3285"/>
                  </a:cubicBezTo>
                  <a:cubicBezTo>
                    <a:pt x="1091" y="3209"/>
                    <a:pt x="926" y="3163"/>
                    <a:pt x="764" y="3163"/>
                  </a:cubicBezTo>
                  <a:cubicBezTo>
                    <a:pt x="628" y="3163"/>
                    <a:pt x="494" y="3196"/>
                    <a:pt x="376" y="3269"/>
                  </a:cubicBezTo>
                  <a:cubicBezTo>
                    <a:pt x="140" y="3414"/>
                    <a:pt x="17" y="3703"/>
                    <a:pt x="12" y="3987"/>
                  </a:cubicBezTo>
                  <a:cubicBezTo>
                    <a:pt x="1" y="4266"/>
                    <a:pt x="87" y="4534"/>
                    <a:pt x="178" y="4802"/>
                  </a:cubicBezTo>
                  <a:cubicBezTo>
                    <a:pt x="762" y="6507"/>
                    <a:pt x="1663" y="8084"/>
                    <a:pt x="2832" y="9457"/>
                  </a:cubicBezTo>
                  <a:cubicBezTo>
                    <a:pt x="2966" y="9612"/>
                    <a:pt x="3105" y="9773"/>
                    <a:pt x="3170" y="9966"/>
                  </a:cubicBezTo>
                  <a:cubicBezTo>
                    <a:pt x="3229" y="10159"/>
                    <a:pt x="3186" y="10400"/>
                    <a:pt x="3014" y="10513"/>
                  </a:cubicBezTo>
                  <a:cubicBezTo>
                    <a:pt x="2948" y="10557"/>
                    <a:pt x="2879" y="10574"/>
                    <a:pt x="2808" y="10574"/>
                  </a:cubicBezTo>
                  <a:cubicBezTo>
                    <a:pt x="2523" y="10574"/>
                    <a:pt x="2205" y="10290"/>
                    <a:pt x="1883" y="10277"/>
                  </a:cubicBezTo>
                  <a:cubicBezTo>
                    <a:pt x="1876" y="10277"/>
                    <a:pt x="1869" y="10276"/>
                    <a:pt x="1862" y="10276"/>
                  </a:cubicBezTo>
                  <a:cubicBezTo>
                    <a:pt x="1470" y="10276"/>
                    <a:pt x="1181" y="10723"/>
                    <a:pt x="1213" y="11119"/>
                  </a:cubicBezTo>
                  <a:cubicBezTo>
                    <a:pt x="1250" y="11526"/>
                    <a:pt x="1508" y="11875"/>
                    <a:pt x="1770" y="12186"/>
                  </a:cubicBezTo>
                  <a:cubicBezTo>
                    <a:pt x="2376" y="12888"/>
                    <a:pt x="3041" y="13542"/>
                    <a:pt x="3760" y="14127"/>
                  </a:cubicBezTo>
                  <a:cubicBezTo>
                    <a:pt x="4387" y="14647"/>
                    <a:pt x="5052" y="15119"/>
                    <a:pt x="5743" y="15548"/>
                  </a:cubicBezTo>
                  <a:cubicBezTo>
                    <a:pt x="6092" y="15767"/>
                    <a:pt x="6340" y="15880"/>
                    <a:pt x="6548" y="15880"/>
                  </a:cubicBezTo>
                  <a:cubicBezTo>
                    <a:pt x="6853" y="15880"/>
                    <a:pt x="7071" y="15638"/>
                    <a:pt x="7390" y="15135"/>
                  </a:cubicBezTo>
                  <a:cubicBezTo>
                    <a:pt x="8221" y="13821"/>
                    <a:pt x="8832" y="12368"/>
                    <a:pt x="9181" y="10845"/>
                  </a:cubicBezTo>
                  <a:cubicBezTo>
                    <a:pt x="9282" y="10422"/>
                    <a:pt x="9357" y="9966"/>
                    <a:pt x="9218" y="9553"/>
                  </a:cubicBezTo>
                  <a:cubicBezTo>
                    <a:pt x="9094" y="9180"/>
                    <a:pt x="8744" y="8863"/>
                    <a:pt x="8365" y="8863"/>
                  </a:cubicBezTo>
                  <a:cubicBezTo>
                    <a:pt x="8319" y="8863"/>
                    <a:pt x="8273" y="8868"/>
                    <a:pt x="8226" y="8877"/>
                  </a:cubicBezTo>
                  <a:cubicBezTo>
                    <a:pt x="7738" y="8979"/>
                    <a:pt x="7449" y="9574"/>
                    <a:pt x="6955" y="9601"/>
                  </a:cubicBezTo>
                  <a:cubicBezTo>
                    <a:pt x="7379" y="7628"/>
                    <a:pt x="7443" y="5596"/>
                    <a:pt x="7143" y="3601"/>
                  </a:cubicBezTo>
                  <a:cubicBezTo>
                    <a:pt x="7089" y="3242"/>
                    <a:pt x="7020" y="2872"/>
                    <a:pt x="6827" y="2561"/>
                  </a:cubicBezTo>
                  <a:cubicBezTo>
                    <a:pt x="6647" y="2272"/>
                    <a:pt x="6333" y="2048"/>
                    <a:pt x="5997" y="2048"/>
                  </a:cubicBezTo>
                  <a:cubicBezTo>
                    <a:pt x="5972" y="2048"/>
                    <a:pt x="5946" y="2049"/>
                    <a:pt x="5920" y="2052"/>
                  </a:cubicBezTo>
                  <a:cubicBezTo>
                    <a:pt x="5357" y="2105"/>
                    <a:pt x="5057" y="2733"/>
                    <a:pt x="4869" y="3269"/>
                  </a:cubicBezTo>
                  <a:cubicBezTo>
                    <a:pt x="4505" y="2443"/>
                    <a:pt x="4054" y="1660"/>
                    <a:pt x="3529" y="926"/>
                  </a:cubicBezTo>
                  <a:cubicBezTo>
                    <a:pt x="3315" y="625"/>
                    <a:pt x="3073" y="325"/>
                    <a:pt x="2752" y="148"/>
                  </a:cubicBezTo>
                  <a:cubicBezTo>
                    <a:pt x="2584" y="55"/>
                    <a:pt x="2389" y="1"/>
                    <a:pt x="2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8737375" y="2850338"/>
              <a:ext cx="131000" cy="522950"/>
            </a:xfrm>
            <a:custGeom>
              <a:avLst/>
              <a:gdLst/>
              <a:ahLst/>
              <a:cxnLst/>
              <a:rect l="l" t="t" r="r" b="b"/>
              <a:pathLst>
                <a:path w="5240" h="20918" fill="none" extrusionOk="0">
                  <a:moveTo>
                    <a:pt x="1" y="1"/>
                  </a:moveTo>
                  <a:cubicBezTo>
                    <a:pt x="1" y="1"/>
                    <a:pt x="3379" y="9063"/>
                    <a:pt x="4312" y="14993"/>
                  </a:cubicBezTo>
                  <a:lnTo>
                    <a:pt x="5239" y="20918"/>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8890050" y="2948338"/>
              <a:ext cx="208875" cy="307000"/>
            </a:xfrm>
            <a:custGeom>
              <a:avLst/>
              <a:gdLst/>
              <a:ahLst/>
              <a:cxnLst/>
              <a:rect l="l" t="t" r="r" b="b"/>
              <a:pathLst>
                <a:path w="8355" h="12280" extrusionOk="0">
                  <a:moveTo>
                    <a:pt x="6938" y="0"/>
                  </a:moveTo>
                  <a:cubicBezTo>
                    <a:pt x="6827" y="0"/>
                    <a:pt x="6715" y="21"/>
                    <a:pt x="6612" y="59"/>
                  </a:cubicBezTo>
                  <a:cubicBezTo>
                    <a:pt x="6328" y="161"/>
                    <a:pt x="6098" y="370"/>
                    <a:pt x="5883" y="585"/>
                  </a:cubicBezTo>
                  <a:cubicBezTo>
                    <a:pt x="5363" y="1110"/>
                    <a:pt x="4896" y="1684"/>
                    <a:pt x="4494" y="2306"/>
                  </a:cubicBezTo>
                  <a:cubicBezTo>
                    <a:pt x="4414" y="1845"/>
                    <a:pt x="4253" y="1298"/>
                    <a:pt x="3803" y="1185"/>
                  </a:cubicBezTo>
                  <a:cubicBezTo>
                    <a:pt x="3749" y="1171"/>
                    <a:pt x="3694" y="1164"/>
                    <a:pt x="3640" y="1164"/>
                  </a:cubicBezTo>
                  <a:cubicBezTo>
                    <a:pt x="3401" y="1164"/>
                    <a:pt x="3165" y="1297"/>
                    <a:pt x="3004" y="1480"/>
                  </a:cubicBezTo>
                  <a:cubicBezTo>
                    <a:pt x="2811" y="1706"/>
                    <a:pt x="2703" y="1995"/>
                    <a:pt x="2612" y="2279"/>
                  </a:cubicBezTo>
                  <a:cubicBezTo>
                    <a:pt x="2114" y="3850"/>
                    <a:pt x="1904" y="5502"/>
                    <a:pt x="1990" y="7148"/>
                  </a:cubicBezTo>
                  <a:cubicBezTo>
                    <a:pt x="1593" y="7062"/>
                    <a:pt x="1438" y="6547"/>
                    <a:pt x="1057" y="6397"/>
                  </a:cubicBezTo>
                  <a:cubicBezTo>
                    <a:pt x="993" y="6372"/>
                    <a:pt x="927" y="6361"/>
                    <a:pt x="860" y="6361"/>
                  </a:cubicBezTo>
                  <a:cubicBezTo>
                    <a:pt x="582" y="6361"/>
                    <a:pt x="301" y="6560"/>
                    <a:pt x="167" y="6815"/>
                  </a:cubicBezTo>
                  <a:cubicBezTo>
                    <a:pt x="1" y="7132"/>
                    <a:pt x="6" y="7507"/>
                    <a:pt x="28" y="7866"/>
                  </a:cubicBezTo>
                  <a:cubicBezTo>
                    <a:pt x="114" y="9137"/>
                    <a:pt x="414" y="10392"/>
                    <a:pt x="918" y="11561"/>
                  </a:cubicBezTo>
                  <a:cubicBezTo>
                    <a:pt x="1133" y="12058"/>
                    <a:pt x="1286" y="12279"/>
                    <a:pt x="1583" y="12279"/>
                  </a:cubicBezTo>
                  <a:cubicBezTo>
                    <a:pt x="1738" y="12279"/>
                    <a:pt x="1932" y="12220"/>
                    <a:pt x="2194" y="12108"/>
                  </a:cubicBezTo>
                  <a:cubicBezTo>
                    <a:pt x="2805" y="11850"/>
                    <a:pt x="3400" y="11555"/>
                    <a:pt x="3980" y="11223"/>
                  </a:cubicBezTo>
                  <a:cubicBezTo>
                    <a:pt x="4634" y="10837"/>
                    <a:pt x="5261" y="10397"/>
                    <a:pt x="5840" y="9904"/>
                  </a:cubicBezTo>
                  <a:cubicBezTo>
                    <a:pt x="6092" y="9689"/>
                    <a:pt x="6350" y="9443"/>
                    <a:pt x="6425" y="9121"/>
                  </a:cubicBezTo>
                  <a:cubicBezTo>
                    <a:pt x="6505" y="8794"/>
                    <a:pt x="6323" y="8387"/>
                    <a:pt x="5996" y="8349"/>
                  </a:cubicBezTo>
                  <a:cubicBezTo>
                    <a:pt x="5976" y="8347"/>
                    <a:pt x="5956" y="8346"/>
                    <a:pt x="5935" y="8346"/>
                  </a:cubicBezTo>
                  <a:cubicBezTo>
                    <a:pt x="5709" y="8346"/>
                    <a:pt x="5471" y="8475"/>
                    <a:pt x="5268" y="8475"/>
                  </a:cubicBezTo>
                  <a:cubicBezTo>
                    <a:pt x="5187" y="8475"/>
                    <a:pt x="5113" y="8455"/>
                    <a:pt x="5047" y="8397"/>
                  </a:cubicBezTo>
                  <a:cubicBezTo>
                    <a:pt x="4923" y="8285"/>
                    <a:pt x="4923" y="8081"/>
                    <a:pt x="4998" y="7931"/>
                  </a:cubicBezTo>
                  <a:cubicBezTo>
                    <a:pt x="5073" y="7781"/>
                    <a:pt x="5207" y="7673"/>
                    <a:pt x="5331" y="7566"/>
                  </a:cubicBezTo>
                  <a:cubicBezTo>
                    <a:pt x="6457" y="6612"/>
                    <a:pt x="7390" y="5454"/>
                    <a:pt x="8087" y="4151"/>
                  </a:cubicBezTo>
                  <a:cubicBezTo>
                    <a:pt x="8194" y="3952"/>
                    <a:pt x="8296" y="3743"/>
                    <a:pt x="8328" y="3513"/>
                  </a:cubicBezTo>
                  <a:cubicBezTo>
                    <a:pt x="8355" y="3282"/>
                    <a:pt x="8296" y="3035"/>
                    <a:pt x="8124" y="2885"/>
                  </a:cubicBezTo>
                  <a:cubicBezTo>
                    <a:pt x="8011" y="2786"/>
                    <a:pt x="7861" y="2741"/>
                    <a:pt x="7708" y="2741"/>
                  </a:cubicBezTo>
                  <a:cubicBezTo>
                    <a:pt x="7613" y="2741"/>
                    <a:pt x="7517" y="2758"/>
                    <a:pt x="7427" y="2789"/>
                  </a:cubicBezTo>
                  <a:cubicBezTo>
                    <a:pt x="7197" y="2864"/>
                    <a:pt x="6998" y="3019"/>
                    <a:pt x="6805" y="3169"/>
                  </a:cubicBezTo>
                  <a:lnTo>
                    <a:pt x="7459" y="1502"/>
                  </a:lnTo>
                  <a:cubicBezTo>
                    <a:pt x="7631" y="1073"/>
                    <a:pt x="7781" y="531"/>
                    <a:pt x="7459" y="204"/>
                  </a:cubicBezTo>
                  <a:cubicBezTo>
                    <a:pt x="7326" y="64"/>
                    <a:pt x="7134" y="0"/>
                    <a:pt x="6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6"/>
            <p:cNvSpPr/>
            <p:nvPr/>
          </p:nvSpPr>
          <p:spPr>
            <a:xfrm>
              <a:off x="8885225" y="2969913"/>
              <a:ext cx="173775" cy="405525"/>
            </a:xfrm>
            <a:custGeom>
              <a:avLst/>
              <a:gdLst/>
              <a:ahLst/>
              <a:cxnLst/>
              <a:rect l="l" t="t" r="r" b="b"/>
              <a:pathLst>
                <a:path w="6951" h="16221" fill="none" extrusionOk="0">
                  <a:moveTo>
                    <a:pt x="6950" y="1"/>
                  </a:moveTo>
                  <a:cubicBezTo>
                    <a:pt x="6950" y="1"/>
                    <a:pt x="3047" y="6885"/>
                    <a:pt x="1524" y="11550"/>
                  </a:cubicBezTo>
                  <a:lnTo>
                    <a:pt x="1" y="1622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6"/>
            <p:cNvSpPr/>
            <p:nvPr/>
          </p:nvSpPr>
          <p:spPr>
            <a:xfrm>
              <a:off x="8748900" y="3301563"/>
              <a:ext cx="280600" cy="300275"/>
            </a:xfrm>
            <a:custGeom>
              <a:avLst/>
              <a:gdLst/>
              <a:ahLst/>
              <a:cxnLst/>
              <a:rect l="l" t="t" r="r" b="b"/>
              <a:pathLst>
                <a:path w="11224" h="12011" extrusionOk="0">
                  <a:moveTo>
                    <a:pt x="11223" y="0"/>
                  </a:moveTo>
                  <a:lnTo>
                    <a:pt x="1" y="59"/>
                  </a:lnTo>
                  <a:lnTo>
                    <a:pt x="285" y="1384"/>
                  </a:lnTo>
                  <a:lnTo>
                    <a:pt x="317" y="1544"/>
                  </a:lnTo>
                  <a:lnTo>
                    <a:pt x="998" y="4697"/>
                  </a:lnTo>
                  <a:lnTo>
                    <a:pt x="1030" y="4853"/>
                  </a:lnTo>
                  <a:lnTo>
                    <a:pt x="1068" y="5040"/>
                  </a:lnTo>
                  <a:lnTo>
                    <a:pt x="1105" y="5217"/>
                  </a:lnTo>
                  <a:lnTo>
                    <a:pt x="2071" y="9689"/>
                  </a:lnTo>
                  <a:lnTo>
                    <a:pt x="2103" y="9845"/>
                  </a:lnTo>
                  <a:lnTo>
                    <a:pt x="2135" y="9984"/>
                  </a:lnTo>
                  <a:lnTo>
                    <a:pt x="2167" y="10156"/>
                  </a:lnTo>
                  <a:lnTo>
                    <a:pt x="2483" y="11609"/>
                  </a:lnTo>
                  <a:cubicBezTo>
                    <a:pt x="2483" y="11609"/>
                    <a:pt x="3105" y="12011"/>
                    <a:pt x="5776" y="12011"/>
                  </a:cubicBezTo>
                  <a:cubicBezTo>
                    <a:pt x="8446" y="12011"/>
                    <a:pt x="8794" y="11609"/>
                    <a:pt x="8794" y="11609"/>
                  </a:cubicBezTo>
                  <a:lnTo>
                    <a:pt x="8971" y="10767"/>
                  </a:lnTo>
                  <a:lnTo>
                    <a:pt x="9004" y="10606"/>
                  </a:lnTo>
                  <a:lnTo>
                    <a:pt x="9792" y="6869"/>
                  </a:lnTo>
                  <a:lnTo>
                    <a:pt x="9835" y="6660"/>
                  </a:lnTo>
                  <a:lnTo>
                    <a:pt x="9878" y="6461"/>
                  </a:lnTo>
                  <a:lnTo>
                    <a:pt x="9910" y="6295"/>
                  </a:lnTo>
                  <a:lnTo>
                    <a:pt x="10864" y="1737"/>
                  </a:lnTo>
                  <a:lnTo>
                    <a:pt x="10902" y="1560"/>
                  </a:lnTo>
                  <a:lnTo>
                    <a:pt x="10902" y="1544"/>
                  </a:lnTo>
                  <a:lnTo>
                    <a:pt x="10934" y="1378"/>
                  </a:lnTo>
                  <a:lnTo>
                    <a:pt x="112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6"/>
            <p:cNvSpPr/>
            <p:nvPr/>
          </p:nvSpPr>
          <p:spPr>
            <a:xfrm>
              <a:off x="8756025" y="3336013"/>
              <a:ext cx="266225" cy="8450"/>
            </a:xfrm>
            <a:custGeom>
              <a:avLst/>
              <a:gdLst/>
              <a:ahLst/>
              <a:cxnLst/>
              <a:rect l="l" t="t" r="r" b="b"/>
              <a:pathLst>
                <a:path w="10649" h="338" extrusionOk="0">
                  <a:moveTo>
                    <a:pt x="10649" y="0"/>
                  </a:moveTo>
                  <a:cubicBezTo>
                    <a:pt x="9642" y="134"/>
                    <a:pt x="8122" y="179"/>
                    <a:pt x="6523" y="179"/>
                  </a:cubicBezTo>
                  <a:cubicBezTo>
                    <a:pt x="3950" y="179"/>
                    <a:pt x="1174" y="62"/>
                    <a:pt x="0" y="6"/>
                  </a:cubicBezTo>
                  <a:lnTo>
                    <a:pt x="0" y="6"/>
                  </a:lnTo>
                  <a:lnTo>
                    <a:pt x="32" y="161"/>
                  </a:lnTo>
                  <a:cubicBezTo>
                    <a:pt x="1239" y="220"/>
                    <a:pt x="3989" y="338"/>
                    <a:pt x="6542" y="338"/>
                  </a:cubicBezTo>
                  <a:cubicBezTo>
                    <a:pt x="8107" y="338"/>
                    <a:pt x="9603" y="295"/>
                    <a:pt x="10617" y="166"/>
                  </a:cubicBezTo>
                  <a:lnTo>
                    <a:pt x="10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6"/>
            <p:cNvSpPr/>
            <p:nvPr/>
          </p:nvSpPr>
          <p:spPr>
            <a:xfrm>
              <a:off x="8773850" y="3340438"/>
              <a:ext cx="247475" cy="82325"/>
            </a:xfrm>
            <a:custGeom>
              <a:avLst/>
              <a:gdLst/>
              <a:ahLst/>
              <a:cxnLst/>
              <a:rect l="l" t="t" r="r" b="b"/>
              <a:pathLst>
                <a:path w="9899" h="3293" extrusionOk="0">
                  <a:moveTo>
                    <a:pt x="9898" y="0"/>
                  </a:moveTo>
                  <a:cubicBezTo>
                    <a:pt x="8231" y="536"/>
                    <a:pt x="2515" y="2370"/>
                    <a:pt x="0" y="3137"/>
                  </a:cubicBezTo>
                  <a:lnTo>
                    <a:pt x="32" y="3292"/>
                  </a:lnTo>
                  <a:cubicBezTo>
                    <a:pt x="2504" y="2536"/>
                    <a:pt x="8091" y="745"/>
                    <a:pt x="9866" y="182"/>
                  </a:cubicBezTo>
                  <a:lnTo>
                    <a:pt x="9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6"/>
            <p:cNvSpPr/>
            <p:nvPr/>
          </p:nvSpPr>
          <p:spPr>
            <a:xfrm>
              <a:off x="8802250" y="3551163"/>
              <a:ext cx="171750" cy="21200"/>
            </a:xfrm>
            <a:custGeom>
              <a:avLst/>
              <a:gdLst/>
              <a:ahLst/>
              <a:cxnLst/>
              <a:rect l="l" t="t" r="r" b="b"/>
              <a:pathLst>
                <a:path w="6870" h="848" extrusionOk="0">
                  <a:moveTo>
                    <a:pt x="1" y="0"/>
                  </a:moveTo>
                  <a:lnTo>
                    <a:pt x="33" y="172"/>
                  </a:lnTo>
                  <a:cubicBezTo>
                    <a:pt x="1374" y="445"/>
                    <a:pt x="3663" y="847"/>
                    <a:pt x="5620" y="847"/>
                  </a:cubicBezTo>
                  <a:cubicBezTo>
                    <a:pt x="6028" y="847"/>
                    <a:pt x="6430" y="826"/>
                    <a:pt x="6837" y="783"/>
                  </a:cubicBezTo>
                  <a:lnTo>
                    <a:pt x="6870" y="622"/>
                  </a:lnTo>
                  <a:lnTo>
                    <a:pt x="6870" y="622"/>
                  </a:lnTo>
                  <a:cubicBezTo>
                    <a:pt x="6481" y="669"/>
                    <a:pt x="6059" y="689"/>
                    <a:pt x="5621" y="689"/>
                  </a:cubicBezTo>
                  <a:cubicBezTo>
                    <a:pt x="3647" y="689"/>
                    <a:pt x="1321" y="2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6"/>
            <p:cNvSpPr/>
            <p:nvPr/>
          </p:nvSpPr>
          <p:spPr>
            <a:xfrm>
              <a:off x="8800650" y="3468038"/>
              <a:ext cx="194000" cy="79650"/>
            </a:xfrm>
            <a:custGeom>
              <a:avLst/>
              <a:gdLst/>
              <a:ahLst/>
              <a:cxnLst/>
              <a:rect l="l" t="t" r="r" b="b"/>
              <a:pathLst>
                <a:path w="7760" h="3186" extrusionOk="0">
                  <a:moveTo>
                    <a:pt x="7759" y="1"/>
                  </a:moveTo>
                  <a:cubicBezTo>
                    <a:pt x="6124" y="912"/>
                    <a:pt x="2676" y="2682"/>
                    <a:pt x="1" y="3030"/>
                  </a:cubicBezTo>
                  <a:lnTo>
                    <a:pt x="33" y="3186"/>
                  </a:lnTo>
                  <a:cubicBezTo>
                    <a:pt x="2671" y="2837"/>
                    <a:pt x="6027" y="1137"/>
                    <a:pt x="7716" y="204"/>
                  </a:cubicBezTo>
                  <a:lnTo>
                    <a:pt x="77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6"/>
            <p:cNvSpPr/>
            <p:nvPr/>
          </p:nvSpPr>
          <p:spPr>
            <a:xfrm>
              <a:off x="8775575" y="3427563"/>
              <a:ext cx="221075" cy="37150"/>
            </a:xfrm>
            <a:custGeom>
              <a:avLst/>
              <a:gdLst/>
              <a:ahLst/>
              <a:cxnLst/>
              <a:rect l="l" t="t" r="r" b="b"/>
              <a:pathLst>
                <a:path w="8843" h="1486" extrusionOk="0">
                  <a:moveTo>
                    <a:pt x="1" y="0"/>
                  </a:moveTo>
                  <a:lnTo>
                    <a:pt x="44" y="177"/>
                  </a:lnTo>
                  <a:cubicBezTo>
                    <a:pt x="1468" y="595"/>
                    <a:pt x="4867" y="1486"/>
                    <a:pt x="7591" y="1486"/>
                  </a:cubicBezTo>
                  <a:cubicBezTo>
                    <a:pt x="8016" y="1486"/>
                    <a:pt x="8424" y="1464"/>
                    <a:pt x="8805" y="1416"/>
                  </a:cubicBezTo>
                  <a:lnTo>
                    <a:pt x="8843" y="1255"/>
                  </a:lnTo>
                  <a:lnTo>
                    <a:pt x="8843" y="1255"/>
                  </a:lnTo>
                  <a:cubicBezTo>
                    <a:pt x="8465" y="1304"/>
                    <a:pt x="8059" y="1327"/>
                    <a:pt x="7634" y="1327"/>
                  </a:cubicBezTo>
                  <a:cubicBezTo>
                    <a:pt x="4884" y="1327"/>
                    <a:pt x="1376" y="40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746"/>
        <p:cNvGrpSpPr/>
        <p:nvPr/>
      </p:nvGrpSpPr>
      <p:grpSpPr>
        <a:xfrm>
          <a:off x="0" y="0"/>
          <a:ext cx="0" cy="0"/>
          <a:chOff x="0" y="0"/>
          <a:chExt cx="0" cy="0"/>
        </a:xfrm>
      </p:grpSpPr>
      <p:grpSp>
        <p:nvGrpSpPr>
          <p:cNvPr id="747" name="Google Shape;747;p27"/>
          <p:cNvGrpSpPr/>
          <p:nvPr/>
        </p:nvGrpSpPr>
        <p:grpSpPr>
          <a:xfrm>
            <a:off x="7254540" y="1557985"/>
            <a:ext cx="2063028" cy="794477"/>
            <a:chOff x="8605750" y="3048613"/>
            <a:chExt cx="777650" cy="299475"/>
          </a:xfrm>
        </p:grpSpPr>
        <p:grpSp>
          <p:nvGrpSpPr>
            <p:cNvPr id="748" name="Google Shape;748;p27"/>
            <p:cNvGrpSpPr/>
            <p:nvPr/>
          </p:nvGrpSpPr>
          <p:grpSpPr>
            <a:xfrm>
              <a:off x="8605750" y="3048613"/>
              <a:ext cx="777650" cy="298150"/>
              <a:chOff x="8605750" y="3048613"/>
              <a:chExt cx="777650" cy="298150"/>
            </a:xfrm>
          </p:grpSpPr>
          <p:sp>
            <p:nvSpPr>
              <p:cNvPr id="749" name="Google Shape;749;p27"/>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7"/>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7"/>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 name="Google Shape;756;p27"/>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7" name="Google Shape;757;p27"/>
          <p:cNvGrpSpPr/>
          <p:nvPr/>
        </p:nvGrpSpPr>
        <p:grpSpPr>
          <a:xfrm>
            <a:off x="82887" y="-27885"/>
            <a:ext cx="2418724" cy="528216"/>
            <a:chOff x="349625" y="403825"/>
            <a:chExt cx="1637925" cy="357700"/>
          </a:xfrm>
        </p:grpSpPr>
        <p:sp>
          <p:nvSpPr>
            <p:cNvPr id="758" name="Google Shape;758;p27"/>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 name="Google Shape;765;p27"/>
          <p:cNvGrpSpPr/>
          <p:nvPr/>
        </p:nvGrpSpPr>
        <p:grpSpPr>
          <a:xfrm>
            <a:off x="-559882" y="4065301"/>
            <a:ext cx="2280327" cy="1078210"/>
            <a:chOff x="9073850" y="2449938"/>
            <a:chExt cx="858815" cy="406075"/>
          </a:xfrm>
        </p:grpSpPr>
        <p:sp>
          <p:nvSpPr>
            <p:cNvPr id="766" name="Google Shape;766;p27"/>
            <p:cNvSpPr/>
            <p:nvPr/>
          </p:nvSpPr>
          <p:spPr>
            <a:xfrm>
              <a:off x="9229750" y="2557863"/>
              <a:ext cx="530050" cy="3900"/>
            </a:xfrm>
            <a:custGeom>
              <a:avLst/>
              <a:gdLst/>
              <a:ahLst/>
              <a:cxnLst/>
              <a:rect l="l" t="t" r="r" b="b"/>
              <a:pathLst>
                <a:path w="21202" h="156" extrusionOk="0">
                  <a:moveTo>
                    <a:pt x="81" y="0"/>
                  </a:moveTo>
                  <a:cubicBezTo>
                    <a:pt x="38" y="0"/>
                    <a:pt x="0" y="32"/>
                    <a:pt x="0" y="81"/>
                  </a:cubicBezTo>
                  <a:cubicBezTo>
                    <a:pt x="0" y="124"/>
                    <a:pt x="38" y="156"/>
                    <a:pt x="81" y="156"/>
                  </a:cubicBezTo>
                  <a:lnTo>
                    <a:pt x="21121" y="156"/>
                  </a:lnTo>
                  <a:cubicBezTo>
                    <a:pt x="21164" y="156"/>
                    <a:pt x="21201" y="124"/>
                    <a:pt x="21201" y="81"/>
                  </a:cubicBezTo>
                  <a:cubicBezTo>
                    <a:pt x="21201" y="32"/>
                    <a:pt x="21164" y="0"/>
                    <a:pt x="21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9229750" y="2449938"/>
              <a:ext cx="530050" cy="3925"/>
            </a:xfrm>
            <a:custGeom>
              <a:avLst/>
              <a:gdLst/>
              <a:ahLst/>
              <a:cxnLst/>
              <a:rect l="l" t="t" r="r" b="b"/>
              <a:pathLst>
                <a:path w="21202" h="157" extrusionOk="0">
                  <a:moveTo>
                    <a:pt x="81" y="1"/>
                  </a:moveTo>
                  <a:cubicBezTo>
                    <a:pt x="38" y="1"/>
                    <a:pt x="0" y="33"/>
                    <a:pt x="0" y="76"/>
                  </a:cubicBezTo>
                  <a:cubicBezTo>
                    <a:pt x="0" y="124"/>
                    <a:pt x="38" y="156"/>
                    <a:pt x="81" y="156"/>
                  </a:cubicBezTo>
                  <a:lnTo>
                    <a:pt x="21121" y="156"/>
                  </a:lnTo>
                  <a:cubicBezTo>
                    <a:pt x="21164" y="156"/>
                    <a:pt x="21201" y="124"/>
                    <a:pt x="21201" y="76"/>
                  </a:cubicBezTo>
                  <a:cubicBezTo>
                    <a:pt x="21201" y="33"/>
                    <a:pt x="21164" y="1"/>
                    <a:pt x="2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9156365" y="2655988"/>
              <a:ext cx="776300" cy="4050"/>
            </a:xfrm>
            <a:custGeom>
              <a:avLst/>
              <a:gdLst/>
              <a:ahLst/>
              <a:cxnLst/>
              <a:rect l="l" t="t" r="r" b="b"/>
              <a:pathLst>
                <a:path w="31052" h="162" extrusionOk="0">
                  <a:moveTo>
                    <a:pt x="81" y="0"/>
                  </a:moveTo>
                  <a:cubicBezTo>
                    <a:pt x="38" y="0"/>
                    <a:pt x="0" y="38"/>
                    <a:pt x="0" y="81"/>
                  </a:cubicBezTo>
                  <a:cubicBezTo>
                    <a:pt x="0" y="124"/>
                    <a:pt x="38" y="161"/>
                    <a:pt x="81" y="161"/>
                  </a:cubicBezTo>
                  <a:lnTo>
                    <a:pt x="30971" y="161"/>
                  </a:lnTo>
                  <a:cubicBezTo>
                    <a:pt x="31014" y="161"/>
                    <a:pt x="31051" y="124"/>
                    <a:pt x="31051" y="81"/>
                  </a:cubicBezTo>
                  <a:cubicBezTo>
                    <a:pt x="31051" y="38"/>
                    <a:pt x="31014" y="0"/>
                    <a:pt x="30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7"/>
            <p:cNvSpPr/>
            <p:nvPr/>
          </p:nvSpPr>
          <p:spPr>
            <a:xfrm>
              <a:off x="9073850" y="2755838"/>
              <a:ext cx="687300" cy="4050"/>
            </a:xfrm>
            <a:custGeom>
              <a:avLst/>
              <a:gdLst/>
              <a:ahLst/>
              <a:cxnLst/>
              <a:rect l="l" t="t" r="r" b="b"/>
              <a:pathLst>
                <a:path w="27492" h="162" extrusionOk="0">
                  <a:moveTo>
                    <a:pt x="107" y="1"/>
                  </a:moveTo>
                  <a:cubicBezTo>
                    <a:pt x="0" y="1"/>
                    <a:pt x="0" y="162"/>
                    <a:pt x="107"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7"/>
            <p:cNvSpPr/>
            <p:nvPr/>
          </p:nvSpPr>
          <p:spPr>
            <a:xfrm>
              <a:off x="9472775" y="2557838"/>
              <a:ext cx="4050" cy="101125"/>
            </a:xfrm>
            <a:custGeom>
              <a:avLst/>
              <a:gdLst/>
              <a:ahLst/>
              <a:cxnLst/>
              <a:rect l="l" t="t" r="r" b="b"/>
              <a:pathLst>
                <a:path w="162" h="4045" extrusionOk="0">
                  <a:moveTo>
                    <a:pt x="89" y="1"/>
                  </a:moveTo>
                  <a:cubicBezTo>
                    <a:pt x="86" y="1"/>
                    <a:pt x="84" y="1"/>
                    <a:pt x="81" y="1"/>
                  </a:cubicBezTo>
                  <a:cubicBezTo>
                    <a:pt x="38" y="1"/>
                    <a:pt x="0" y="33"/>
                    <a:pt x="0" y="76"/>
                  </a:cubicBezTo>
                  <a:lnTo>
                    <a:pt x="0" y="3964"/>
                  </a:lnTo>
                  <a:cubicBezTo>
                    <a:pt x="0" y="4007"/>
                    <a:pt x="38" y="4044"/>
                    <a:pt x="81" y="4044"/>
                  </a:cubicBezTo>
                  <a:cubicBezTo>
                    <a:pt x="124" y="4044"/>
                    <a:pt x="161" y="4007"/>
                    <a:pt x="161" y="3964"/>
                  </a:cubicBezTo>
                  <a:lnTo>
                    <a:pt x="161" y="76"/>
                  </a:lnTo>
                  <a:cubicBezTo>
                    <a:pt x="161" y="36"/>
                    <a:pt x="128"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9614475" y="2451963"/>
              <a:ext cx="3900" cy="109800"/>
            </a:xfrm>
            <a:custGeom>
              <a:avLst/>
              <a:gdLst/>
              <a:ahLst/>
              <a:cxnLst/>
              <a:rect l="l" t="t" r="r" b="b"/>
              <a:pathLst>
                <a:path w="156" h="4392" extrusionOk="0">
                  <a:moveTo>
                    <a:pt x="80" y="0"/>
                  </a:moveTo>
                  <a:cubicBezTo>
                    <a:pt x="32" y="0"/>
                    <a:pt x="0" y="33"/>
                    <a:pt x="0" y="75"/>
                  </a:cubicBezTo>
                  <a:lnTo>
                    <a:pt x="0" y="4317"/>
                  </a:lnTo>
                  <a:cubicBezTo>
                    <a:pt x="0" y="4360"/>
                    <a:pt x="32" y="4392"/>
                    <a:pt x="80" y="4392"/>
                  </a:cubicBezTo>
                  <a:cubicBezTo>
                    <a:pt x="123" y="4392"/>
                    <a:pt x="156" y="4360"/>
                    <a:pt x="156" y="4317"/>
                  </a:cubicBezTo>
                  <a:lnTo>
                    <a:pt x="156" y="75"/>
                  </a:lnTo>
                  <a:cubicBezTo>
                    <a:pt x="156" y="33"/>
                    <a:pt x="123"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9656275" y="2656363"/>
              <a:ext cx="4050" cy="101125"/>
            </a:xfrm>
            <a:custGeom>
              <a:avLst/>
              <a:gdLst/>
              <a:ahLst/>
              <a:cxnLst/>
              <a:rect l="l" t="t" r="r" b="b"/>
              <a:pathLst>
                <a:path w="162" h="4045" extrusionOk="0">
                  <a:moveTo>
                    <a:pt x="73" y="1"/>
                  </a:moveTo>
                  <a:cubicBezTo>
                    <a:pt x="34" y="1"/>
                    <a:pt x="1" y="36"/>
                    <a:pt x="1" y="76"/>
                  </a:cubicBezTo>
                  <a:lnTo>
                    <a:pt x="1" y="3964"/>
                  </a:lnTo>
                  <a:cubicBezTo>
                    <a:pt x="1" y="4007"/>
                    <a:pt x="39" y="4044"/>
                    <a:pt x="81" y="4044"/>
                  </a:cubicBezTo>
                  <a:cubicBezTo>
                    <a:pt x="124" y="4044"/>
                    <a:pt x="162" y="4007"/>
                    <a:pt x="162" y="3964"/>
                  </a:cubicBezTo>
                  <a:lnTo>
                    <a:pt x="162" y="76"/>
                  </a:lnTo>
                  <a:cubicBezTo>
                    <a:pt x="162" y="36"/>
                    <a:pt x="129" y="1"/>
                    <a:pt x="90" y="1"/>
                  </a:cubicBezTo>
                  <a:cubicBezTo>
                    <a:pt x="87" y="1"/>
                    <a:pt x="84" y="1"/>
                    <a:pt x="81" y="1"/>
                  </a:cubicBezTo>
                  <a:cubicBezTo>
                    <a:pt x="79" y="1"/>
                    <a:pt x="76"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9472775" y="2754763"/>
              <a:ext cx="4050" cy="101250"/>
            </a:xfrm>
            <a:custGeom>
              <a:avLst/>
              <a:gdLst/>
              <a:ahLst/>
              <a:cxnLst/>
              <a:rect l="l" t="t" r="r" b="b"/>
              <a:pathLst>
                <a:path w="162" h="4050" extrusionOk="0">
                  <a:moveTo>
                    <a:pt x="81" y="1"/>
                  </a:moveTo>
                  <a:cubicBezTo>
                    <a:pt x="41" y="1"/>
                    <a:pt x="0" y="28"/>
                    <a:pt x="0" y="81"/>
                  </a:cubicBezTo>
                  <a:lnTo>
                    <a:pt x="0" y="3969"/>
                  </a:lnTo>
                  <a:cubicBezTo>
                    <a:pt x="0" y="4012"/>
                    <a:pt x="38" y="4049"/>
                    <a:pt x="81" y="4049"/>
                  </a:cubicBezTo>
                  <a:cubicBezTo>
                    <a:pt x="124" y="4049"/>
                    <a:pt x="161" y="4012"/>
                    <a:pt x="161" y="3969"/>
                  </a:cubicBezTo>
                  <a:lnTo>
                    <a:pt x="161" y="81"/>
                  </a:lnTo>
                  <a:cubicBezTo>
                    <a:pt x="161" y="28"/>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3"/>
          <p:cNvSpPr/>
          <p:nvPr/>
        </p:nvSpPr>
        <p:spPr>
          <a:xfrm>
            <a:off x="-66675" y="4229100"/>
            <a:ext cx="9268200" cy="91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txBox="1">
            <a:spLocks noGrp="1"/>
          </p:cNvSpPr>
          <p:nvPr>
            <p:ph type="title"/>
          </p:nvPr>
        </p:nvSpPr>
        <p:spPr>
          <a:xfrm>
            <a:off x="5324513" y="1855775"/>
            <a:ext cx="2882400" cy="134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9" name="Google Shape;39;p3"/>
          <p:cNvSpPr txBox="1">
            <a:spLocks noGrp="1"/>
          </p:cNvSpPr>
          <p:nvPr>
            <p:ph type="title" idx="2" hasCustomPrompt="1"/>
          </p:nvPr>
        </p:nvSpPr>
        <p:spPr>
          <a:xfrm>
            <a:off x="5324513" y="413900"/>
            <a:ext cx="2882400" cy="108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solidFill>
                  <a:schemeClr val="accen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 name="Google Shape;40;p3"/>
          <p:cNvSpPr txBox="1">
            <a:spLocks noGrp="1"/>
          </p:cNvSpPr>
          <p:nvPr>
            <p:ph type="subTitle" idx="1"/>
          </p:nvPr>
        </p:nvSpPr>
        <p:spPr>
          <a:xfrm>
            <a:off x="5324513" y="3341725"/>
            <a:ext cx="2882400" cy="72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1" name="Google Shape;41;p3"/>
          <p:cNvGrpSpPr/>
          <p:nvPr/>
        </p:nvGrpSpPr>
        <p:grpSpPr>
          <a:xfrm flipH="1">
            <a:off x="8231693" y="253185"/>
            <a:ext cx="2063028" cy="794477"/>
            <a:chOff x="8605750" y="3048613"/>
            <a:chExt cx="777650" cy="299475"/>
          </a:xfrm>
        </p:grpSpPr>
        <p:grpSp>
          <p:nvGrpSpPr>
            <p:cNvPr id="42" name="Google Shape;42;p3"/>
            <p:cNvGrpSpPr/>
            <p:nvPr/>
          </p:nvGrpSpPr>
          <p:grpSpPr>
            <a:xfrm>
              <a:off x="8605750" y="3048613"/>
              <a:ext cx="777650" cy="298150"/>
              <a:chOff x="8605750" y="3048613"/>
              <a:chExt cx="777650" cy="298150"/>
            </a:xfrm>
          </p:grpSpPr>
          <p:sp>
            <p:nvSpPr>
              <p:cNvPr id="43" name="Google Shape;43;p3"/>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3"/>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3"/>
          <p:cNvGrpSpPr/>
          <p:nvPr/>
        </p:nvGrpSpPr>
        <p:grpSpPr>
          <a:xfrm flipH="1">
            <a:off x="-248769" y="1175103"/>
            <a:ext cx="961995" cy="794486"/>
            <a:chOff x="-1" y="1346666"/>
            <a:chExt cx="961995" cy="794486"/>
          </a:xfrm>
        </p:grpSpPr>
        <p:grpSp>
          <p:nvGrpSpPr>
            <p:cNvPr id="52" name="Google Shape;52;p3"/>
            <p:cNvGrpSpPr/>
            <p:nvPr/>
          </p:nvGrpSpPr>
          <p:grpSpPr>
            <a:xfrm>
              <a:off x="-1" y="1612962"/>
              <a:ext cx="961995" cy="528189"/>
              <a:chOff x="238747" y="3536325"/>
              <a:chExt cx="775928" cy="426062"/>
            </a:xfrm>
          </p:grpSpPr>
          <p:sp>
            <p:nvSpPr>
              <p:cNvPr id="53" name="Google Shape;53;p3"/>
              <p:cNvSpPr/>
              <p:nvPr/>
            </p:nvSpPr>
            <p:spPr>
              <a:xfrm>
                <a:off x="238750" y="3536325"/>
                <a:ext cx="558775" cy="8325"/>
              </a:xfrm>
              <a:custGeom>
                <a:avLst/>
                <a:gdLst/>
                <a:ahLst/>
                <a:cxnLst/>
                <a:rect l="l" t="t" r="r" b="b"/>
                <a:pathLst>
                  <a:path w="22351" h="333" extrusionOk="0">
                    <a:moveTo>
                      <a:pt x="22193" y="0"/>
                    </a:moveTo>
                    <a:cubicBezTo>
                      <a:pt x="22187" y="0"/>
                      <a:pt x="22180" y="1"/>
                      <a:pt x="22174" y="1"/>
                    </a:cubicBezTo>
                    <a:lnTo>
                      <a:pt x="0" y="1"/>
                    </a:lnTo>
                    <a:lnTo>
                      <a:pt x="0" y="332"/>
                    </a:lnTo>
                    <a:lnTo>
                      <a:pt x="22174" y="332"/>
                    </a:lnTo>
                    <a:cubicBezTo>
                      <a:pt x="22180" y="333"/>
                      <a:pt x="22187" y="333"/>
                      <a:pt x="22193" y="333"/>
                    </a:cubicBezTo>
                    <a:cubicBezTo>
                      <a:pt x="22285" y="333"/>
                      <a:pt x="22351" y="250"/>
                      <a:pt x="22339" y="167"/>
                    </a:cubicBezTo>
                    <a:cubicBezTo>
                      <a:pt x="22351" y="83"/>
                      <a:pt x="22285" y="0"/>
                      <a:pt x="22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238750" y="3743425"/>
                <a:ext cx="560075" cy="8325"/>
              </a:xfrm>
              <a:custGeom>
                <a:avLst/>
                <a:gdLst/>
                <a:ahLst/>
                <a:cxnLst/>
                <a:rect l="l" t="t" r="r" b="b"/>
                <a:pathLst>
                  <a:path w="22403" h="333" extrusionOk="0">
                    <a:moveTo>
                      <a:pt x="22257" y="1"/>
                    </a:moveTo>
                    <a:cubicBezTo>
                      <a:pt x="22250" y="1"/>
                      <a:pt x="22244" y="1"/>
                      <a:pt x="22237" y="2"/>
                    </a:cubicBezTo>
                    <a:lnTo>
                      <a:pt x="0" y="2"/>
                    </a:lnTo>
                    <a:lnTo>
                      <a:pt x="0" y="333"/>
                    </a:lnTo>
                    <a:lnTo>
                      <a:pt x="22237" y="333"/>
                    </a:lnTo>
                    <a:cubicBezTo>
                      <a:pt x="22326" y="333"/>
                      <a:pt x="22402" y="256"/>
                      <a:pt x="22402" y="167"/>
                    </a:cubicBezTo>
                    <a:cubicBezTo>
                      <a:pt x="22402" y="73"/>
                      <a:pt x="22337" y="1"/>
                      <a:pt x="2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238747" y="3954059"/>
                <a:ext cx="775928" cy="8328"/>
              </a:xfrm>
              <a:custGeom>
                <a:avLst/>
                <a:gdLst/>
                <a:ahLst/>
                <a:cxnLst/>
                <a:rect l="l" t="t" r="r" b="b"/>
                <a:pathLst>
                  <a:path w="22403" h="334" extrusionOk="0">
                    <a:moveTo>
                      <a:pt x="22254" y="1"/>
                    </a:moveTo>
                    <a:cubicBezTo>
                      <a:pt x="22249" y="1"/>
                      <a:pt x="22243" y="1"/>
                      <a:pt x="22237" y="2"/>
                    </a:cubicBezTo>
                    <a:lnTo>
                      <a:pt x="0" y="2"/>
                    </a:lnTo>
                    <a:lnTo>
                      <a:pt x="0" y="332"/>
                    </a:lnTo>
                    <a:lnTo>
                      <a:pt x="22237" y="332"/>
                    </a:lnTo>
                    <a:cubicBezTo>
                      <a:pt x="22244" y="333"/>
                      <a:pt x="22250" y="333"/>
                      <a:pt x="22257" y="333"/>
                    </a:cubicBezTo>
                    <a:cubicBezTo>
                      <a:pt x="22337" y="333"/>
                      <a:pt x="22402" y="261"/>
                      <a:pt x="22402" y="167"/>
                    </a:cubicBezTo>
                    <a:cubicBezTo>
                      <a:pt x="22402" y="84"/>
                      <a:pt x="22336" y="1"/>
                      <a:pt x="22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578975" y="3744100"/>
                <a:ext cx="8275" cy="213500"/>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3"/>
            <p:cNvSpPr/>
            <p:nvPr/>
          </p:nvSpPr>
          <p:spPr>
            <a:xfrm>
              <a:off x="183689" y="1346666"/>
              <a:ext cx="10259" cy="264676"/>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11_1">
    <p:spTree>
      <p:nvGrpSpPr>
        <p:cNvPr id="1" name="Shape 774"/>
        <p:cNvGrpSpPr/>
        <p:nvPr/>
      </p:nvGrpSpPr>
      <p:grpSpPr>
        <a:xfrm>
          <a:off x="0" y="0"/>
          <a:ext cx="0" cy="0"/>
          <a:chOff x="0" y="0"/>
          <a:chExt cx="0" cy="0"/>
        </a:xfrm>
      </p:grpSpPr>
      <p:grpSp>
        <p:nvGrpSpPr>
          <p:cNvPr id="775" name="Google Shape;775;p28"/>
          <p:cNvGrpSpPr/>
          <p:nvPr/>
        </p:nvGrpSpPr>
        <p:grpSpPr>
          <a:xfrm rot="10800000" flipH="1">
            <a:off x="7254540" y="2763164"/>
            <a:ext cx="2063028" cy="794477"/>
            <a:chOff x="8605750" y="3048613"/>
            <a:chExt cx="777650" cy="299475"/>
          </a:xfrm>
        </p:grpSpPr>
        <p:grpSp>
          <p:nvGrpSpPr>
            <p:cNvPr id="776" name="Google Shape;776;p28"/>
            <p:cNvGrpSpPr/>
            <p:nvPr/>
          </p:nvGrpSpPr>
          <p:grpSpPr>
            <a:xfrm>
              <a:off x="8605750" y="3048613"/>
              <a:ext cx="777650" cy="298150"/>
              <a:chOff x="8605750" y="3048613"/>
              <a:chExt cx="777650" cy="298150"/>
            </a:xfrm>
          </p:grpSpPr>
          <p:sp>
            <p:nvSpPr>
              <p:cNvPr id="777" name="Google Shape;777;p28"/>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8"/>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8"/>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8"/>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8"/>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8"/>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8"/>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8"/>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5" name="Google Shape;785;p28"/>
          <p:cNvGrpSpPr/>
          <p:nvPr/>
        </p:nvGrpSpPr>
        <p:grpSpPr>
          <a:xfrm rot="10800000" flipH="1">
            <a:off x="82887" y="4615295"/>
            <a:ext cx="2418724" cy="528216"/>
            <a:chOff x="349625" y="403825"/>
            <a:chExt cx="1637925" cy="357700"/>
          </a:xfrm>
        </p:grpSpPr>
        <p:sp>
          <p:nvSpPr>
            <p:cNvPr id="786" name="Google Shape;786;p28"/>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8"/>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8"/>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28"/>
          <p:cNvGrpSpPr/>
          <p:nvPr/>
        </p:nvGrpSpPr>
        <p:grpSpPr>
          <a:xfrm rot="10800000" flipH="1">
            <a:off x="-559882" y="-27885"/>
            <a:ext cx="2280327" cy="1078210"/>
            <a:chOff x="9073850" y="2449938"/>
            <a:chExt cx="858815" cy="406075"/>
          </a:xfrm>
        </p:grpSpPr>
        <p:sp>
          <p:nvSpPr>
            <p:cNvPr id="794" name="Google Shape;794;p28"/>
            <p:cNvSpPr/>
            <p:nvPr/>
          </p:nvSpPr>
          <p:spPr>
            <a:xfrm>
              <a:off x="9229750" y="2557863"/>
              <a:ext cx="530050" cy="3900"/>
            </a:xfrm>
            <a:custGeom>
              <a:avLst/>
              <a:gdLst/>
              <a:ahLst/>
              <a:cxnLst/>
              <a:rect l="l" t="t" r="r" b="b"/>
              <a:pathLst>
                <a:path w="21202" h="156" extrusionOk="0">
                  <a:moveTo>
                    <a:pt x="81" y="0"/>
                  </a:moveTo>
                  <a:cubicBezTo>
                    <a:pt x="38" y="0"/>
                    <a:pt x="0" y="32"/>
                    <a:pt x="0" y="81"/>
                  </a:cubicBezTo>
                  <a:cubicBezTo>
                    <a:pt x="0" y="124"/>
                    <a:pt x="38" y="156"/>
                    <a:pt x="81" y="156"/>
                  </a:cubicBezTo>
                  <a:lnTo>
                    <a:pt x="21121" y="156"/>
                  </a:lnTo>
                  <a:cubicBezTo>
                    <a:pt x="21164" y="156"/>
                    <a:pt x="21201" y="124"/>
                    <a:pt x="21201" y="81"/>
                  </a:cubicBezTo>
                  <a:cubicBezTo>
                    <a:pt x="21201" y="32"/>
                    <a:pt x="21164" y="0"/>
                    <a:pt x="21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8"/>
            <p:cNvSpPr/>
            <p:nvPr/>
          </p:nvSpPr>
          <p:spPr>
            <a:xfrm>
              <a:off x="9229750" y="2449938"/>
              <a:ext cx="530050" cy="3925"/>
            </a:xfrm>
            <a:custGeom>
              <a:avLst/>
              <a:gdLst/>
              <a:ahLst/>
              <a:cxnLst/>
              <a:rect l="l" t="t" r="r" b="b"/>
              <a:pathLst>
                <a:path w="21202" h="157" extrusionOk="0">
                  <a:moveTo>
                    <a:pt x="81" y="1"/>
                  </a:moveTo>
                  <a:cubicBezTo>
                    <a:pt x="38" y="1"/>
                    <a:pt x="0" y="33"/>
                    <a:pt x="0" y="76"/>
                  </a:cubicBezTo>
                  <a:cubicBezTo>
                    <a:pt x="0" y="124"/>
                    <a:pt x="38" y="156"/>
                    <a:pt x="81" y="156"/>
                  </a:cubicBezTo>
                  <a:lnTo>
                    <a:pt x="21121" y="156"/>
                  </a:lnTo>
                  <a:cubicBezTo>
                    <a:pt x="21164" y="156"/>
                    <a:pt x="21201" y="124"/>
                    <a:pt x="21201" y="76"/>
                  </a:cubicBezTo>
                  <a:cubicBezTo>
                    <a:pt x="21201" y="33"/>
                    <a:pt x="21164" y="1"/>
                    <a:pt x="2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9156365" y="2655988"/>
              <a:ext cx="776300" cy="4050"/>
            </a:xfrm>
            <a:custGeom>
              <a:avLst/>
              <a:gdLst/>
              <a:ahLst/>
              <a:cxnLst/>
              <a:rect l="l" t="t" r="r" b="b"/>
              <a:pathLst>
                <a:path w="31052" h="162" extrusionOk="0">
                  <a:moveTo>
                    <a:pt x="81" y="0"/>
                  </a:moveTo>
                  <a:cubicBezTo>
                    <a:pt x="38" y="0"/>
                    <a:pt x="0" y="38"/>
                    <a:pt x="0" y="81"/>
                  </a:cubicBezTo>
                  <a:cubicBezTo>
                    <a:pt x="0" y="124"/>
                    <a:pt x="38" y="161"/>
                    <a:pt x="81" y="161"/>
                  </a:cubicBezTo>
                  <a:lnTo>
                    <a:pt x="30971" y="161"/>
                  </a:lnTo>
                  <a:cubicBezTo>
                    <a:pt x="31014" y="161"/>
                    <a:pt x="31051" y="124"/>
                    <a:pt x="31051" y="81"/>
                  </a:cubicBezTo>
                  <a:cubicBezTo>
                    <a:pt x="31051" y="38"/>
                    <a:pt x="31014" y="0"/>
                    <a:pt x="30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9073850" y="2755838"/>
              <a:ext cx="687300" cy="4050"/>
            </a:xfrm>
            <a:custGeom>
              <a:avLst/>
              <a:gdLst/>
              <a:ahLst/>
              <a:cxnLst/>
              <a:rect l="l" t="t" r="r" b="b"/>
              <a:pathLst>
                <a:path w="27492" h="162" extrusionOk="0">
                  <a:moveTo>
                    <a:pt x="107" y="1"/>
                  </a:moveTo>
                  <a:cubicBezTo>
                    <a:pt x="0" y="1"/>
                    <a:pt x="0" y="162"/>
                    <a:pt x="107"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9472775" y="2557838"/>
              <a:ext cx="4050" cy="101125"/>
            </a:xfrm>
            <a:custGeom>
              <a:avLst/>
              <a:gdLst/>
              <a:ahLst/>
              <a:cxnLst/>
              <a:rect l="l" t="t" r="r" b="b"/>
              <a:pathLst>
                <a:path w="162" h="4045" extrusionOk="0">
                  <a:moveTo>
                    <a:pt x="89" y="1"/>
                  </a:moveTo>
                  <a:cubicBezTo>
                    <a:pt x="86" y="1"/>
                    <a:pt x="84" y="1"/>
                    <a:pt x="81" y="1"/>
                  </a:cubicBezTo>
                  <a:cubicBezTo>
                    <a:pt x="38" y="1"/>
                    <a:pt x="0" y="33"/>
                    <a:pt x="0" y="76"/>
                  </a:cubicBezTo>
                  <a:lnTo>
                    <a:pt x="0" y="3964"/>
                  </a:lnTo>
                  <a:cubicBezTo>
                    <a:pt x="0" y="4007"/>
                    <a:pt x="38" y="4044"/>
                    <a:pt x="81" y="4044"/>
                  </a:cubicBezTo>
                  <a:cubicBezTo>
                    <a:pt x="124" y="4044"/>
                    <a:pt x="161" y="4007"/>
                    <a:pt x="161" y="3964"/>
                  </a:cubicBezTo>
                  <a:lnTo>
                    <a:pt x="161" y="76"/>
                  </a:lnTo>
                  <a:cubicBezTo>
                    <a:pt x="161" y="36"/>
                    <a:pt x="128"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9614475" y="2451963"/>
              <a:ext cx="3900" cy="109800"/>
            </a:xfrm>
            <a:custGeom>
              <a:avLst/>
              <a:gdLst/>
              <a:ahLst/>
              <a:cxnLst/>
              <a:rect l="l" t="t" r="r" b="b"/>
              <a:pathLst>
                <a:path w="156" h="4392" extrusionOk="0">
                  <a:moveTo>
                    <a:pt x="80" y="0"/>
                  </a:moveTo>
                  <a:cubicBezTo>
                    <a:pt x="32" y="0"/>
                    <a:pt x="0" y="33"/>
                    <a:pt x="0" y="75"/>
                  </a:cubicBezTo>
                  <a:lnTo>
                    <a:pt x="0" y="4317"/>
                  </a:lnTo>
                  <a:cubicBezTo>
                    <a:pt x="0" y="4360"/>
                    <a:pt x="32" y="4392"/>
                    <a:pt x="80" y="4392"/>
                  </a:cubicBezTo>
                  <a:cubicBezTo>
                    <a:pt x="123" y="4392"/>
                    <a:pt x="156" y="4360"/>
                    <a:pt x="156" y="4317"/>
                  </a:cubicBezTo>
                  <a:lnTo>
                    <a:pt x="156" y="75"/>
                  </a:lnTo>
                  <a:cubicBezTo>
                    <a:pt x="156" y="33"/>
                    <a:pt x="123"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a:off x="9656275" y="2656363"/>
              <a:ext cx="4050" cy="101125"/>
            </a:xfrm>
            <a:custGeom>
              <a:avLst/>
              <a:gdLst/>
              <a:ahLst/>
              <a:cxnLst/>
              <a:rect l="l" t="t" r="r" b="b"/>
              <a:pathLst>
                <a:path w="162" h="4045" extrusionOk="0">
                  <a:moveTo>
                    <a:pt x="73" y="1"/>
                  </a:moveTo>
                  <a:cubicBezTo>
                    <a:pt x="34" y="1"/>
                    <a:pt x="1" y="36"/>
                    <a:pt x="1" y="76"/>
                  </a:cubicBezTo>
                  <a:lnTo>
                    <a:pt x="1" y="3964"/>
                  </a:lnTo>
                  <a:cubicBezTo>
                    <a:pt x="1" y="4007"/>
                    <a:pt x="39" y="4044"/>
                    <a:pt x="81" y="4044"/>
                  </a:cubicBezTo>
                  <a:cubicBezTo>
                    <a:pt x="124" y="4044"/>
                    <a:pt x="162" y="4007"/>
                    <a:pt x="162" y="3964"/>
                  </a:cubicBezTo>
                  <a:lnTo>
                    <a:pt x="162" y="76"/>
                  </a:lnTo>
                  <a:cubicBezTo>
                    <a:pt x="162" y="36"/>
                    <a:pt x="129" y="1"/>
                    <a:pt x="90" y="1"/>
                  </a:cubicBezTo>
                  <a:cubicBezTo>
                    <a:pt x="87" y="1"/>
                    <a:pt x="84" y="1"/>
                    <a:pt x="81" y="1"/>
                  </a:cubicBezTo>
                  <a:cubicBezTo>
                    <a:pt x="79" y="1"/>
                    <a:pt x="76"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8"/>
            <p:cNvSpPr/>
            <p:nvPr/>
          </p:nvSpPr>
          <p:spPr>
            <a:xfrm>
              <a:off x="9472775" y="2754763"/>
              <a:ext cx="4050" cy="101250"/>
            </a:xfrm>
            <a:custGeom>
              <a:avLst/>
              <a:gdLst/>
              <a:ahLst/>
              <a:cxnLst/>
              <a:rect l="l" t="t" r="r" b="b"/>
              <a:pathLst>
                <a:path w="162" h="4050" extrusionOk="0">
                  <a:moveTo>
                    <a:pt x="81" y="1"/>
                  </a:moveTo>
                  <a:cubicBezTo>
                    <a:pt x="41" y="1"/>
                    <a:pt x="0" y="28"/>
                    <a:pt x="0" y="81"/>
                  </a:cubicBezTo>
                  <a:lnTo>
                    <a:pt x="0" y="3969"/>
                  </a:lnTo>
                  <a:cubicBezTo>
                    <a:pt x="0" y="4012"/>
                    <a:pt x="38" y="4049"/>
                    <a:pt x="81" y="4049"/>
                  </a:cubicBezTo>
                  <a:cubicBezTo>
                    <a:pt x="124" y="4049"/>
                    <a:pt x="161" y="4012"/>
                    <a:pt x="161" y="3969"/>
                  </a:cubicBezTo>
                  <a:lnTo>
                    <a:pt x="161" y="81"/>
                  </a:lnTo>
                  <a:cubicBezTo>
                    <a:pt x="161" y="28"/>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2" name="Google Shape;802;p28"/>
          <p:cNvGrpSpPr/>
          <p:nvPr/>
        </p:nvGrpSpPr>
        <p:grpSpPr>
          <a:xfrm flipH="1">
            <a:off x="7771752" y="3166730"/>
            <a:ext cx="1209677" cy="1823933"/>
            <a:chOff x="-5279776" y="6572429"/>
            <a:chExt cx="993901" cy="1498589"/>
          </a:xfrm>
        </p:grpSpPr>
        <p:sp>
          <p:nvSpPr>
            <p:cNvPr id="803" name="Google Shape;803;p28"/>
            <p:cNvSpPr/>
            <p:nvPr/>
          </p:nvSpPr>
          <p:spPr>
            <a:xfrm>
              <a:off x="-4941275" y="7970858"/>
              <a:ext cx="611388" cy="100160"/>
            </a:xfrm>
            <a:custGeom>
              <a:avLst/>
              <a:gdLst/>
              <a:ahLst/>
              <a:cxnLst/>
              <a:rect l="l" t="t" r="r" b="b"/>
              <a:pathLst>
                <a:path w="35520" h="5819" extrusionOk="0">
                  <a:moveTo>
                    <a:pt x="17766" y="0"/>
                  </a:moveTo>
                  <a:cubicBezTo>
                    <a:pt x="7956" y="0"/>
                    <a:pt x="0" y="1299"/>
                    <a:pt x="0" y="2909"/>
                  </a:cubicBezTo>
                  <a:cubicBezTo>
                    <a:pt x="0" y="4520"/>
                    <a:pt x="7956" y="5819"/>
                    <a:pt x="17766" y="5819"/>
                  </a:cubicBezTo>
                  <a:cubicBezTo>
                    <a:pt x="27563" y="5819"/>
                    <a:pt x="35519" y="4520"/>
                    <a:pt x="35519" y="2909"/>
                  </a:cubicBezTo>
                  <a:cubicBezTo>
                    <a:pt x="35519" y="1299"/>
                    <a:pt x="27563" y="0"/>
                    <a:pt x="177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8"/>
            <p:cNvSpPr/>
            <p:nvPr/>
          </p:nvSpPr>
          <p:spPr>
            <a:xfrm>
              <a:off x="-4587265" y="6674602"/>
              <a:ext cx="301391" cy="671615"/>
            </a:xfrm>
            <a:custGeom>
              <a:avLst/>
              <a:gdLst/>
              <a:ahLst/>
              <a:cxnLst/>
              <a:rect l="l" t="t" r="r" b="b"/>
              <a:pathLst>
                <a:path w="17510" h="39019" extrusionOk="0">
                  <a:moveTo>
                    <a:pt x="14831" y="1"/>
                  </a:moveTo>
                  <a:cubicBezTo>
                    <a:pt x="12213" y="1"/>
                    <a:pt x="6668" y="13746"/>
                    <a:pt x="4506" y="21753"/>
                  </a:cubicBezTo>
                  <a:cubicBezTo>
                    <a:pt x="2314" y="29872"/>
                    <a:pt x="0" y="38491"/>
                    <a:pt x="0" y="38491"/>
                  </a:cubicBezTo>
                  <a:lnTo>
                    <a:pt x="258" y="39019"/>
                  </a:lnTo>
                  <a:cubicBezTo>
                    <a:pt x="258" y="39019"/>
                    <a:pt x="11082" y="24730"/>
                    <a:pt x="13261" y="18289"/>
                  </a:cubicBezTo>
                  <a:cubicBezTo>
                    <a:pt x="15439" y="11849"/>
                    <a:pt x="17510" y="401"/>
                    <a:pt x="14939" y="9"/>
                  </a:cubicBezTo>
                  <a:cubicBezTo>
                    <a:pt x="14903" y="3"/>
                    <a:pt x="14867" y="1"/>
                    <a:pt x="14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4676701" y="6769323"/>
              <a:ext cx="310858" cy="978427"/>
            </a:xfrm>
            <a:custGeom>
              <a:avLst/>
              <a:gdLst/>
              <a:ahLst/>
              <a:cxnLst/>
              <a:rect l="l" t="t" r="r" b="b"/>
              <a:pathLst>
                <a:path w="18060" h="56844" extrusionOk="0">
                  <a:moveTo>
                    <a:pt x="17959" y="0"/>
                  </a:moveTo>
                  <a:cubicBezTo>
                    <a:pt x="17933" y="0"/>
                    <a:pt x="17907" y="12"/>
                    <a:pt x="17889" y="40"/>
                  </a:cubicBezTo>
                  <a:cubicBezTo>
                    <a:pt x="17821" y="202"/>
                    <a:pt x="11461" y="16616"/>
                    <a:pt x="6495" y="30174"/>
                  </a:cubicBezTo>
                  <a:cubicBezTo>
                    <a:pt x="4466" y="35681"/>
                    <a:pt x="1719" y="44666"/>
                    <a:pt x="109" y="56140"/>
                  </a:cubicBezTo>
                  <a:cubicBezTo>
                    <a:pt x="68" y="56451"/>
                    <a:pt x="28" y="56681"/>
                    <a:pt x="28" y="56722"/>
                  </a:cubicBezTo>
                  <a:cubicBezTo>
                    <a:pt x="0" y="56776"/>
                    <a:pt x="28" y="56830"/>
                    <a:pt x="82" y="56843"/>
                  </a:cubicBezTo>
                  <a:lnTo>
                    <a:pt x="109" y="56843"/>
                  </a:lnTo>
                  <a:cubicBezTo>
                    <a:pt x="149" y="56843"/>
                    <a:pt x="176" y="56816"/>
                    <a:pt x="190" y="56789"/>
                  </a:cubicBezTo>
                  <a:cubicBezTo>
                    <a:pt x="203" y="56749"/>
                    <a:pt x="230" y="56600"/>
                    <a:pt x="285" y="56167"/>
                  </a:cubicBezTo>
                  <a:cubicBezTo>
                    <a:pt x="1908" y="44720"/>
                    <a:pt x="4642" y="35749"/>
                    <a:pt x="6658" y="30228"/>
                  </a:cubicBezTo>
                  <a:cubicBezTo>
                    <a:pt x="11624" y="16683"/>
                    <a:pt x="17997" y="284"/>
                    <a:pt x="18051" y="108"/>
                  </a:cubicBezTo>
                  <a:cubicBezTo>
                    <a:pt x="18060" y="45"/>
                    <a:pt x="18010" y="0"/>
                    <a:pt x="17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4625924" y="7288417"/>
              <a:ext cx="328638" cy="273128"/>
            </a:xfrm>
            <a:custGeom>
              <a:avLst/>
              <a:gdLst/>
              <a:ahLst/>
              <a:cxnLst/>
              <a:rect l="l" t="t" r="r" b="b"/>
              <a:pathLst>
                <a:path w="19093" h="15868" extrusionOk="0">
                  <a:moveTo>
                    <a:pt x="16186" y="0"/>
                  </a:moveTo>
                  <a:cubicBezTo>
                    <a:pt x="16149" y="0"/>
                    <a:pt x="16112" y="1"/>
                    <a:pt x="16075" y="2"/>
                  </a:cubicBezTo>
                  <a:cubicBezTo>
                    <a:pt x="15263" y="16"/>
                    <a:pt x="14492" y="273"/>
                    <a:pt x="13748" y="571"/>
                  </a:cubicBezTo>
                  <a:cubicBezTo>
                    <a:pt x="11421" y="1355"/>
                    <a:pt x="9201" y="2925"/>
                    <a:pt x="7375" y="4522"/>
                  </a:cubicBezTo>
                  <a:cubicBezTo>
                    <a:pt x="4844" y="6768"/>
                    <a:pt x="2815" y="9528"/>
                    <a:pt x="1421" y="12613"/>
                  </a:cubicBezTo>
                  <a:cubicBezTo>
                    <a:pt x="1205" y="13100"/>
                    <a:pt x="0" y="15387"/>
                    <a:pt x="352" y="15834"/>
                  </a:cubicBezTo>
                  <a:cubicBezTo>
                    <a:pt x="371" y="15857"/>
                    <a:pt x="406" y="15868"/>
                    <a:pt x="456" y="15868"/>
                  </a:cubicBezTo>
                  <a:cubicBezTo>
                    <a:pt x="1804" y="15868"/>
                    <a:pt x="14003" y="7628"/>
                    <a:pt x="15426" y="6741"/>
                  </a:cubicBezTo>
                  <a:cubicBezTo>
                    <a:pt x="16481" y="6078"/>
                    <a:pt x="17577" y="5374"/>
                    <a:pt x="18254" y="4332"/>
                  </a:cubicBezTo>
                  <a:cubicBezTo>
                    <a:pt x="18930" y="3290"/>
                    <a:pt x="19093" y="1775"/>
                    <a:pt x="18254" y="841"/>
                  </a:cubicBezTo>
                  <a:cubicBezTo>
                    <a:pt x="17750" y="273"/>
                    <a:pt x="16963" y="0"/>
                    <a:pt x="16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4671572" y="7316766"/>
              <a:ext cx="316555" cy="432619"/>
            </a:xfrm>
            <a:custGeom>
              <a:avLst/>
              <a:gdLst/>
              <a:ahLst/>
              <a:cxnLst/>
              <a:rect l="l" t="t" r="r" b="b"/>
              <a:pathLst>
                <a:path w="18391" h="25134" extrusionOk="0">
                  <a:moveTo>
                    <a:pt x="18260" y="0"/>
                  </a:moveTo>
                  <a:cubicBezTo>
                    <a:pt x="18249" y="0"/>
                    <a:pt x="18238" y="2"/>
                    <a:pt x="18227" y="6"/>
                  </a:cubicBezTo>
                  <a:cubicBezTo>
                    <a:pt x="9932" y="2563"/>
                    <a:pt x="4425" y="11386"/>
                    <a:pt x="4371" y="11467"/>
                  </a:cubicBezTo>
                  <a:cubicBezTo>
                    <a:pt x="1110" y="16649"/>
                    <a:pt x="27" y="24944"/>
                    <a:pt x="14" y="25025"/>
                  </a:cubicBezTo>
                  <a:cubicBezTo>
                    <a:pt x="0" y="25079"/>
                    <a:pt x="41" y="25120"/>
                    <a:pt x="95" y="25133"/>
                  </a:cubicBezTo>
                  <a:lnTo>
                    <a:pt x="108" y="25133"/>
                  </a:lnTo>
                  <a:cubicBezTo>
                    <a:pt x="149" y="25133"/>
                    <a:pt x="190" y="25093"/>
                    <a:pt x="190" y="25052"/>
                  </a:cubicBezTo>
                  <a:cubicBezTo>
                    <a:pt x="203" y="24971"/>
                    <a:pt x="1286" y="16717"/>
                    <a:pt x="4520" y="11575"/>
                  </a:cubicBezTo>
                  <a:cubicBezTo>
                    <a:pt x="4587" y="11480"/>
                    <a:pt x="10040" y="2726"/>
                    <a:pt x="18281" y="195"/>
                  </a:cubicBezTo>
                  <a:cubicBezTo>
                    <a:pt x="18391" y="159"/>
                    <a:pt x="18357" y="0"/>
                    <a:pt x="18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5093140" y="6572429"/>
              <a:ext cx="376747" cy="722254"/>
            </a:xfrm>
            <a:custGeom>
              <a:avLst/>
              <a:gdLst/>
              <a:ahLst/>
              <a:cxnLst/>
              <a:rect l="l" t="t" r="r" b="b"/>
              <a:pathLst>
                <a:path w="21888" h="41961" extrusionOk="0">
                  <a:moveTo>
                    <a:pt x="5508" y="0"/>
                  </a:moveTo>
                  <a:cubicBezTo>
                    <a:pt x="5115" y="0"/>
                    <a:pt x="4739" y="127"/>
                    <a:pt x="4385" y="397"/>
                  </a:cubicBezTo>
                  <a:cubicBezTo>
                    <a:pt x="1" y="3753"/>
                    <a:pt x="10054" y="22412"/>
                    <a:pt x="12882" y="27568"/>
                  </a:cubicBezTo>
                  <a:cubicBezTo>
                    <a:pt x="15007" y="31424"/>
                    <a:pt x="19161" y="38474"/>
                    <a:pt x="21096" y="41762"/>
                  </a:cubicBezTo>
                  <a:cubicBezTo>
                    <a:pt x="21180" y="41900"/>
                    <a:pt x="21310" y="41960"/>
                    <a:pt x="21439" y="41960"/>
                  </a:cubicBezTo>
                  <a:cubicBezTo>
                    <a:pt x="21665" y="41960"/>
                    <a:pt x="21888" y="41775"/>
                    <a:pt x="21854" y="41491"/>
                  </a:cubicBezTo>
                  <a:cubicBezTo>
                    <a:pt x="21218" y="37283"/>
                    <a:pt x="19675" y="27568"/>
                    <a:pt x="18281" y="22412"/>
                  </a:cubicBezTo>
                  <a:cubicBezTo>
                    <a:pt x="16627" y="16269"/>
                    <a:pt x="9968" y="0"/>
                    <a:pt x="55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4977765" y="6619385"/>
              <a:ext cx="306434" cy="1115095"/>
            </a:xfrm>
            <a:custGeom>
              <a:avLst/>
              <a:gdLst/>
              <a:ahLst/>
              <a:cxnLst/>
              <a:rect l="l" t="t" r="r" b="b"/>
              <a:pathLst>
                <a:path w="17803" h="64784" extrusionOk="0">
                  <a:moveTo>
                    <a:pt x="125" y="0"/>
                  </a:moveTo>
                  <a:cubicBezTo>
                    <a:pt x="59" y="0"/>
                    <a:pt x="1" y="76"/>
                    <a:pt x="50" y="145"/>
                  </a:cubicBezTo>
                  <a:cubicBezTo>
                    <a:pt x="131" y="240"/>
                    <a:pt x="7330" y="10037"/>
                    <a:pt x="10942" y="23378"/>
                  </a:cubicBezTo>
                  <a:cubicBezTo>
                    <a:pt x="14569" y="36733"/>
                    <a:pt x="15286" y="41956"/>
                    <a:pt x="15286" y="42010"/>
                  </a:cubicBezTo>
                  <a:lnTo>
                    <a:pt x="17613" y="64702"/>
                  </a:lnTo>
                  <a:cubicBezTo>
                    <a:pt x="17613" y="64743"/>
                    <a:pt x="17654" y="64783"/>
                    <a:pt x="17708" y="64783"/>
                  </a:cubicBezTo>
                  <a:lnTo>
                    <a:pt x="17721" y="64783"/>
                  </a:lnTo>
                  <a:cubicBezTo>
                    <a:pt x="17776" y="64770"/>
                    <a:pt x="17803" y="64729"/>
                    <a:pt x="17803" y="64675"/>
                  </a:cubicBezTo>
                  <a:lnTo>
                    <a:pt x="15475" y="41983"/>
                  </a:lnTo>
                  <a:cubicBezTo>
                    <a:pt x="15462" y="41929"/>
                    <a:pt x="14758" y="36720"/>
                    <a:pt x="11118" y="23338"/>
                  </a:cubicBezTo>
                  <a:cubicBezTo>
                    <a:pt x="7492" y="9955"/>
                    <a:pt x="266" y="132"/>
                    <a:pt x="199" y="37"/>
                  </a:cubicBezTo>
                  <a:cubicBezTo>
                    <a:pt x="177" y="11"/>
                    <a:pt x="150"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5279776" y="7286214"/>
              <a:ext cx="281442" cy="181385"/>
            </a:xfrm>
            <a:custGeom>
              <a:avLst/>
              <a:gdLst/>
              <a:ahLst/>
              <a:cxnLst/>
              <a:rect l="l" t="t" r="r" b="b"/>
              <a:pathLst>
                <a:path w="16351" h="10538" extrusionOk="0">
                  <a:moveTo>
                    <a:pt x="14103" y="1"/>
                  </a:moveTo>
                  <a:cubicBezTo>
                    <a:pt x="11119" y="1"/>
                    <a:pt x="5704" y="600"/>
                    <a:pt x="1223" y="4379"/>
                  </a:cubicBezTo>
                  <a:lnTo>
                    <a:pt x="980" y="4460"/>
                  </a:lnTo>
                  <a:cubicBezTo>
                    <a:pt x="1" y="7863"/>
                    <a:pt x="793" y="10538"/>
                    <a:pt x="3106" y="10538"/>
                  </a:cubicBezTo>
                  <a:cubicBezTo>
                    <a:pt x="3543" y="10538"/>
                    <a:pt x="4035" y="10442"/>
                    <a:pt x="4579" y="10238"/>
                  </a:cubicBezTo>
                  <a:cubicBezTo>
                    <a:pt x="7989" y="8952"/>
                    <a:pt x="7150" y="2255"/>
                    <a:pt x="16351" y="130"/>
                  </a:cubicBezTo>
                  <a:cubicBezTo>
                    <a:pt x="16351" y="130"/>
                    <a:pt x="15489" y="1"/>
                    <a:pt x="14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5268278" y="7205987"/>
              <a:ext cx="562005" cy="186119"/>
            </a:xfrm>
            <a:custGeom>
              <a:avLst/>
              <a:gdLst/>
              <a:ahLst/>
              <a:cxnLst/>
              <a:rect l="l" t="t" r="r" b="b"/>
              <a:pathLst>
                <a:path w="32651" h="10813" extrusionOk="0">
                  <a:moveTo>
                    <a:pt x="15533" y="1"/>
                  </a:moveTo>
                  <a:cubicBezTo>
                    <a:pt x="15145" y="1"/>
                    <a:pt x="14755" y="16"/>
                    <a:pt x="14370" y="42"/>
                  </a:cubicBezTo>
                  <a:cubicBezTo>
                    <a:pt x="10446" y="299"/>
                    <a:pt x="6712" y="1760"/>
                    <a:pt x="3654" y="4209"/>
                  </a:cubicBezTo>
                  <a:cubicBezTo>
                    <a:pt x="1773" y="5738"/>
                    <a:pt x="501" y="7335"/>
                    <a:pt x="0" y="9703"/>
                  </a:cubicBezTo>
                  <a:cubicBezTo>
                    <a:pt x="68" y="9662"/>
                    <a:pt x="122" y="9622"/>
                    <a:pt x="190" y="9581"/>
                  </a:cubicBezTo>
                  <a:cubicBezTo>
                    <a:pt x="4330" y="7078"/>
                    <a:pt x="9026" y="5617"/>
                    <a:pt x="13870" y="5319"/>
                  </a:cubicBezTo>
                  <a:cubicBezTo>
                    <a:pt x="14447" y="5283"/>
                    <a:pt x="15030" y="5265"/>
                    <a:pt x="15616" y="5265"/>
                  </a:cubicBezTo>
                  <a:cubicBezTo>
                    <a:pt x="15909" y="5265"/>
                    <a:pt x="16202" y="5269"/>
                    <a:pt x="16495" y="5278"/>
                  </a:cubicBezTo>
                  <a:cubicBezTo>
                    <a:pt x="22232" y="5468"/>
                    <a:pt x="27861" y="7443"/>
                    <a:pt x="32556" y="10745"/>
                  </a:cubicBezTo>
                  <a:lnTo>
                    <a:pt x="32651" y="10813"/>
                  </a:lnTo>
                  <a:cubicBezTo>
                    <a:pt x="32637" y="10799"/>
                    <a:pt x="32637" y="10772"/>
                    <a:pt x="32624" y="10745"/>
                  </a:cubicBezTo>
                  <a:cubicBezTo>
                    <a:pt x="31636" y="8675"/>
                    <a:pt x="30270" y="6807"/>
                    <a:pt x="28592" y="5224"/>
                  </a:cubicBezTo>
                  <a:cubicBezTo>
                    <a:pt x="26129" y="2883"/>
                    <a:pt x="23085" y="1233"/>
                    <a:pt x="19769" y="461"/>
                  </a:cubicBezTo>
                  <a:cubicBezTo>
                    <a:pt x="18579" y="191"/>
                    <a:pt x="17374" y="42"/>
                    <a:pt x="16170" y="15"/>
                  </a:cubicBezTo>
                  <a:cubicBezTo>
                    <a:pt x="15959" y="5"/>
                    <a:pt x="15747" y="1"/>
                    <a:pt x="15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5020934" y="7205987"/>
              <a:ext cx="315608" cy="185189"/>
            </a:xfrm>
            <a:custGeom>
              <a:avLst/>
              <a:gdLst/>
              <a:ahLst/>
              <a:cxnLst/>
              <a:rect l="l" t="t" r="r" b="b"/>
              <a:pathLst>
                <a:path w="18336" h="10759" extrusionOk="0">
                  <a:moveTo>
                    <a:pt x="1163" y="1"/>
                  </a:moveTo>
                  <a:cubicBezTo>
                    <a:pt x="775" y="1"/>
                    <a:pt x="385" y="16"/>
                    <a:pt x="0" y="42"/>
                  </a:cubicBezTo>
                  <a:cubicBezTo>
                    <a:pt x="2450" y="164"/>
                    <a:pt x="4872" y="624"/>
                    <a:pt x="7199" y="1395"/>
                  </a:cubicBezTo>
                  <a:cubicBezTo>
                    <a:pt x="12192" y="3113"/>
                    <a:pt x="16481" y="6767"/>
                    <a:pt x="18146" y="10704"/>
                  </a:cubicBezTo>
                  <a:cubicBezTo>
                    <a:pt x="18159" y="10718"/>
                    <a:pt x="18159" y="10731"/>
                    <a:pt x="18186" y="10745"/>
                  </a:cubicBezTo>
                  <a:cubicBezTo>
                    <a:pt x="18200" y="10745"/>
                    <a:pt x="18213" y="10758"/>
                    <a:pt x="18227" y="10758"/>
                  </a:cubicBezTo>
                  <a:lnTo>
                    <a:pt x="18267" y="10758"/>
                  </a:lnTo>
                  <a:cubicBezTo>
                    <a:pt x="18322" y="10731"/>
                    <a:pt x="18335" y="10677"/>
                    <a:pt x="18322" y="10623"/>
                  </a:cubicBezTo>
                  <a:cubicBezTo>
                    <a:pt x="17496" y="8702"/>
                    <a:pt x="16062" y="6834"/>
                    <a:pt x="14222" y="5224"/>
                  </a:cubicBezTo>
                  <a:cubicBezTo>
                    <a:pt x="12178" y="3465"/>
                    <a:pt x="9811" y="2099"/>
                    <a:pt x="7253" y="1219"/>
                  </a:cubicBezTo>
                  <a:cubicBezTo>
                    <a:pt x="5481" y="610"/>
                    <a:pt x="3654" y="204"/>
                    <a:pt x="1800" y="15"/>
                  </a:cubicBezTo>
                  <a:cubicBezTo>
                    <a:pt x="1589" y="5"/>
                    <a:pt x="1377" y="1"/>
                    <a:pt x="1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8"/>
            <p:cNvSpPr/>
            <p:nvPr/>
          </p:nvSpPr>
          <p:spPr>
            <a:xfrm>
              <a:off x="-4888415" y="7647591"/>
              <a:ext cx="488181" cy="356591"/>
            </a:xfrm>
            <a:custGeom>
              <a:avLst/>
              <a:gdLst/>
              <a:ahLst/>
              <a:cxnLst/>
              <a:rect l="l" t="t" r="r" b="b"/>
              <a:pathLst>
                <a:path w="28362" h="20717" extrusionOk="0">
                  <a:moveTo>
                    <a:pt x="1" y="0"/>
                  </a:moveTo>
                  <a:lnTo>
                    <a:pt x="4980" y="18727"/>
                  </a:lnTo>
                  <a:cubicBezTo>
                    <a:pt x="5291" y="19904"/>
                    <a:pt x="6347" y="20716"/>
                    <a:pt x="7565" y="20716"/>
                  </a:cubicBezTo>
                  <a:lnTo>
                    <a:pt x="21813" y="20716"/>
                  </a:lnTo>
                  <a:cubicBezTo>
                    <a:pt x="23071" y="20716"/>
                    <a:pt x="24167" y="19837"/>
                    <a:pt x="24424" y="18592"/>
                  </a:cubicBezTo>
                  <a:lnTo>
                    <a:pt x="283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2">
  <p:cSld name="CUSTOM_11_1_1">
    <p:spTree>
      <p:nvGrpSpPr>
        <p:cNvPr id="1" name="Shape 814"/>
        <p:cNvGrpSpPr/>
        <p:nvPr/>
      </p:nvGrpSpPr>
      <p:grpSpPr>
        <a:xfrm>
          <a:off x="0" y="0"/>
          <a:ext cx="0" cy="0"/>
          <a:chOff x="0" y="0"/>
          <a:chExt cx="0" cy="0"/>
        </a:xfrm>
      </p:grpSpPr>
      <p:grpSp>
        <p:nvGrpSpPr>
          <p:cNvPr id="815" name="Google Shape;815;p29"/>
          <p:cNvGrpSpPr/>
          <p:nvPr/>
        </p:nvGrpSpPr>
        <p:grpSpPr>
          <a:xfrm rot="10800000">
            <a:off x="4459169" y="4593335"/>
            <a:ext cx="2063028" cy="794477"/>
            <a:chOff x="8605750" y="3048613"/>
            <a:chExt cx="777650" cy="299475"/>
          </a:xfrm>
        </p:grpSpPr>
        <p:grpSp>
          <p:nvGrpSpPr>
            <p:cNvPr id="816" name="Google Shape;816;p29"/>
            <p:cNvGrpSpPr/>
            <p:nvPr/>
          </p:nvGrpSpPr>
          <p:grpSpPr>
            <a:xfrm>
              <a:off x="8605750" y="3048613"/>
              <a:ext cx="777650" cy="298150"/>
              <a:chOff x="8605750" y="3048613"/>
              <a:chExt cx="777650" cy="298150"/>
            </a:xfrm>
          </p:grpSpPr>
          <p:sp>
            <p:nvSpPr>
              <p:cNvPr id="817" name="Google Shape;817;p29"/>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9"/>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29"/>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5" name="Google Shape;825;p29"/>
          <p:cNvGrpSpPr/>
          <p:nvPr/>
        </p:nvGrpSpPr>
        <p:grpSpPr>
          <a:xfrm flipH="1">
            <a:off x="6920851" y="10215"/>
            <a:ext cx="2418724" cy="528216"/>
            <a:chOff x="349625" y="403825"/>
            <a:chExt cx="1637925" cy="357700"/>
          </a:xfrm>
        </p:grpSpPr>
        <p:sp>
          <p:nvSpPr>
            <p:cNvPr id="826" name="Google Shape;826;p29"/>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9"/>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9"/>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9"/>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29"/>
          <p:cNvGrpSpPr/>
          <p:nvPr/>
        </p:nvGrpSpPr>
        <p:grpSpPr>
          <a:xfrm>
            <a:off x="82887" y="2899103"/>
            <a:ext cx="1320281" cy="2134384"/>
            <a:chOff x="-179973" y="3342262"/>
            <a:chExt cx="1027696" cy="1661387"/>
          </a:xfrm>
        </p:grpSpPr>
        <p:sp>
          <p:nvSpPr>
            <p:cNvPr id="834" name="Google Shape;834;p29"/>
            <p:cNvSpPr/>
            <p:nvPr/>
          </p:nvSpPr>
          <p:spPr>
            <a:xfrm>
              <a:off x="-158854" y="4861051"/>
              <a:ext cx="870931" cy="142598"/>
            </a:xfrm>
            <a:custGeom>
              <a:avLst/>
              <a:gdLst/>
              <a:ahLst/>
              <a:cxnLst/>
              <a:rect l="l" t="t" r="r" b="b"/>
              <a:pathLst>
                <a:path w="33839" h="5541" extrusionOk="0">
                  <a:moveTo>
                    <a:pt x="16913" y="0"/>
                  </a:moveTo>
                  <a:cubicBezTo>
                    <a:pt x="7574" y="0"/>
                    <a:pt x="1" y="1245"/>
                    <a:pt x="1" y="2770"/>
                  </a:cubicBezTo>
                  <a:cubicBezTo>
                    <a:pt x="1" y="4295"/>
                    <a:pt x="7574" y="5540"/>
                    <a:pt x="16913" y="5540"/>
                  </a:cubicBezTo>
                  <a:cubicBezTo>
                    <a:pt x="26253" y="5540"/>
                    <a:pt x="33839" y="4295"/>
                    <a:pt x="33839" y="2770"/>
                  </a:cubicBezTo>
                  <a:cubicBezTo>
                    <a:pt x="33839" y="1245"/>
                    <a:pt x="26253" y="0"/>
                    <a:pt x="169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179973" y="3416663"/>
              <a:ext cx="441318" cy="883399"/>
            </a:xfrm>
            <a:custGeom>
              <a:avLst/>
              <a:gdLst/>
              <a:ahLst/>
              <a:cxnLst/>
              <a:rect l="l" t="t" r="r" b="b"/>
              <a:pathLst>
                <a:path w="24877" h="49797" extrusionOk="0">
                  <a:moveTo>
                    <a:pt x="3935" y="0"/>
                  </a:moveTo>
                  <a:cubicBezTo>
                    <a:pt x="3219" y="0"/>
                    <a:pt x="2516" y="195"/>
                    <a:pt x="1907" y="576"/>
                  </a:cubicBezTo>
                  <a:cubicBezTo>
                    <a:pt x="0" y="1846"/>
                    <a:pt x="191" y="4375"/>
                    <a:pt x="674" y="6433"/>
                  </a:cubicBezTo>
                  <a:cubicBezTo>
                    <a:pt x="1563" y="10284"/>
                    <a:pt x="3050" y="13943"/>
                    <a:pt x="4842" y="17450"/>
                  </a:cubicBezTo>
                  <a:cubicBezTo>
                    <a:pt x="8146" y="23918"/>
                    <a:pt x="12440" y="29776"/>
                    <a:pt x="16354" y="35862"/>
                  </a:cubicBezTo>
                  <a:cubicBezTo>
                    <a:pt x="18311" y="38899"/>
                    <a:pt x="20192" y="41974"/>
                    <a:pt x="21780" y="45202"/>
                  </a:cubicBezTo>
                  <a:cubicBezTo>
                    <a:pt x="22390" y="46460"/>
                    <a:pt x="22873" y="47883"/>
                    <a:pt x="23368" y="49293"/>
                  </a:cubicBezTo>
                  <a:cubicBezTo>
                    <a:pt x="23489" y="49641"/>
                    <a:pt x="23776" y="49796"/>
                    <a:pt x="24063" y="49796"/>
                  </a:cubicBezTo>
                  <a:cubicBezTo>
                    <a:pt x="24469" y="49796"/>
                    <a:pt x="24876" y="49484"/>
                    <a:pt x="24817" y="48963"/>
                  </a:cubicBezTo>
                  <a:cubicBezTo>
                    <a:pt x="24054" y="42012"/>
                    <a:pt x="23305" y="35036"/>
                    <a:pt x="21869" y="28213"/>
                  </a:cubicBezTo>
                  <a:cubicBezTo>
                    <a:pt x="19887" y="18683"/>
                    <a:pt x="16087" y="9140"/>
                    <a:pt x="8921" y="2533"/>
                  </a:cubicBezTo>
                  <a:cubicBezTo>
                    <a:pt x="7612" y="1325"/>
                    <a:pt x="6138" y="182"/>
                    <a:pt x="4295" y="17"/>
                  </a:cubicBezTo>
                  <a:cubicBezTo>
                    <a:pt x="4175" y="6"/>
                    <a:pt x="4055" y="0"/>
                    <a:pt x="3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256662" y="3342262"/>
              <a:ext cx="344901" cy="962856"/>
            </a:xfrm>
            <a:custGeom>
              <a:avLst/>
              <a:gdLst/>
              <a:ahLst/>
              <a:cxnLst/>
              <a:rect l="l" t="t" r="r" b="b"/>
              <a:pathLst>
                <a:path w="19442" h="54276" extrusionOk="0">
                  <a:moveTo>
                    <a:pt x="13532" y="0"/>
                  </a:moveTo>
                  <a:cubicBezTo>
                    <a:pt x="12243" y="0"/>
                    <a:pt x="10930" y="552"/>
                    <a:pt x="9925" y="1390"/>
                  </a:cubicBezTo>
                  <a:cubicBezTo>
                    <a:pt x="8552" y="2533"/>
                    <a:pt x="7625" y="4134"/>
                    <a:pt x="6837" y="5723"/>
                  </a:cubicBezTo>
                  <a:cubicBezTo>
                    <a:pt x="3253" y="12927"/>
                    <a:pt x="1475" y="20920"/>
                    <a:pt x="712" y="28925"/>
                  </a:cubicBezTo>
                  <a:cubicBezTo>
                    <a:pt x="267" y="33614"/>
                    <a:pt x="153" y="38341"/>
                    <a:pt x="191" y="43055"/>
                  </a:cubicBezTo>
                  <a:cubicBezTo>
                    <a:pt x="204" y="45419"/>
                    <a:pt x="255" y="47782"/>
                    <a:pt x="318" y="50146"/>
                  </a:cubicBezTo>
                  <a:cubicBezTo>
                    <a:pt x="344" y="51365"/>
                    <a:pt x="1" y="53144"/>
                    <a:pt x="445" y="54275"/>
                  </a:cubicBezTo>
                  <a:cubicBezTo>
                    <a:pt x="2123" y="53259"/>
                    <a:pt x="3571" y="49764"/>
                    <a:pt x="4600" y="48049"/>
                  </a:cubicBezTo>
                  <a:cubicBezTo>
                    <a:pt x="6049" y="45660"/>
                    <a:pt x="7409" y="43208"/>
                    <a:pt x="8705" y="40730"/>
                  </a:cubicBezTo>
                  <a:cubicBezTo>
                    <a:pt x="11259" y="35800"/>
                    <a:pt x="13495" y="30717"/>
                    <a:pt x="15414" y="25507"/>
                  </a:cubicBezTo>
                  <a:cubicBezTo>
                    <a:pt x="17650" y="19382"/>
                    <a:pt x="19442" y="12889"/>
                    <a:pt x="18641" y="6422"/>
                  </a:cubicBezTo>
                  <a:cubicBezTo>
                    <a:pt x="18336" y="3906"/>
                    <a:pt x="17320" y="1085"/>
                    <a:pt x="14918" y="233"/>
                  </a:cubicBezTo>
                  <a:cubicBezTo>
                    <a:pt x="14470" y="74"/>
                    <a:pt x="14003" y="0"/>
                    <a:pt x="13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277400" y="3684590"/>
              <a:ext cx="570323" cy="632466"/>
            </a:xfrm>
            <a:custGeom>
              <a:avLst/>
              <a:gdLst/>
              <a:ahLst/>
              <a:cxnLst/>
              <a:rect l="l" t="t" r="r" b="b"/>
              <a:pathLst>
                <a:path w="32149" h="35652" extrusionOk="0">
                  <a:moveTo>
                    <a:pt x="28367" y="0"/>
                  </a:moveTo>
                  <a:cubicBezTo>
                    <a:pt x="27976" y="0"/>
                    <a:pt x="27579" y="52"/>
                    <a:pt x="27193" y="149"/>
                  </a:cubicBezTo>
                  <a:cubicBezTo>
                    <a:pt x="25833" y="505"/>
                    <a:pt x="24601" y="1356"/>
                    <a:pt x="23445" y="2246"/>
                  </a:cubicBezTo>
                  <a:cubicBezTo>
                    <a:pt x="18247" y="6274"/>
                    <a:pt x="13914" y="11522"/>
                    <a:pt x="10242" y="17125"/>
                  </a:cubicBezTo>
                  <a:cubicBezTo>
                    <a:pt x="8082" y="20416"/>
                    <a:pt x="6138" y="23860"/>
                    <a:pt x="4283" y="27329"/>
                  </a:cubicBezTo>
                  <a:cubicBezTo>
                    <a:pt x="3355" y="29070"/>
                    <a:pt x="2453" y="30823"/>
                    <a:pt x="1551" y="32577"/>
                  </a:cubicBezTo>
                  <a:cubicBezTo>
                    <a:pt x="1093" y="33492"/>
                    <a:pt x="166" y="34673"/>
                    <a:pt x="1" y="35652"/>
                  </a:cubicBezTo>
                  <a:cubicBezTo>
                    <a:pt x="1513" y="35499"/>
                    <a:pt x="3838" y="33453"/>
                    <a:pt x="5185" y="32551"/>
                  </a:cubicBezTo>
                  <a:cubicBezTo>
                    <a:pt x="7091" y="31306"/>
                    <a:pt x="8946" y="29997"/>
                    <a:pt x="10776" y="28625"/>
                  </a:cubicBezTo>
                  <a:cubicBezTo>
                    <a:pt x="14423" y="25893"/>
                    <a:pt x="17904" y="22945"/>
                    <a:pt x="21208" y="19806"/>
                  </a:cubicBezTo>
                  <a:cubicBezTo>
                    <a:pt x="25096" y="16096"/>
                    <a:pt x="28858" y="11954"/>
                    <a:pt x="30891" y="6922"/>
                  </a:cubicBezTo>
                  <a:cubicBezTo>
                    <a:pt x="31691" y="4965"/>
                    <a:pt x="32149" y="2525"/>
                    <a:pt x="30916" y="1064"/>
                  </a:cubicBezTo>
                  <a:cubicBezTo>
                    <a:pt x="30297" y="327"/>
                    <a:pt x="29353" y="0"/>
                    <a:pt x="28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8" name="Google Shape;838;p29"/>
            <p:cNvGrpSpPr/>
            <p:nvPr/>
          </p:nvGrpSpPr>
          <p:grpSpPr>
            <a:xfrm>
              <a:off x="-100681" y="3394543"/>
              <a:ext cx="887149" cy="926928"/>
              <a:chOff x="359550" y="2686050"/>
              <a:chExt cx="1288525" cy="1346300"/>
            </a:xfrm>
          </p:grpSpPr>
          <p:sp>
            <p:nvSpPr>
              <p:cNvPr id="839" name="Google Shape;839;p29"/>
              <p:cNvSpPr/>
              <p:nvPr/>
            </p:nvSpPr>
            <p:spPr>
              <a:xfrm>
                <a:off x="359550" y="2777725"/>
                <a:ext cx="523350" cy="1205575"/>
              </a:xfrm>
              <a:custGeom>
                <a:avLst/>
                <a:gdLst/>
                <a:ahLst/>
                <a:cxnLst/>
                <a:rect l="l" t="t" r="r" b="b"/>
                <a:pathLst>
                  <a:path w="20934" h="48223" extrusionOk="0">
                    <a:moveTo>
                      <a:pt x="116" y="0"/>
                    </a:moveTo>
                    <a:cubicBezTo>
                      <a:pt x="86" y="0"/>
                      <a:pt x="57" y="15"/>
                      <a:pt x="41" y="38"/>
                    </a:cubicBezTo>
                    <a:cubicBezTo>
                      <a:pt x="1" y="79"/>
                      <a:pt x="14" y="133"/>
                      <a:pt x="55" y="174"/>
                    </a:cubicBezTo>
                    <a:cubicBezTo>
                      <a:pt x="150" y="255"/>
                      <a:pt x="10149" y="8996"/>
                      <a:pt x="14452" y="23244"/>
                    </a:cubicBezTo>
                    <a:cubicBezTo>
                      <a:pt x="18755" y="37506"/>
                      <a:pt x="20717" y="48033"/>
                      <a:pt x="20744" y="48141"/>
                    </a:cubicBezTo>
                    <a:cubicBezTo>
                      <a:pt x="20744" y="48182"/>
                      <a:pt x="20784" y="48222"/>
                      <a:pt x="20839" y="48222"/>
                    </a:cubicBezTo>
                    <a:lnTo>
                      <a:pt x="20852" y="48209"/>
                    </a:lnTo>
                    <a:cubicBezTo>
                      <a:pt x="20893" y="48209"/>
                      <a:pt x="20933" y="48155"/>
                      <a:pt x="20920" y="48101"/>
                    </a:cubicBezTo>
                    <a:cubicBezTo>
                      <a:pt x="20906" y="48006"/>
                      <a:pt x="18931" y="37479"/>
                      <a:pt x="14628" y="23190"/>
                    </a:cubicBezTo>
                    <a:cubicBezTo>
                      <a:pt x="10325" y="8915"/>
                      <a:pt x="271" y="106"/>
                      <a:pt x="177" y="25"/>
                    </a:cubicBezTo>
                    <a:cubicBezTo>
                      <a:pt x="160" y="8"/>
                      <a:pt x="138" y="0"/>
                      <a:pt x="116"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894700" y="2686050"/>
                <a:ext cx="324450" cy="1324650"/>
              </a:xfrm>
              <a:custGeom>
                <a:avLst/>
                <a:gdLst/>
                <a:ahLst/>
                <a:cxnLst/>
                <a:rect l="l" t="t" r="r" b="b"/>
                <a:pathLst>
                  <a:path w="12978" h="52986" extrusionOk="0">
                    <a:moveTo>
                      <a:pt x="12865" y="0"/>
                    </a:moveTo>
                    <a:cubicBezTo>
                      <a:pt x="12827" y="0"/>
                      <a:pt x="12794" y="23"/>
                      <a:pt x="12774" y="52"/>
                    </a:cubicBezTo>
                    <a:cubicBezTo>
                      <a:pt x="5116" y="16668"/>
                      <a:pt x="772" y="34610"/>
                      <a:pt x="1" y="52891"/>
                    </a:cubicBezTo>
                    <a:cubicBezTo>
                      <a:pt x="1" y="52931"/>
                      <a:pt x="41" y="52985"/>
                      <a:pt x="96" y="52985"/>
                    </a:cubicBezTo>
                    <a:cubicBezTo>
                      <a:pt x="150" y="52985"/>
                      <a:pt x="190" y="52931"/>
                      <a:pt x="190" y="52891"/>
                    </a:cubicBezTo>
                    <a:cubicBezTo>
                      <a:pt x="962" y="34637"/>
                      <a:pt x="5305" y="16722"/>
                      <a:pt x="12950" y="133"/>
                    </a:cubicBezTo>
                    <a:cubicBezTo>
                      <a:pt x="12977" y="92"/>
                      <a:pt x="12950" y="25"/>
                      <a:pt x="12910" y="11"/>
                    </a:cubicBezTo>
                    <a:cubicBezTo>
                      <a:pt x="12894" y="4"/>
                      <a:pt x="12879" y="0"/>
                      <a:pt x="12865"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911275" y="3171375"/>
                <a:ext cx="736800" cy="860975"/>
              </a:xfrm>
              <a:custGeom>
                <a:avLst/>
                <a:gdLst/>
                <a:ahLst/>
                <a:cxnLst/>
                <a:rect l="l" t="t" r="r" b="b"/>
                <a:pathLst>
                  <a:path w="29472" h="34439" extrusionOk="0">
                    <a:moveTo>
                      <a:pt x="29376" y="1"/>
                    </a:moveTo>
                    <a:cubicBezTo>
                      <a:pt x="29361" y="1"/>
                      <a:pt x="29347" y="5"/>
                      <a:pt x="29336" y="15"/>
                    </a:cubicBezTo>
                    <a:cubicBezTo>
                      <a:pt x="17821" y="9419"/>
                      <a:pt x="7687" y="21273"/>
                      <a:pt x="14" y="34330"/>
                    </a:cubicBezTo>
                    <a:cubicBezTo>
                      <a:pt x="1" y="34357"/>
                      <a:pt x="14" y="34411"/>
                      <a:pt x="42" y="34425"/>
                    </a:cubicBezTo>
                    <a:cubicBezTo>
                      <a:pt x="55" y="34438"/>
                      <a:pt x="69" y="34438"/>
                      <a:pt x="82" y="34438"/>
                    </a:cubicBezTo>
                    <a:cubicBezTo>
                      <a:pt x="109" y="34438"/>
                      <a:pt x="136" y="34425"/>
                      <a:pt x="150" y="34398"/>
                    </a:cubicBezTo>
                    <a:cubicBezTo>
                      <a:pt x="7808" y="21367"/>
                      <a:pt x="17930" y="9514"/>
                      <a:pt x="29431" y="137"/>
                    </a:cubicBezTo>
                    <a:cubicBezTo>
                      <a:pt x="29458" y="110"/>
                      <a:pt x="29472" y="56"/>
                      <a:pt x="29445" y="29"/>
                    </a:cubicBezTo>
                    <a:cubicBezTo>
                      <a:pt x="29428" y="12"/>
                      <a:pt x="29401" y="1"/>
                      <a:pt x="29376" y="1"/>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 name="Google Shape;842;p29"/>
            <p:cNvSpPr/>
            <p:nvPr/>
          </p:nvSpPr>
          <p:spPr>
            <a:xfrm>
              <a:off x="34167" y="4279395"/>
              <a:ext cx="479707" cy="660726"/>
            </a:xfrm>
            <a:custGeom>
              <a:avLst/>
              <a:gdLst/>
              <a:ahLst/>
              <a:cxnLst/>
              <a:rect l="l" t="t" r="r" b="b"/>
              <a:pathLst>
                <a:path w="27041" h="37245" extrusionOk="0">
                  <a:moveTo>
                    <a:pt x="1" y="1"/>
                  </a:moveTo>
                  <a:lnTo>
                    <a:pt x="4753" y="33661"/>
                  </a:lnTo>
                  <a:cubicBezTo>
                    <a:pt x="5046" y="35770"/>
                    <a:pt x="6062" y="37244"/>
                    <a:pt x="7218" y="37244"/>
                  </a:cubicBezTo>
                  <a:lnTo>
                    <a:pt x="20789" y="37244"/>
                  </a:lnTo>
                  <a:cubicBezTo>
                    <a:pt x="21996" y="37244"/>
                    <a:pt x="23038" y="35656"/>
                    <a:pt x="23280" y="33432"/>
                  </a:cubicBezTo>
                  <a:lnTo>
                    <a:pt x="270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29"/>
          <p:cNvGrpSpPr/>
          <p:nvPr/>
        </p:nvGrpSpPr>
        <p:grpSpPr>
          <a:xfrm flipH="1">
            <a:off x="-788349" y="660543"/>
            <a:ext cx="2651473" cy="579045"/>
            <a:chOff x="349625" y="403825"/>
            <a:chExt cx="1637925" cy="357700"/>
          </a:xfrm>
        </p:grpSpPr>
        <p:sp>
          <p:nvSpPr>
            <p:cNvPr id="844" name="Google Shape;844;p29"/>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9"/>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9"/>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9"/>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9"/>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3">
  <p:cSld name="CUSTOM_11_1_1_1">
    <p:spTree>
      <p:nvGrpSpPr>
        <p:cNvPr id="1" name="Shape 851"/>
        <p:cNvGrpSpPr/>
        <p:nvPr/>
      </p:nvGrpSpPr>
      <p:grpSpPr>
        <a:xfrm>
          <a:off x="0" y="0"/>
          <a:ext cx="0" cy="0"/>
          <a:chOff x="0" y="0"/>
          <a:chExt cx="0" cy="0"/>
        </a:xfrm>
      </p:grpSpPr>
      <p:sp>
        <p:nvSpPr>
          <p:cNvPr id="852" name="Google Shape;852;p30"/>
          <p:cNvSpPr/>
          <p:nvPr/>
        </p:nvSpPr>
        <p:spPr>
          <a:xfrm>
            <a:off x="0" y="4783875"/>
            <a:ext cx="9144000" cy="35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3" name="Google Shape;853;p30"/>
          <p:cNvGrpSpPr/>
          <p:nvPr/>
        </p:nvGrpSpPr>
        <p:grpSpPr>
          <a:xfrm flipH="1">
            <a:off x="7669718" y="3989410"/>
            <a:ext cx="2063028" cy="794477"/>
            <a:chOff x="8605750" y="3048613"/>
            <a:chExt cx="777650" cy="299475"/>
          </a:xfrm>
        </p:grpSpPr>
        <p:grpSp>
          <p:nvGrpSpPr>
            <p:cNvPr id="854" name="Google Shape;854;p30"/>
            <p:cNvGrpSpPr/>
            <p:nvPr/>
          </p:nvGrpSpPr>
          <p:grpSpPr>
            <a:xfrm>
              <a:off x="8605750" y="3048613"/>
              <a:ext cx="777650" cy="298150"/>
              <a:chOff x="8605750" y="3048613"/>
              <a:chExt cx="777650" cy="298150"/>
            </a:xfrm>
          </p:grpSpPr>
          <p:sp>
            <p:nvSpPr>
              <p:cNvPr id="855" name="Google Shape;855;p30"/>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0"/>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0"/>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0"/>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2" name="Google Shape;862;p30"/>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3" name="Google Shape;863;p30"/>
          <p:cNvGrpSpPr/>
          <p:nvPr/>
        </p:nvGrpSpPr>
        <p:grpSpPr>
          <a:xfrm>
            <a:off x="-9" y="876304"/>
            <a:ext cx="579357" cy="891196"/>
            <a:chOff x="6967625" y="1076950"/>
            <a:chExt cx="410775" cy="631875"/>
          </a:xfrm>
        </p:grpSpPr>
        <p:sp>
          <p:nvSpPr>
            <p:cNvPr id="864" name="Google Shape;864;p30"/>
            <p:cNvSpPr/>
            <p:nvPr/>
          </p:nvSpPr>
          <p:spPr>
            <a:xfrm>
              <a:off x="6967625" y="1076950"/>
              <a:ext cx="410775" cy="8275"/>
            </a:xfrm>
            <a:custGeom>
              <a:avLst/>
              <a:gdLst/>
              <a:ahLst/>
              <a:cxnLst/>
              <a:rect l="l" t="t" r="r" b="b"/>
              <a:pathLst>
                <a:path w="16431" h="331" extrusionOk="0">
                  <a:moveTo>
                    <a:pt x="0" y="1"/>
                  </a:moveTo>
                  <a:lnTo>
                    <a:pt x="0" y="331"/>
                  </a:lnTo>
                  <a:lnTo>
                    <a:pt x="16430" y="331"/>
                  </a:lnTo>
                  <a:lnTo>
                    <a:pt x="164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0"/>
            <p:cNvSpPr/>
            <p:nvPr/>
          </p:nvSpPr>
          <p:spPr>
            <a:xfrm>
              <a:off x="6967625" y="1284075"/>
              <a:ext cx="410775" cy="8275"/>
            </a:xfrm>
            <a:custGeom>
              <a:avLst/>
              <a:gdLst/>
              <a:ahLst/>
              <a:cxnLst/>
              <a:rect l="l" t="t" r="r" b="b"/>
              <a:pathLst>
                <a:path w="16431" h="331" extrusionOk="0">
                  <a:moveTo>
                    <a:pt x="0" y="0"/>
                  </a:moveTo>
                  <a:lnTo>
                    <a:pt x="0" y="331"/>
                  </a:lnTo>
                  <a:lnTo>
                    <a:pt x="16430" y="331"/>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0"/>
            <p:cNvSpPr/>
            <p:nvPr/>
          </p:nvSpPr>
          <p:spPr>
            <a:xfrm>
              <a:off x="6967625" y="1494700"/>
              <a:ext cx="410775" cy="8600"/>
            </a:xfrm>
            <a:custGeom>
              <a:avLst/>
              <a:gdLst/>
              <a:ahLst/>
              <a:cxnLst/>
              <a:rect l="l" t="t" r="r" b="b"/>
              <a:pathLst>
                <a:path w="16431" h="344" extrusionOk="0">
                  <a:moveTo>
                    <a:pt x="0" y="0"/>
                  </a:moveTo>
                  <a:lnTo>
                    <a:pt x="0" y="343"/>
                  </a:lnTo>
                  <a:lnTo>
                    <a:pt x="16430" y="343"/>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0"/>
            <p:cNvSpPr/>
            <p:nvPr/>
          </p:nvSpPr>
          <p:spPr>
            <a:xfrm>
              <a:off x="7207450" y="1076950"/>
              <a:ext cx="8300" cy="213500"/>
            </a:xfrm>
            <a:custGeom>
              <a:avLst/>
              <a:gdLst/>
              <a:ahLst/>
              <a:cxnLst/>
              <a:rect l="l" t="t" r="r" b="b"/>
              <a:pathLst>
                <a:path w="332" h="8540" extrusionOk="0">
                  <a:moveTo>
                    <a:pt x="166" y="1"/>
                  </a:moveTo>
                  <a:cubicBezTo>
                    <a:pt x="77" y="1"/>
                    <a:pt x="1" y="77"/>
                    <a:pt x="1" y="166"/>
                  </a:cubicBezTo>
                  <a:lnTo>
                    <a:pt x="1" y="8374"/>
                  </a:lnTo>
                  <a:cubicBezTo>
                    <a:pt x="1" y="8463"/>
                    <a:pt x="77" y="8540"/>
                    <a:pt x="166" y="8540"/>
                  </a:cubicBezTo>
                  <a:cubicBezTo>
                    <a:pt x="255" y="8540"/>
                    <a:pt x="331" y="8463"/>
                    <a:pt x="331" y="8374"/>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0"/>
            <p:cNvSpPr/>
            <p:nvPr/>
          </p:nvSpPr>
          <p:spPr>
            <a:xfrm>
              <a:off x="7207450" y="1495650"/>
              <a:ext cx="8300" cy="213175"/>
            </a:xfrm>
            <a:custGeom>
              <a:avLst/>
              <a:gdLst/>
              <a:ahLst/>
              <a:cxnLst/>
              <a:rect l="l" t="t" r="r" b="b"/>
              <a:pathLst>
                <a:path w="332" h="8527" extrusionOk="0">
                  <a:moveTo>
                    <a:pt x="166" y="0"/>
                  </a:moveTo>
                  <a:cubicBezTo>
                    <a:pt x="77" y="0"/>
                    <a:pt x="1" y="76"/>
                    <a:pt x="1" y="165"/>
                  </a:cubicBezTo>
                  <a:lnTo>
                    <a:pt x="1" y="8361"/>
                  </a:lnTo>
                  <a:cubicBezTo>
                    <a:pt x="1" y="8450"/>
                    <a:pt x="77" y="8526"/>
                    <a:pt x="166" y="8526"/>
                  </a:cubicBezTo>
                  <a:cubicBezTo>
                    <a:pt x="255" y="8526"/>
                    <a:pt x="331" y="8450"/>
                    <a:pt x="331" y="8361"/>
                  </a:cubicBezTo>
                  <a:lnTo>
                    <a:pt x="331" y="165"/>
                  </a:lnTo>
                  <a:cubicBezTo>
                    <a:pt x="331" y="76"/>
                    <a:pt x="255"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7207450" y="1492775"/>
              <a:ext cx="8300" cy="213175"/>
            </a:xfrm>
            <a:custGeom>
              <a:avLst/>
              <a:gdLst/>
              <a:ahLst/>
              <a:cxnLst/>
              <a:rect l="l" t="t" r="r" b="b"/>
              <a:pathLst>
                <a:path w="332" h="8527" extrusionOk="0">
                  <a:moveTo>
                    <a:pt x="166" y="1"/>
                  </a:moveTo>
                  <a:cubicBezTo>
                    <a:pt x="77" y="1"/>
                    <a:pt x="1" y="64"/>
                    <a:pt x="1" y="166"/>
                  </a:cubicBezTo>
                  <a:lnTo>
                    <a:pt x="1" y="8362"/>
                  </a:lnTo>
                  <a:cubicBezTo>
                    <a:pt x="1" y="8451"/>
                    <a:pt x="77" y="8527"/>
                    <a:pt x="166" y="8527"/>
                  </a:cubicBezTo>
                  <a:cubicBezTo>
                    <a:pt x="255" y="8527"/>
                    <a:pt x="331" y="8451"/>
                    <a:pt x="331" y="8362"/>
                  </a:cubicBezTo>
                  <a:lnTo>
                    <a:pt x="331" y="166"/>
                  </a:lnTo>
                  <a:cubicBezTo>
                    <a:pt x="331" y="64"/>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grpSp>
        <p:nvGrpSpPr>
          <p:cNvPr id="59" name="Google Shape;59;p4"/>
          <p:cNvGrpSpPr/>
          <p:nvPr/>
        </p:nvGrpSpPr>
        <p:grpSpPr>
          <a:xfrm flipH="1">
            <a:off x="-1" y="352429"/>
            <a:ext cx="579357" cy="891197"/>
            <a:chOff x="6967625" y="1076950"/>
            <a:chExt cx="410775" cy="631875"/>
          </a:xfrm>
        </p:grpSpPr>
        <p:sp>
          <p:nvSpPr>
            <p:cNvPr id="60" name="Google Shape;60;p4"/>
            <p:cNvSpPr/>
            <p:nvPr/>
          </p:nvSpPr>
          <p:spPr>
            <a:xfrm>
              <a:off x="6967625" y="1076950"/>
              <a:ext cx="410775" cy="8275"/>
            </a:xfrm>
            <a:custGeom>
              <a:avLst/>
              <a:gdLst/>
              <a:ahLst/>
              <a:cxnLst/>
              <a:rect l="l" t="t" r="r" b="b"/>
              <a:pathLst>
                <a:path w="16431" h="331" extrusionOk="0">
                  <a:moveTo>
                    <a:pt x="0" y="1"/>
                  </a:moveTo>
                  <a:lnTo>
                    <a:pt x="0" y="331"/>
                  </a:lnTo>
                  <a:lnTo>
                    <a:pt x="16430" y="331"/>
                  </a:lnTo>
                  <a:lnTo>
                    <a:pt x="164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6967625" y="1284075"/>
              <a:ext cx="410775" cy="8275"/>
            </a:xfrm>
            <a:custGeom>
              <a:avLst/>
              <a:gdLst/>
              <a:ahLst/>
              <a:cxnLst/>
              <a:rect l="l" t="t" r="r" b="b"/>
              <a:pathLst>
                <a:path w="16431" h="331" extrusionOk="0">
                  <a:moveTo>
                    <a:pt x="0" y="0"/>
                  </a:moveTo>
                  <a:lnTo>
                    <a:pt x="0" y="331"/>
                  </a:lnTo>
                  <a:lnTo>
                    <a:pt x="16430" y="331"/>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a:off x="6967625" y="1494700"/>
              <a:ext cx="410775" cy="8600"/>
            </a:xfrm>
            <a:custGeom>
              <a:avLst/>
              <a:gdLst/>
              <a:ahLst/>
              <a:cxnLst/>
              <a:rect l="l" t="t" r="r" b="b"/>
              <a:pathLst>
                <a:path w="16431" h="344" extrusionOk="0">
                  <a:moveTo>
                    <a:pt x="0" y="0"/>
                  </a:moveTo>
                  <a:lnTo>
                    <a:pt x="0" y="343"/>
                  </a:lnTo>
                  <a:lnTo>
                    <a:pt x="16430" y="343"/>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7207450" y="1076950"/>
              <a:ext cx="8300" cy="213500"/>
            </a:xfrm>
            <a:custGeom>
              <a:avLst/>
              <a:gdLst/>
              <a:ahLst/>
              <a:cxnLst/>
              <a:rect l="l" t="t" r="r" b="b"/>
              <a:pathLst>
                <a:path w="332" h="8540" extrusionOk="0">
                  <a:moveTo>
                    <a:pt x="166" y="1"/>
                  </a:moveTo>
                  <a:cubicBezTo>
                    <a:pt x="77" y="1"/>
                    <a:pt x="1" y="77"/>
                    <a:pt x="1" y="166"/>
                  </a:cubicBezTo>
                  <a:lnTo>
                    <a:pt x="1" y="8374"/>
                  </a:lnTo>
                  <a:cubicBezTo>
                    <a:pt x="1" y="8463"/>
                    <a:pt x="77" y="8540"/>
                    <a:pt x="166" y="8540"/>
                  </a:cubicBezTo>
                  <a:cubicBezTo>
                    <a:pt x="255" y="8540"/>
                    <a:pt x="331" y="8463"/>
                    <a:pt x="331" y="8374"/>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a:off x="7207450" y="1495650"/>
              <a:ext cx="8300" cy="213175"/>
            </a:xfrm>
            <a:custGeom>
              <a:avLst/>
              <a:gdLst/>
              <a:ahLst/>
              <a:cxnLst/>
              <a:rect l="l" t="t" r="r" b="b"/>
              <a:pathLst>
                <a:path w="332" h="8527" extrusionOk="0">
                  <a:moveTo>
                    <a:pt x="166" y="0"/>
                  </a:moveTo>
                  <a:cubicBezTo>
                    <a:pt x="77" y="0"/>
                    <a:pt x="1" y="76"/>
                    <a:pt x="1" y="165"/>
                  </a:cubicBezTo>
                  <a:lnTo>
                    <a:pt x="1" y="8361"/>
                  </a:lnTo>
                  <a:cubicBezTo>
                    <a:pt x="1" y="8450"/>
                    <a:pt x="77" y="8526"/>
                    <a:pt x="166" y="8526"/>
                  </a:cubicBezTo>
                  <a:cubicBezTo>
                    <a:pt x="255" y="8526"/>
                    <a:pt x="331" y="8450"/>
                    <a:pt x="331" y="8361"/>
                  </a:cubicBezTo>
                  <a:lnTo>
                    <a:pt x="331" y="165"/>
                  </a:lnTo>
                  <a:cubicBezTo>
                    <a:pt x="331" y="76"/>
                    <a:pt x="255"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7207450" y="1492775"/>
              <a:ext cx="8300" cy="213175"/>
            </a:xfrm>
            <a:custGeom>
              <a:avLst/>
              <a:gdLst/>
              <a:ahLst/>
              <a:cxnLst/>
              <a:rect l="l" t="t" r="r" b="b"/>
              <a:pathLst>
                <a:path w="332" h="8527" extrusionOk="0">
                  <a:moveTo>
                    <a:pt x="166" y="1"/>
                  </a:moveTo>
                  <a:cubicBezTo>
                    <a:pt x="77" y="1"/>
                    <a:pt x="1" y="64"/>
                    <a:pt x="1" y="166"/>
                  </a:cubicBezTo>
                  <a:lnTo>
                    <a:pt x="1" y="8362"/>
                  </a:lnTo>
                  <a:cubicBezTo>
                    <a:pt x="1" y="8451"/>
                    <a:pt x="77" y="8527"/>
                    <a:pt x="166" y="8527"/>
                  </a:cubicBezTo>
                  <a:cubicBezTo>
                    <a:pt x="255" y="8527"/>
                    <a:pt x="331" y="8451"/>
                    <a:pt x="331" y="8362"/>
                  </a:cubicBezTo>
                  <a:lnTo>
                    <a:pt x="331" y="166"/>
                  </a:lnTo>
                  <a:cubicBezTo>
                    <a:pt x="331" y="64"/>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 name="Google Shape;66;p4"/>
          <p:cNvGrpSpPr/>
          <p:nvPr/>
        </p:nvGrpSpPr>
        <p:grpSpPr>
          <a:xfrm flipH="1">
            <a:off x="7411087" y="-10"/>
            <a:ext cx="2418724" cy="528216"/>
            <a:chOff x="349625" y="403825"/>
            <a:chExt cx="1637925" cy="357700"/>
          </a:xfrm>
        </p:grpSpPr>
        <p:sp>
          <p:nvSpPr>
            <p:cNvPr id="67" name="Google Shape;67;p4"/>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 name="Google Shape;74;p4"/>
          <p:cNvGrpSpPr/>
          <p:nvPr/>
        </p:nvGrpSpPr>
        <p:grpSpPr>
          <a:xfrm flipH="1">
            <a:off x="-66794" y="3346478"/>
            <a:ext cx="961995" cy="794486"/>
            <a:chOff x="-1" y="1346666"/>
            <a:chExt cx="961995" cy="794486"/>
          </a:xfrm>
        </p:grpSpPr>
        <p:grpSp>
          <p:nvGrpSpPr>
            <p:cNvPr id="75" name="Google Shape;75;p4"/>
            <p:cNvGrpSpPr/>
            <p:nvPr/>
          </p:nvGrpSpPr>
          <p:grpSpPr>
            <a:xfrm>
              <a:off x="-1" y="1612962"/>
              <a:ext cx="961995" cy="528189"/>
              <a:chOff x="238747" y="3536325"/>
              <a:chExt cx="775928" cy="426062"/>
            </a:xfrm>
          </p:grpSpPr>
          <p:sp>
            <p:nvSpPr>
              <p:cNvPr id="76" name="Google Shape;76;p4"/>
              <p:cNvSpPr/>
              <p:nvPr/>
            </p:nvSpPr>
            <p:spPr>
              <a:xfrm>
                <a:off x="238750" y="3536325"/>
                <a:ext cx="558775" cy="8325"/>
              </a:xfrm>
              <a:custGeom>
                <a:avLst/>
                <a:gdLst/>
                <a:ahLst/>
                <a:cxnLst/>
                <a:rect l="l" t="t" r="r" b="b"/>
                <a:pathLst>
                  <a:path w="22351" h="333" extrusionOk="0">
                    <a:moveTo>
                      <a:pt x="22193" y="0"/>
                    </a:moveTo>
                    <a:cubicBezTo>
                      <a:pt x="22187" y="0"/>
                      <a:pt x="22180" y="1"/>
                      <a:pt x="22174" y="1"/>
                    </a:cubicBezTo>
                    <a:lnTo>
                      <a:pt x="0" y="1"/>
                    </a:lnTo>
                    <a:lnTo>
                      <a:pt x="0" y="332"/>
                    </a:lnTo>
                    <a:lnTo>
                      <a:pt x="22174" y="332"/>
                    </a:lnTo>
                    <a:cubicBezTo>
                      <a:pt x="22180" y="333"/>
                      <a:pt x="22187" y="333"/>
                      <a:pt x="22193" y="333"/>
                    </a:cubicBezTo>
                    <a:cubicBezTo>
                      <a:pt x="22285" y="333"/>
                      <a:pt x="22351" y="250"/>
                      <a:pt x="22339" y="167"/>
                    </a:cubicBezTo>
                    <a:cubicBezTo>
                      <a:pt x="22351" y="83"/>
                      <a:pt x="22285" y="0"/>
                      <a:pt x="22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238750" y="3743425"/>
                <a:ext cx="560075" cy="8325"/>
              </a:xfrm>
              <a:custGeom>
                <a:avLst/>
                <a:gdLst/>
                <a:ahLst/>
                <a:cxnLst/>
                <a:rect l="l" t="t" r="r" b="b"/>
                <a:pathLst>
                  <a:path w="22403" h="333" extrusionOk="0">
                    <a:moveTo>
                      <a:pt x="22257" y="1"/>
                    </a:moveTo>
                    <a:cubicBezTo>
                      <a:pt x="22250" y="1"/>
                      <a:pt x="22244" y="1"/>
                      <a:pt x="22237" y="2"/>
                    </a:cubicBezTo>
                    <a:lnTo>
                      <a:pt x="0" y="2"/>
                    </a:lnTo>
                    <a:lnTo>
                      <a:pt x="0" y="333"/>
                    </a:lnTo>
                    <a:lnTo>
                      <a:pt x="22237" y="333"/>
                    </a:lnTo>
                    <a:cubicBezTo>
                      <a:pt x="22326" y="333"/>
                      <a:pt x="22402" y="256"/>
                      <a:pt x="22402" y="167"/>
                    </a:cubicBezTo>
                    <a:cubicBezTo>
                      <a:pt x="22402" y="73"/>
                      <a:pt x="22337" y="1"/>
                      <a:pt x="2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238747" y="3954059"/>
                <a:ext cx="775928" cy="8328"/>
              </a:xfrm>
              <a:custGeom>
                <a:avLst/>
                <a:gdLst/>
                <a:ahLst/>
                <a:cxnLst/>
                <a:rect l="l" t="t" r="r" b="b"/>
                <a:pathLst>
                  <a:path w="22403" h="334" extrusionOk="0">
                    <a:moveTo>
                      <a:pt x="22254" y="1"/>
                    </a:moveTo>
                    <a:cubicBezTo>
                      <a:pt x="22249" y="1"/>
                      <a:pt x="22243" y="1"/>
                      <a:pt x="22237" y="2"/>
                    </a:cubicBezTo>
                    <a:lnTo>
                      <a:pt x="0" y="2"/>
                    </a:lnTo>
                    <a:lnTo>
                      <a:pt x="0" y="332"/>
                    </a:lnTo>
                    <a:lnTo>
                      <a:pt x="22237" y="332"/>
                    </a:lnTo>
                    <a:cubicBezTo>
                      <a:pt x="22244" y="333"/>
                      <a:pt x="22250" y="333"/>
                      <a:pt x="22257" y="333"/>
                    </a:cubicBezTo>
                    <a:cubicBezTo>
                      <a:pt x="22337" y="333"/>
                      <a:pt x="22402" y="261"/>
                      <a:pt x="22402" y="167"/>
                    </a:cubicBezTo>
                    <a:cubicBezTo>
                      <a:pt x="22402" y="84"/>
                      <a:pt x="22336" y="1"/>
                      <a:pt x="22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578975" y="3744100"/>
                <a:ext cx="8275" cy="213500"/>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80;p4"/>
            <p:cNvSpPr/>
            <p:nvPr/>
          </p:nvSpPr>
          <p:spPr>
            <a:xfrm>
              <a:off x="183689" y="1346666"/>
              <a:ext cx="10259" cy="264676"/>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4"/>
          <p:cNvSpPr/>
          <p:nvPr/>
        </p:nvSpPr>
        <p:spPr>
          <a:xfrm>
            <a:off x="-66675" y="4783875"/>
            <a:ext cx="9268200" cy="35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4"/>
          <p:cNvGrpSpPr/>
          <p:nvPr/>
        </p:nvGrpSpPr>
        <p:grpSpPr>
          <a:xfrm>
            <a:off x="8332447" y="3015995"/>
            <a:ext cx="1056164" cy="2021594"/>
            <a:chOff x="8677050" y="2823063"/>
            <a:chExt cx="421875" cy="807475"/>
          </a:xfrm>
        </p:grpSpPr>
        <p:sp>
          <p:nvSpPr>
            <p:cNvPr id="83" name="Google Shape;83;p4"/>
            <p:cNvSpPr/>
            <p:nvPr/>
          </p:nvSpPr>
          <p:spPr>
            <a:xfrm>
              <a:off x="8728964" y="3575813"/>
              <a:ext cx="327900" cy="54725"/>
            </a:xfrm>
            <a:custGeom>
              <a:avLst/>
              <a:gdLst/>
              <a:ahLst/>
              <a:cxnLst/>
              <a:rect l="l" t="t" r="r" b="b"/>
              <a:pathLst>
                <a:path w="13116" h="2189" extrusionOk="0">
                  <a:moveTo>
                    <a:pt x="6558" y="1"/>
                  </a:moveTo>
                  <a:cubicBezTo>
                    <a:pt x="2933" y="1"/>
                    <a:pt x="0" y="489"/>
                    <a:pt x="0" y="1094"/>
                  </a:cubicBezTo>
                  <a:cubicBezTo>
                    <a:pt x="0" y="1695"/>
                    <a:pt x="2933" y="2188"/>
                    <a:pt x="6558" y="2188"/>
                  </a:cubicBezTo>
                  <a:cubicBezTo>
                    <a:pt x="10177" y="2188"/>
                    <a:pt x="13116" y="1695"/>
                    <a:pt x="13116" y="1094"/>
                  </a:cubicBezTo>
                  <a:cubicBezTo>
                    <a:pt x="13116" y="489"/>
                    <a:pt x="10177" y="1"/>
                    <a:pt x="6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8677050" y="2823063"/>
              <a:ext cx="233950" cy="397025"/>
            </a:xfrm>
            <a:custGeom>
              <a:avLst/>
              <a:gdLst/>
              <a:ahLst/>
              <a:cxnLst/>
              <a:rect l="l" t="t" r="r" b="b"/>
              <a:pathLst>
                <a:path w="9358" h="15881" extrusionOk="0">
                  <a:moveTo>
                    <a:pt x="2199" y="1"/>
                  </a:moveTo>
                  <a:cubicBezTo>
                    <a:pt x="2020" y="1"/>
                    <a:pt x="1844" y="49"/>
                    <a:pt x="1701" y="159"/>
                  </a:cubicBezTo>
                  <a:cubicBezTo>
                    <a:pt x="1250" y="491"/>
                    <a:pt x="1325" y="1172"/>
                    <a:pt x="1449" y="1725"/>
                  </a:cubicBezTo>
                  <a:lnTo>
                    <a:pt x="1915" y="3869"/>
                  </a:lnTo>
                  <a:cubicBezTo>
                    <a:pt x="1711" y="3650"/>
                    <a:pt x="1502" y="3424"/>
                    <a:pt x="1234" y="3285"/>
                  </a:cubicBezTo>
                  <a:cubicBezTo>
                    <a:pt x="1091" y="3209"/>
                    <a:pt x="926" y="3163"/>
                    <a:pt x="764" y="3163"/>
                  </a:cubicBezTo>
                  <a:cubicBezTo>
                    <a:pt x="628" y="3163"/>
                    <a:pt x="494" y="3196"/>
                    <a:pt x="376" y="3269"/>
                  </a:cubicBezTo>
                  <a:cubicBezTo>
                    <a:pt x="140" y="3414"/>
                    <a:pt x="17" y="3703"/>
                    <a:pt x="12" y="3987"/>
                  </a:cubicBezTo>
                  <a:cubicBezTo>
                    <a:pt x="1" y="4266"/>
                    <a:pt x="87" y="4534"/>
                    <a:pt x="178" y="4802"/>
                  </a:cubicBezTo>
                  <a:cubicBezTo>
                    <a:pt x="762" y="6507"/>
                    <a:pt x="1663" y="8084"/>
                    <a:pt x="2832" y="9457"/>
                  </a:cubicBezTo>
                  <a:cubicBezTo>
                    <a:pt x="2966" y="9612"/>
                    <a:pt x="3105" y="9773"/>
                    <a:pt x="3170" y="9966"/>
                  </a:cubicBezTo>
                  <a:cubicBezTo>
                    <a:pt x="3229" y="10159"/>
                    <a:pt x="3186" y="10400"/>
                    <a:pt x="3014" y="10513"/>
                  </a:cubicBezTo>
                  <a:cubicBezTo>
                    <a:pt x="2948" y="10557"/>
                    <a:pt x="2879" y="10574"/>
                    <a:pt x="2808" y="10574"/>
                  </a:cubicBezTo>
                  <a:cubicBezTo>
                    <a:pt x="2523" y="10574"/>
                    <a:pt x="2205" y="10290"/>
                    <a:pt x="1883" y="10277"/>
                  </a:cubicBezTo>
                  <a:cubicBezTo>
                    <a:pt x="1876" y="10277"/>
                    <a:pt x="1869" y="10276"/>
                    <a:pt x="1862" y="10276"/>
                  </a:cubicBezTo>
                  <a:cubicBezTo>
                    <a:pt x="1470" y="10276"/>
                    <a:pt x="1181" y="10723"/>
                    <a:pt x="1213" y="11119"/>
                  </a:cubicBezTo>
                  <a:cubicBezTo>
                    <a:pt x="1250" y="11526"/>
                    <a:pt x="1508" y="11875"/>
                    <a:pt x="1770" y="12186"/>
                  </a:cubicBezTo>
                  <a:cubicBezTo>
                    <a:pt x="2376" y="12888"/>
                    <a:pt x="3041" y="13542"/>
                    <a:pt x="3760" y="14127"/>
                  </a:cubicBezTo>
                  <a:cubicBezTo>
                    <a:pt x="4387" y="14647"/>
                    <a:pt x="5052" y="15119"/>
                    <a:pt x="5743" y="15548"/>
                  </a:cubicBezTo>
                  <a:cubicBezTo>
                    <a:pt x="6092" y="15767"/>
                    <a:pt x="6340" y="15880"/>
                    <a:pt x="6548" y="15880"/>
                  </a:cubicBezTo>
                  <a:cubicBezTo>
                    <a:pt x="6853" y="15880"/>
                    <a:pt x="7071" y="15638"/>
                    <a:pt x="7390" y="15135"/>
                  </a:cubicBezTo>
                  <a:cubicBezTo>
                    <a:pt x="8221" y="13821"/>
                    <a:pt x="8832" y="12368"/>
                    <a:pt x="9181" y="10845"/>
                  </a:cubicBezTo>
                  <a:cubicBezTo>
                    <a:pt x="9282" y="10422"/>
                    <a:pt x="9357" y="9966"/>
                    <a:pt x="9218" y="9553"/>
                  </a:cubicBezTo>
                  <a:cubicBezTo>
                    <a:pt x="9094" y="9180"/>
                    <a:pt x="8744" y="8863"/>
                    <a:pt x="8365" y="8863"/>
                  </a:cubicBezTo>
                  <a:cubicBezTo>
                    <a:pt x="8319" y="8863"/>
                    <a:pt x="8273" y="8868"/>
                    <a:pt x="8226" y="8877"/>
                  </a:cubicBezTo>
                  <a:cubicBezTo>
                    <a:pt x="7738" y="8979"/>
                    <a:pt x="7449" y="9574"/>
                    <a:pt x="6955" y="9601"/>
                  </a:cubicBezTo>
                  <a:cubicBezTo>
                    <a:pt x="7379" y="7628"/>
                    <a:pt x="7443" y="5596"/>
                    <a:pt x="7143" y="3601"/>
                  </a:cubicBezTo>
                  <a:cubicBezTo>
                    <a:pt x="7089" y="3242"/>
                    <a:pt x="7020" y="2872"/>
                    <a:pt x="6827" y="2561"/>
                  </a:cubicBezTo>
                  <a:cubicBezTo>
                    <a:pt x="6647" y="2272"/>
                    <a:pt x="6333" y="2048"/>
                    <a:pt x="5997" y="2048"/>
                  </a:cubicBezTo>
                  <a:cubicBezTo>
                    <a:pt x="5972" y="2048"/>
                    <a:pt x="5946" y="2049"/>
                    <a:pt x="5920" y="2052"/>
                  </a:cubicBezTo>
                  <a:cubicBezTo>
                    <a:pt x="5357" y="2105"/>
                    <a:pt x="5057" y="2733"/>
                    <a:pt x="4869" y="3269"/>
                  </a:cubicBezTo>
                  <a:cubicBezTo>
                    <a:pt x="4505" y="2443"/>
                    <a:pt x="4054" y="1660"/>
                    <a:pt x="3529" y="926"/>
                  </a:cubicBezTo>
                  <a:cubicBezTo>
                    <a:pt x="3315" y="625"/>
                    <a:pt x="3073" y="325"/>
                    <a:pt x="2752" y="148"/>
                  </a:cubicBezTo>
                  <a:cubicBezTo>
                    <a:pt x="2584" y="55"/>
                    <a:pt x="2389" y="1"/>
                    <a:pt x="2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8737375" y="2850338"/>
              <a:ext cx="131000" cy="522950"/>
            </a:xfrm>
            <a:custGeom>
              <a:avLst/>
              <a:gdLst/>
              <a:ahLst/>
              <a:cxnLst/>
              <a:rect l="l" t="t" r="r" b="b"/>
              <a:pathLst>
                <a:path w="5240" h="20918" fill="none" extrusionOk="0">
                  <a:moveTo>
                    <a:pt x="1" y="1"/>
                  </a:moveTo>
                  <a:cubicBezTo>
                    <a:pt x="1" y="1"/>
                    <a:pt x="3379" y="9063"/>
                    <a:pt x="4312" y="14993"/>
                  </a:cubicBezTo>
                  <a:lnTo>
                    <a:pt x="5239" y="20918"/>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8890050" y="2948338"/>
              <a:ext cx="208875" cy="307000"/>
            </a:xfrm>
            <a:custGeom>
              <a:avLst/>
              <a:gdLst/>
              <a:ahLst/>
              <a:cxnLst/>
              <a:rect l="l" t="t" r="r" b="b"/>
              <a:pathLst>
                <a:path w="8355" h="12280" extrusionOk="0">
                  <a:moveTo>
                    <a:pt x="6938" y="0"/>
                  </a:moveTo>
                  <a:cubicBezTo>
                    <a:pt x="6827" y="0"/>
                    <a:pt x="6715" y="21"/>
                    <a:pt x="6612" y="59"/>
                  </a:cubicBezTo>
                  <a:cubicBezTo>
                    <a:pt x="6328" y="161"/>
                    <a:pt x="6098" y="370"/>
                    <a:pt x="5883" y="585"/>
                  </a:cubicBezTo>
                  <a:cubicBezTo>
                    <a:pt x="5363" y="1110"/>
                    <a:pt x="4896" y="1684"/>
                    <a:pt x="4494" y="2306"/>
                  </a:cubicBezTo>
                  <a:cubicBezTo>
                    <a:pt x="4414" y="1845"/>
                    <a:pt x="4253" y="1298"/>
                    <a:pt x="3803" y="1185"/>
                  </a:cubicBezTo>
                  <a:cubicBezTo>
                    <a:pt x="3749" y="1171"/>
                    <a:pt x="3694" y="1164"/>
                    <a:pt x="3640" y="1164"/>
                  </a:cubicBezTo>
                  <a:cubicBezTo>
                    <a:pt x="3401" y="1164"/>
                    <a:pt x="3165" y="1297"/>
                    <a:pt x="3004" y="1480"/>
                  </a:cubicBezTo>
                  <a:cubicBezTo>
                    <a:pt x="2811" y="1706"/>
                    <a:pt x="2703" y="1995"/>
                    <a:pt x="2612" y="2279"/>
                  </a:cubicBezTo>
                  <a:cubicBezTo>
                    <a:pt x="2114" y="3850"/>
                    <a:pt x="1904" y="5502"/>
                    <a:pt x="1990" y="7148"/>
                  </a:cubicBezTo>
                  <a:cubicBezTo>
                    <a:pt x="1593" y="7062"/>
                    <a:pt x="1438" y="6547"/>
                    <a:pt x="1057" y="6397"/>
                  </a:cubicBezTo>
                  <a:cubicBezTo>
                    <a:pt x="993" y="6372"/>
                    <a:pt x="927" y="6361"/>
                    <a:pt x="860" y="6361"/>
                  </a:cubicBezTo>
                  <a:cubicBezTo>
                    <a:pt x="582" y="6361"/>
                    <a:pt x="301" y="6560"/>
                    <a:pt x="167" y="6815"/>
                  </a:cubicBezTo>
                  <a:cubicBezTo>
                    <a:pt x="1" y="7132"/>
                    <a:pt x="6" y="7507"/>
                    <a:pt x="28" y="7866"/>
                  </a:cubicBezTo>
                  <a:cubicBezTo>
                    <a:pt x="114" y="9137"/>
                    <a:pt x="414" y="10392"/>
                    <a:pt x="918" y="11561"/>
                  </a:cubicBezTo>
                  <a:cubicBezTo>
                    <a:pt x="1133" y="12058"/>
                    <a:pt x="1286" y="12279"/>
                    <a:pt x="1583" y="12279"/>
                  </a:cubicBezTo>
                  <a:cubicBezTo>
                    <a:pt x="1738" y="12279"/>
                    <a:pt x="1932" y="12220"/>
                    <a:pt x="2194" y="12108"/>
                  </a:cubicBezTo>
                  <a:cubicBezTo>
                    <a:pt x="2805" y="11850"/>
                    <a:pt x="3400" y="11555"/>
                    <a:pt x="3980" y="11223"/>
                  </a:cubicBezTo>
                  <a:cubicBezTo>
                    <a:pt x="4634" y="10837"/>
                    <a:pt x="5261" y="10397"/>
                    <a:pt x="5840" y="9904"/>
                  </a:cubicBezTo>
                  <a:cubicBezTo>
                    <a:pt x="6092" y="9689"/>
                    <a:pt x="6350" y="9443"/>
                    <a:pt x="6425" y="9121"/>
                  </a:cubicBezTo>
                  <a:cubicBezTo>
                    <a:pt x="6505" y="8794"/>
                    <a:pt x="6323" y="8387"/>
                    <a:pt x="5996" y="8349"/>
                  </a:cubicBezTo>
                  <a:cubicBezTo>
                    <a:pt x="5976" y="8347"/>
                    <a:pt x="5956" y="8346"/>
                    <a:pt x="5935" y="8346"/>
                  </a:cubicBezTo>
                  <a:cubicBezTo>
                    <a:pt x="5709" y="8346"/>
                    <a:pt x="5471" y="8475"/>
                    <a:pt x="5268" y="8475"/>
                  </a:cubicBezTo>
                  <a:cubicBezTo>
                    <a:pt x="5187" y="8475"/>
                    <a:pt x="5113" y="8455"/>
                    <a:pt x="5047" y="8397"/>
                  </a:cubicBezTo>
                  <a:cubicBezTo>
                    <a:pt x="4923" y="8285"/>
                    <a:pt x="4923" y="8081"/>
                    <a:pt x="4998" y="7931"/>
                  </a:cubicBezTo>
                  <a:cubicBezTo>
                    <a:pt x="5073" y="7781"/>
                    <a:pt x="5207" y="7673"/>
                    <a:pt x="5331" y="7566"/>
                  </a:cubicBezTo>
                  <a:cubicBezTo>
                    <a:pt x="6457" y="6612"/>
                    <a:pt x="7390" y="5454"/>
                    <a:pt x="8087" y="4151"/>
                  </a:cubicBezTo>
                  <a:cubicBezTo>
                    <a:pt x="8194" y="3952"/>
                    <a:pt x="8296" y="3743"/>
                    <a:pt x="8328" y="3513"/>
                  </a:cubicBezTo>
                  <a:cubicBezTo>
                    <a:pt x="8355" y="3282"/>
                    <a:pt x="8296" y="3035"/>
                    <a:pt x="8124" y="2885"/>
                  </a:cubicBezTo>
                  <a:cubicBezTo>
                    <a:pt x="8011" y="2786"/>
                    <a:pt x="7861" y="2741"/>
                    <a:pt x="7708" y="2741"/>
                  </a:cubicBezTo>
                  <a:cubicBezTo>
                    <a:pt x="7613" y="2741"/>
                    <a:pt x="7517" y="2758"/>
                    <a:pt x="7427" y="2789"/>
                  </a:cubicBezTo>
                  <a:cubicBezTo>
                    <a:pt x="7197" y="2864"/>
                    <a:pt x="6998" y="3019"/>
                    <a:pt x="6805" y="3169"/>
                  </a:cubicBezTo>
                  <a:lnTo>
                    <a:pt x="7459" y="1502"/>
                  </a:lnTo>
                  <a:cubicBezTo>
                    <a:pt x="7631" y="1073"/>
                    <a:pt x="7781" y="531"/>
                    <a:pt x="7459" y="204"/>
                  </a:cubicBezTo>
                  <a:cubicBezTo>
                    <a:pt x="7326" y="64"/>
                    <a:pt x="7134" y="0"/>
                    <a:pt x="6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8885225" y="2969913"/>
              <a:ext cx="173775" cy="405525"/>
            </a:xfrm>
            <a:custGeom>
              <a:avLst/>
              <a:gdLst/>
              <a:ahLst/>
              <a:cxnLst/>
              <a:rect l="l" t="t" r="r" b="b"/>
              <a:pathLst>
                <a:path w="6951" h="16221" fill="none" extrusionOk="0">
                  <a:moveTo>
                    <a:pt x="6950" y="1"/>
                  </a:moveTo>
                  <a:cubicBezTo>
                    <a:pt x="6950" y="1"/>
                    <a:pt x="3047" y="6885"/>
                    <a:pt x="1524" y="11550"/>
                  </a:cubicBezTo>
                  <a:lnTo>
                    <a:pt x="1" y="1622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8748900" y="3301563"/>
              <a:ext cx="280600" cy="300275"/>
            </a:xfrm>
            <a:custGeom>
              <a:avLst/>
              <a:gdLst/>
              <a:ahLst/>
              <a:cxnLst/>
              <a:rect l="l" t="t" r="r" b="b"/>
              <a:pathLst>
                <a:path w="11224" h="12011" extrusionOk="0">
                  <a:moveTo>
                    <a:pt x="11223" y="0"/>
                  </a:moveTo>
                  <a:lnTo>
                    <a:pt x="1" y="59"/>
                  </a:lnTo>
                  <a:lnTo>
                    <a:pt x="285" y="1384"/>
                  </a:lnTo>
                  <a:lnTo>
                    <a:pt x="317" y="1544"/>
                  </a:lnTo>
                  <a:lnTo>
                    <a:pt x="998" y="4697"/>
                  </a:lnTo>
                  <a:lnTo>
                    <a:pt x="1030" y="4853"/>
                  </a:lnTo>
                  <a:lnTo>
                    <a:pt x="1068" y="5040"/>
                  </a:lnTo>
                  <a:lnTo>
                    <a:pt x="1105" y="5217"/>
                  </a:lnTo>
                  <a:lnTo>
                    <a:pt x="2071" y="9689"/>
                  </a:lnTo>
                  <a:lnTo>
                    <a:pt x="2103" y="9845"/>
                  </a:lnTo>
                  <a:lnTo>
                    <a:pt x="2135" y="9984"/>
                  </a:lnTo>
                  <a:lnTo>
                    <a:pt x="2167" y="10156"/>
                  </a:lnTo>
                  <a:lnTo>
                    <a:pt x="2483" y="11609"/>
                  </a:lnTo>
                  <a:cubicBezTo>
                    <a:pt x="2483" y="11609"/>
                    <a:pt x="3105" y="12011"/>
                    <a:pt x="5776" y="12011"/>
                  </a:cubicBezTo>
                  <a:cubicBezTo>
                    <a:pt x="8446" y="12011"/>
                    <a:pt x="8794" y="11609"/>
                    <a:pt x="8794" y="11609"/>
                  </a:cubicBezTo>
                  <a:lnTo>
                    <a:pt x="8971" y="10767"/>
                  </a:lnTo>
                  <a:lnTo>
                    <a:pt x="9004" y="10606"/>
                  </a:lnTo>
                  <a:lnTo>
                    <a:pt x="9792" y="6869"/>
                  </a:lnTo>
                  <a:lnTo>
                    <a:pt x="9835" y="6660"/>
                  </a:lnTo>
                  <a:lnTo>
                    <a:pt x="9878" y="6461"/>
                  </a:lnTo>
                  <a:lnTo>
                    <a:pt x="9910" y="6295"/>
                  </a:lnTo>
                  <a:lnTo>
                    <a:pt x="10864" y="1737"/>
                  </a:lnTo>
                  <a:lnTo>
                    <a:pt x="10902" y="1560"/>
                  </a:lnTo>
                  <a:lnTo>
                    <a:pt x="10902" y="1544"/>
                  </a:lnTo>
                  <a:lnTo>
                    <a:pt x="10934" y="1378"/>
                  </a:lnTo>
                  <a:lnTo>
                    <a:pt x="112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8756025" y="3336013"/>
              <a:ext cx="266225" cy="8450"/>
            </a:xfrm>
            <a:custGeom>
              <a:avLst/>
              <a:gdLst/>
              <a:ahLst/>
              <a:cxnLst/>
              <a:rect l="l" t="t" r="r" b="b"/>
              <a:pathLst>
                <a:path w="10649" h="338" extrusionOk="0">
                  <a:moveTo>
                    <a:pt x="10649" y="0"/>
                  </a:moveTo>
                  <a:cubicBezTo>
                    <a:pt x="9642" y="134"/>
                    <a:pt x="8122" y="179"/>
                    <a:pt x="6523" y="179"/>
                  </a:cubicBezTo>
                  <a:cubicBezTo>
                    <a:pt x="3950" y="179"/>
                    <a:pt x="1174" y="62"/>
                    <a:pt x="0" y="6"/>
                  </a:cubicBezTo>
                  <a:lnTo>
                    <a:pt x="0" y="6"/>
                  </a:lnTo>
                  <a:lnTo>
                    <a:pt x="32" y="161"/>
                  </a:lnTo>
                  <a:cubicBezTo>
                    <a:pt x="1239" y="220"/>
                    <a:pt x="3989" y="338"/>
                    <a:pt x="6542" y="338"/>
                  </a:cubicBezTo>
                  <a:cubicBezTo>
                    <a:pt x="8107" y="338"/>
                    <a:pt x="9603" y="295"/>
                    <a:pt x="10617" y="166"/>
                  </a:cubicBezTo>
                  <a:lnTo>
                    <a:pt x="10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773850" y="3340438"/>
              <a:ext cx="247475" cy="82325"/>
            </a:xfrm>
            <a:custGeom>
              <a:avLst/>
              <a:gdLst/>
              <a:ahLst/>
              <a:cxnLst/>
              <a:rect l="l" t="t" r="r" b="b"/>
              <a:pathLst>
                <a:path w="9899" h="3293" extrusionOk="0">
                  <a:moveTo>
                    <a:pt x="9898" y="0"/>
                  </a:moveTo>
                  <a:cubicBezTo>
                    <a:pt x="8231" y="536"/>
                    <a:pt x="2515" y="2370"/>
                    <a:pt x="0" y="3137"/>
                  </a:cubicBezTo>
                  <a:lnTo>
                    <a:pt x="32" y="3292"/>
                  </a:lnTo>
                  <a:cubicBezTo>
                    <a:pt x="2504" y="2536"/>
                    <a:pt x="8091" y="745"/>
                    <a:pt x="9866" y="182"/>
                  </a:cubicBezTo>
                  <a:lnTo>
                    <a:pt x="9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8802250" y="3551163"/>
              <a:ext cx="171750" cy="21200"/>
            </a:xfrm>
            <a:custGeom>
              <a:avLst/>
              <a:gdLst/>
              <a:ahLst/>
              <a:cxnLst/>
              <a:rect l="l" t="t" r="r" b="b"/>
              <a:pathLst>
                <a:path w="6870" h="848" extrusionOk="0">
                  <a:moveTo>
                    <a:pt x="1" y="0"/>
                  </a:moveTo>
                  <a:lnTo>
                    <a:pt x="33" y="172"/>
                  </a:lnTo>
                  <a:cubicBezTo>
                    <a:pt x="1374" y="445"/>
                    <a:pt x="3663" y="847"/>
                    <a:pt x="5620" y="847"/>
                  </a:cubicBezTo>
                  <a:cubicBezTo>
                    <a:pt x="6028" y="847"/>
                    <a:pt x="6430" y="826"/>
                    <a:pt x="6837" y="783"/>
                  </a:cubicBezTo>
                  <a:lnTo>
                    <a:pt x="6870" y="622"/>
                  </a:lnTo>
                  <a:lnTo>
                    <a:pt x="6870" y="622"/>
                  </a:lnTo>
                  <a:cubicBezTo>
                    <a:pt x="6481" y="669"/>
                    <a:pt x="6059" y="689"/>
                    <a:pt x="5621" y="689"/>
                  </a:cubicBezTo>
                  <a:cubicBezTo>
                    <a:pt x="3647" y="689"/>
                    <a:pt x="1321" y="2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8800650" y="3468038"/>
              <a:ext cx="194000" cy="79650"/>
            </a:xfrm>
            <a:custGeom>
              <a:avLst/>
              <a:gdLst/>
              <a:ahLst/>
              <a:cxnLst/>
              <a:rect l="l" t="t" r="r" b="b"/>
              <a:pathLst>
                <a:path w="7760" h="3186" extrusionOk="0">
                  <a:moveTo>
                    <a:pt x="7759" y="1"/>
                  </a:moveTo>
                  <a:cubicBezTo>
                    <a:pt x="6124" y="912"/>
                    <a:pt x="2676" y="2682"/>
                    <a:pt x="1" y="3030"/>
                  </a:cubicBezTo>
                  <a:lnTo>
                    <a:pt x="33" y="3186"/>
                  </a:lnTo>
                  <a:cubicBezTo>
                    <a:pt x="2671" y="2837"/>
                    <a:pt x="6027" y="1137"/>
                    <a:pt x="7716" y="204"/>
                  </a:cubicBezTo>
                  <a:lnTo>
                    <a:pt x="77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8775575" y="3427563"/>
              <a:ext cx="221075" cy="37150"/>
            </a:xfrm>
            <a:custGeom>
              <a:avLst/>
              <a:gdLst/>
              <a:ahLst/>
              <a:cxnLst/>
              <a:rect l="l" t="t" r="r" b="b"/>
              <a:pathLst>
                <a:path w="8843" h="1486" extrusionOk="0">
                  <a:moveTo>
                    <a:pt x="1" y="0"/>
                  </a:moveTo>
                  <a:lnTo>
                    <a:pt x="44" y="177"/>
                  </a:lnTo>
                  <a:cubicBezTo>
                    <a:pt x="1468" y="595"/>
                    <a:pt x="4867" y="1486"/>
                    <a:pt x="7591" y="1486"/>
                  </a:cubicBezTo>
                  <a:cubicBezTo>
                    <a:pt x="8016" y="1486"/>
                    <a:pt x="8424" y="1464"/>
                    <a:pt x="8805" y="1416"/>
                  </a:cubicBezTo>
                  <a:lnTo>
                    <a:pt x="8843" y="1255"/>
                  </a:lnTo>
                  <a:lnTo>
                    <a:pt x="8843" y="1255"/>
                  </a:lnTo>
                  <a:cubicBezTo>
                    <a:pt x="8465" y="1304"/>
                    <a:pt x="8059" y="1327"/>
                    <a:pt x="7634" y="1327"/>
                  </a:cubicBezTo>
                  <a:cubicBezTo>
                    <a:pt x="4884" y="1327"/>
                    <a:pt x="1376" y="40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4"/>
          <p:cNvSpPr txBox="1">
            <a:spLocks noGrp="1"/>
          </p:cNvSpPr>
          <p:nvPr>
            <p:ph type="body" idx="1"/>
          </p:nvPr>
        </p:nvSpPr>
        <p:spPr>
          <a:xfrm>
            <a:off x="713225" y="1090750"/>
            <a:ext cx="7717800" cy="35544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AutoNum type="arabicPeriod"/>
              <a:defRPr sz="1200"/>
            </a:lvl1pPr>
            <a:lvl2pPr marL="914400" lvl="1" indent="-317500">
              <a:spcBef>
                <a:spcPts val="0"/>
              </a:spcBef>
              <a:spcAft>
                <a:spcPts val="0"/>
              </a:spcAft>
              <a:buSzPts val="1400"/>
              <a:buAutoNum type="alphaLcPeriod"/>
              <a:defRPr/>
            </a:lvl2pPr>
            <a:lvl3pPr marL="1371600" lvl="2" indent="-317500">
              <a:spcBef>
                <a:spcPts val="0"/>
              </a:spcBef>
              <a:spcAft>
                <a:spcPts val="0"/>
              </a:spcAft>
              <a:buSzPts val="1400"/>
              <a:buAutoNum type="romanLcPeriod"/>
              <a:defRPr/>
            </a:lvl3pPr>
            <a:lvl4pPr marL="1828800" lvl="3" indent="-317500">
              <a:spcBef>
                <a:spcPts val="0"/>
              </a:spcBef>
              <a:spcAft>
                <a:spcPts val="0"/>
              </a:spcAft>
              <a:buSzPts val="1400"/>
              <a:buAutoNum type="arabicPeriod"/>
              <a:defRPr/>
            </a:lvl4pPr>
            <a:lvl5pPr marL="2286000" lvl="4" indent="-317500">
              <a:spcBef>
                <a:spcPts val="0"/>
              </a:spcBef>
              <a:spcAft>
                <a:spcPts val="0"/>
              </a:spcAft>
              <a:buSzPts val="1400"/>
              <a:buAutoNum type="alphaLcPeriod"/>
              <a:defRPr/>
            </a:lvl5pPr>
            <a:lvl6pPr marL="2743200" lvl="5" indent="-317500">
              <a:spcBef>
                <a:spcPts val="0"/>
              </a:spcBef>
              <a:spcAft>
                <a:spcPts val="0"/>
              </a:spcAft>
              <a:buSzPts val="1400"/>
              <a:buAutoNum type="romanLcPeriod"/>
              <a:defRPr/>
            </a:lvl6pPr>
            <a:lvl7pPr marL="3200400" lvl="6" indent="-317500">
              <a:spcBef>
                <a:spcPts val="0"/>
              </a:spcBef>
              <a:spcAft>
                <a:spcPts val="0"/>
              </a:spcAft>
              <a:buSzPts val="1400"/>
              <a:buAutoNum type="arabicPeriod"/>
              <a:defRPr/>
            </a:lvl7pPr>
            <a:lvl8pPr marL="3657600" lvl="7" indent="-317500">
              <a:spcBef>
                <a:spcPts val="0"/>
              </a:spcBef>
              <a:spcAft>
                <a:spcPts val="0"/>
              </a:spcAft>
              <a:buSzPts val="1400"/>
              <a:buAutoNum type="alphaLcPeriod"/>
              <a:defRPr/>
            </a:lvl8pPr>
            <a:lvl9pPr marL="4114800" lvl="8" indent="-317500">
              <a:spcBef>
                <a:spcPts val="0"/>
              </a:spcBef>
              <a:spcAft>
                <a:spcPts val="0"/>
              </a:spcAft>
              <a:buSzPts val="1400"/>
              <a:buAutoNum type="romanLcPeriod"/>
              <a:defRPr/>
            </a:lvl9pPr>
          </a:lstStyle>
          <a:p>
            <a:endParaRPr/>
          </a:p>
        </p:txBody>
      </p:sp>
      <p:sp>
        <p:nvSpPr>
          <p:cNvPr id="95" name="Google Shape;95;p4"/>
          <p:cNvSpPr txBox="1">
            <a:spLocks noGrp="1"/>
          </p:cNvSpPr>
          <p:nvPr>
            <p:ph type="title"/>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5"/>
        <p:cNvGrpSpPr/>
        <p:nvPr/>
      </p:nvGrpSpPr>
      <p:grpSpPr>
        <a:xfrm>
          <a:off x="0" y="0"/>
          <a:ext cx="0" cy="0"/>
          <a:chOff x="0" y="0"/>
          <a:chExt cx="0" cy="0"/>
        </a:xfrm>
      </p:grpSpPr>
      <p:sp>
        <p:nvSpPr>
          <p:cNvPr id="146" name="Google Shape;14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7" name="Google Shape;147;p6"/>
          <p:cNvSpPr txBox="1">
            <a:spLocks noGrp="1"/>
          </p:cNvSpPr>
          <p:nvPr>
            <p:ph type="title"/>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48" name="Google Shape;148;p6"/>
          <p:cNvGrpSpPr/>
          <p:nvPr/>
        </p:nvGrpSpPr>
        <p:grpSpPr>
          <a:xfrm>
            <a:off x="6734499" y="4621890"/>
            <a:ext cx="2418724" cy="528216"/>
            <a:chOff x="349625" y="403825"/>
            <a:chExt cx="1637925" cy="357700"/>
          </a:xfrm>
        </p:grpSpPr>
        <p:sp>
          <p:nvSpPr>
            <p:cNvPr id="149" name="Google Shape;149;p6"/>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6"/>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6"/>
          <p:cNvGrpSpPr/>
          <p:nvPr/>
        </p:nvGrpSpPr>
        <p:grpSpPr>
          <a:xfrm flipH="1">
            <a:off x="-3" y="-9528"/>
            <a:ext cx="2062794" cy="794387"/>
            <a:chOff x="8605750" y="3048613"/>
            <a:chExt cx="777650" cy="299475"/>
          </a:xfrm>
        </p:grpSpPr>
        <p:grpSp>
          <p:nvGrpSpPr>
            <p:cNvPr id="157" name="Google Shape;157;p6"/>
            <p:cNvGrpSpPr/>
            <p:nvPr/>
          </p:nvGrpSpPr>
          <p:grpSpPr>
            <a:xfrm>
              <a:off x="8605750" y="3048613"/>
              <a:ext cx="777650" cy="298150"/>
              <a:chOff x="8605750" y="3048613"/>
              <a:chExt cx="777650" cy="298150"/>
            </a:xfrm>
          </p:grpSpPr>
          <p:sp>
            <p:nvSpPr>
              <p:cNvPr id="158" name="Google Shape;158;p6"/>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6"/>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7"/>
        <p:cNvGrpSpPr/>
        <p:nvPr/>
      </p:nvGrpSpPr>
      <p:grpSpPr>
        <a:xfrm>
          <a:off x="0" y="0"/>
          <a:ext cx="0" cy="0"/>
          <a:chOff x="0" y="0"/>
          <a:chExt cx="0" cy="0"/>
        </a:xfrm>
      </p:grpSpPr>
      <p:grpSp>
        <p:nvGrpSpPr>
          <p:cNvPr id="208" name="Google Shape;208;p9"/>
          <p:cNvGrpSpPr/>
          <p:nvPr/>
        </p:nvGrpSpPr>
        <p:grpSpPr>
          <a:xfrm>
            <a:off x="-1013160" y="3081985"/>
            <a:ext cx="2063028" cy="794477"/>
            <a:chOff x="8605750" y="3048613"/>
            <a:chExt cx="777650" cy="299475"/>
          </a:xfrm>
        </p:grpSpPr>
        <p:grpSp>
          <p:nvGrpSpPr>
            <p:cNvPr id="209" name="Google Shape;209;p9"/>
            <p:cNvGrpSpPr/>
            <p:nvPr/>
          </p:nvGrpSpPr>
          <p:grpSpPr>
            <a:xfrm>
              <a:off x="8605750" y="3048613"/>
              <a:ext cx="777650" cy="298150"/>
              <a:chOff x="8605750" y="3048613"/>
              <a:chExt cx="777650" cy="298150"/>
            </a:xfrm>
          </p:grpSpPr>
          <p:sp>
            <p:nvSpPr>
              <p:cNvPr id="210" name="Google Shape;210;p9"/>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7" name="Google Shape;217;p9"/>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 name="Google Shape;218;p9"/>
          <p:cNvSpPr/>
          <p:nvPr/>
        </p:nvSpPr>
        <p:spPr>
          <a:xfrm>
            <a:off x="-66675" y="4229100"/>
            <a:ext cx="9268200" cy="914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 name="Google Shape;219;p9"/>
          <p:cNvGrpSpPr/>
          <p:nvPr/>
        </p:nvGrpSpPr>
        <p:grpSpPr>
          <a:xfrm>
            <a:off x="255889" y="3081978"/>
            <a:ext cx="914667" cy="1750767"/>
            <a:chOff x="8677050" y="2823063"/>
            <a:chExt cx="421875" cy="807475"/>
          </a:xfrm>
        </p:grpSpPr>
        <p:sp>
          <p:nvSpPr>
            <p:cNvPr id="220" name="Google Shape;220;p9"/>
            <p:cNvSpPr/>
            <p:nvPr/>
          </p:nvSpPr>
          <p:spPr>
            <a:xfrm>
              <a:off x="8728964" y="3575813"/>
              <a:ext cx="327900" cy="54725"/>
            </a:xfrm>
            <a:custGeom>
              <a:avLst/>
              <a:gdLst/>
              <a:ahLst/>
              <a:cxnLst/>
              <a:rect l="l" t="t" r="r" b="b"/>
              <a:pathLst>
                <a:path w="13116" h="2189" extrusionOk="0">
                  <a:moveTo>
                    <a:pt x="6558" y="1"/>
                  </a:moveTo>
                  <a:cubicBezTo>
                    <a:pt x="2933" y="1"/>
                    <a:pt x="0" y="489"/>
                    <a:pt x="0" y="1094"/>
                  </a:cubicBezTo>
                  <a:cubicBezTo>
                    <a:pt x="0" y="1695"/>
                    <a:pt x="2933" y="2188"/>
                    <a:pt x="6558" y="2188"/>
                  </a:cubicBezTo>
                  <a:cubicBezTo>
                    <a:pt x="10177" y="2188"/>
                    <a:pt x="13116" y="1695"/>
                    <a:pt x="13116" y="1094"/>
                  </a:cubicBezTo>
                  <a:cubicBezTo>
                    <a:pt x="13116" y="489"/>
                    <a:pt x="10177" y="1"/>
                    <a:pt x="6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8677050" y="2823063"/>
              <a:ext cx="233950" cy="397025"/>
            </a:xfrm>
            <a:custGeom>
              <a:avLst/>
              <a:gdLst/>
              <a:ahLst/>
              <a:cxnLst/>
              <a:rect l="l" t="t" r="r" b="b"/>
              <a:pathLst>
                <a:path w="9358" h="15881" extrusionOk="0">
                  <a:moveTo>
                    <a:pt x="2199" y="1"/>
                  </a:moveTo>
                  <a:cubicBezTo>
                    <a:pt x="2020" y="1"/>
                    <a:pt x="1844" y="49"/>
                    <a:pt x="1701" y="159"/>
                  </a:cubicBezTo>
                  <a:cubicBezTo>
                    <a:pt x="1250" y="491"/>
                    <a:pt x="1325" y="1172"/>
                    <a:pt x="1449" y="1725"/>
                  </a:cubicBezTo>
                  <a:lnTo>
                    <a:pt x="1915" y="3869"/>
                  </a:lnTo>
                  <a:cubicBezTo>
                    <a:pt x="1711" y="3650"/>
                    <a:pt x="1502" y="3424"/>
                    <a:pt x="1234" y="3285"/>
                  </a:cubicBezTo>
                  <a:cubicBezTo>
                    <a:pt x="1091" y="3209"/>
                    <a:pt x="926" y="3163"/>
                    <a:pt x="764" y="3163"/>
                  </a:cubicBezTo>
                  <a:cubicBezTo>
                    <a:pt x="628" y="3163"/>
                    <a:pt x="494" y="3196"/>
                    <a:pt x="376" y="3269"/>
                  </a:cubicBezTo>
                  <a:cubicBezTo>
                    <a:pt x="140" y="3414"/>
                    <a:pt x="17" y="3703"/>
                    <a:pt x="12" y="3987"/>
                  </a:cubicBezTo>
                  <a:cubicBezTo>
                    <a:pt x="1" y="4266"/>
                    <a:pt x="87" y="4534"/>
                    <a:pt x="178" y="4802"/>
                  </a:cubicBezTo>
                  <a:cubicBezTo>
                    <a:pt x="762" y="6507"/>
                    <a:pt x="1663" y="8084"/>
                    <a:pt x="2832" y="9457"/>
                  </a:cubicBezTo>
                  <a:cubicBezTo>
                    <a:pt x="2966" y="9612"/>
                    <a:pt x="3105" y="9773"/>
                    <a:pt x="3170" y="9966"/>
                  </a:cubicBezTo>
                  <a:cubicBezTo>
                    <a:pt x="3229" y="10159"/>
                    <a:pt x="3186" y="10400"/>
                    <a:pt x="3014" y="10513"/>
                  </a:cubicBezTo>
                  <a:cubicBezTo>
                    <a:pt x="2948" y="10557"/>
                    <a:pt x="2879" y="10574"/>
                    <a:pt x="2808" y="10574"/>
                  </a:cubicBezTo>
                  <a:cubicBezTo>
                    <a:pt x="2523" y="10574"/>
                    <a:pt x="2205" y="10290"/>
                    <a:pt x="1883" y="10277"/>
                  </a:cubicBezTo>
                  <a:cubicBezTo>
                    <a:pt x="1876" y="10277"/>
                    <a:pt x="1869" y="10276"/>
                    <a:pt x="1862" y="10276"/>
                  </a:cubicBezTo>
                  <a:cubicBezTo>
                    <a:pt x="1470" y="10276"/>
                    <a:pt x="1181" y="10723"/>
                    <a:pt x="1213" y="11119"/>
                  </a:cubicBezTo>
                  <a:cubicBezTo>
                    <a:pt x="1250" y="11526"/>
                    <a:pt x="1508" y="11875"/>
                    <a:pt x="1770" y="12186"/>
                  </a:cubicBezTo>
                  <a:cubicBezTo>
                    <a:pt x="2376" y="12888"/>
                    <a:pt x="3041" y="13542"/>
                    <a:pt x="3760" y="14127"/>
                  </a:cubicBezTo>
                  <a:cubicBezTo>
                    <a:pt x="4387" y="14647"/>
                    <a:pt x="5052" y="15119"/>
                    <a:pt x="5743" y="15548"/>
                  </a:cubicBezTo>
                  <a:cubicBezTo>
                    <a:pt x="6092" y="15767"/>
                    <a:pt x="6340" y="15880"/>
                    <a:pt x="6548" y="15880"/>
                  </a:cubicBezTo>
                  <a:cubicBezTo>
                    <a:pt x="6853" y="15880"/>
                    <a:pt x="7071" y="15638"/>
                    <a:pt x="7390" y="15135"/>
                  </a:cubicBezTo>
                  <a:cubicBezTo>
                    <a:pt x="8221" y="13821"/>
                    <a:pt x="8832" y="12368"/>
                    <a:pt x="9181" y="10845"/>
                  </a:cubicBezTo>
                  <a:cubicBezTo>
                    <a:pt x="9282" y="10422"/>
                    <a:pt x="9357" y="9966"/>
                    <a:pt x="9218" y="9553"/>
                  </a:cubicBezTo>
                  <a:cubicBezTo>
                    <a:pt x="9094" y="9180"/>
                    <a:pt x="8744" y="8863"/>
                    <a:pt x="8365" y="8863"/>
                  </a:cubicBezTo>
                  <a:cubicBezTo>
                    <a:pt x="8319" y="8863"/>
                    <a:pt x="8273" y="8868"/>
                    <a:pt x="8226" y="8877"/>
                  </a:cubicBezTo>
                  <a:cubicBezTo>
                    <a:pt x="7738" y="8979"/>
                    <a:pt x="7449" y="9574"/>
                    <a:pt x="6955" y="9601"/>
                  </a:cubicBezTo>
                  <a:cubicBezTo>
                    <a:pt x="7379" y="7628"/>
                    <a:pt x="7443" y="5596"/>
                    <a:pt x="7143" y="3601"/>
                  </a:cubicBezTo>
                  <a:cubicBezTo>
                    <a:pt x="7089" y="3242"/>
                    <a:pt x="7020" y="2872"/>
                    <a:pt x="6827" y="2561"/>
                  </a:cubicBezTo>
                  <a:cubicBezTo>
                    <a:pt x="6647" y="2272"/>
                    <a:pt x="6333" y="2048"/>
                    <a:pt x="5997" y="2048"/>
                  </a:cubicBezTo>
                  <a:cubicBezTo>
                    <a:pt x="5972" y="2048"/>
                    <a:pt x="5946" y="2049"/>
                    <a:pt x="5920" y="2052"/>
                  </a:cubicBezTo>
                  <a:cubicBezTo>
                    <a:pt x="5357" y="2105"/>
                    <a:pt x="5057" y="2733"/>
                    <a:pt x="4869" y="3269"/>
                  </a:cubicBezTo>
                  <a:cubicBezTo>
                    <a:pt x="4505" y="2443"/>
                    <a:pt x="4054" y="1660"/>
                    <a:pt x="3529" y="926"/>
                  </a:cubicBezTo>
                  <a:cubicBezTo>
                    <a:pt x="3315" y="625"/>
                    <a:pt x="3073" y="325"/>
                    <a:pt x="2752" y="148"/>
                  </a:cubicBezTo>
                  <a:cubicBezTo>
                    <a:pt x="2584" y="55"/>
                    <a:pt x="2389" y="1"/>
                    <a:pt x="2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8737375" y="2850338"/>
              <a:ext cx="131000" cy="522950"/>
            </a:xfrm>
            <a:custGeom>
              <a:avLst/>
              <a:gdLst/>
              <a:ahLst/>
              <a:cxnLst/>
              <a:rect l="l" t="t" r="r" b="b"/>
              <a:pathLst>
                <a:path w="5240" h="20918" fill="none" extrusionOk="0">
                  <a:moveTo>
                    <a:pt x="1" y="1"/>
                  </a:moveTo>
                  <a:cubicBezTo>
                    <a:pt x="1" y="1"/>
                    <a:pt x="3379" y="9063"/>
                    <a:pt x="4312" y="14993"/>
                  </a:cubicBezTo>
                  <a:lnTo>
                    <a:pt x="5239" y="20918"/>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8890050" y="2948338"/>
              <a:ext cx="208875" cy="307000"/>
            </a:xfrm>
            <a:custGeom>
              <a:avLst/>
              <a:gdLst/>
              <a:ahLst/>
              <a:cxnLst/>
              <a:rect l="l" t="t" r="r" b="b"/>
              <a:pathLst>
                <a:path w="8355" h="12280" extrusionOk="0">
                  <a:moveTo>
                    <a:pt x="6938" y="0"/>
                  </a:moveTo>
                  <a:cubicBezTo>
                    <a:pt x="6827" y="0"/>
                    <a:pt x="6715" y="21"/>
                    <a:pt x="6612" y="59"/>
                  </a:cubicBezTo>
                  <a:cubicBezTo>
                    <a:pt x="6328" y="161"/>
                    <a:pt x="6098" y="370"/>
                    <a:pt x="5883" y="585"/>
                  </a:cubicBezTo>
                  <a:cubicBezTo>
                    <a:pt x="5363" y="1110"/>
                    <a:pt x="4896" y="1684"/>
                    <a:pt x="4494" y="2306"/>
                  </a:cubicBezTo>
                  <a:cubicBezTo>
                    <a:pt x="4414" y="1845"/>
                    <a:pt x="4253" y="1298"/>
                    <a:pt x="3803" y="1185"/>
                  </a:cubicBezTo>
                  <a:cubicBezTo>
                    <a:pt x="3749" y="1171"/>
                    <a:pt x="3694" y="1164"/>
                    <a:pt x="3640" y="1164"/>
                  </a:cubicBezTo>
                  <a:cubicBezTo>
                    <a:pt x="3401" y="1164"/>
                    <a:pt x="3165" y="1297"/>
                    <a:pt x="3004" y="1480"/>
                  </a:cubicBezTo>
                  <a:cubicBezTo>
                    <a:pt x="2811" y="1706"/>
                    <a:pt x="2703" y="1995"/>
                    <a:pt x="2612" y="2279"/>
                  </a:cubicBezTo>
                  <a:cubicBezTo>
                    <a:pt x="2114" y="3850"/>
                    <a:pt x="1904" y="5502"/>
                    <a:pt x="1990" y="7148"/>
                  </a:cubicBezTo>
                  <a:cubicBezTo>
                    <a:pt x="1593" y="7062"/>
                    <a:pt x="1438" y="6547"/>
                    <a:pt x="1057" y="6397"/>
                  </a:cubicBezTo>
                  <a:cubicBezTo>
                    <a:pt x="993" y="6372"/>
                    <a:pt x="927" y="6361"/>
                    <a:pt x="860" y="6361"/>
                  </a:cubicBezTo>
                  <a:cubicBezTo>
                    <a:pt x="582" y="6361"/>
                    <a:pt x="301" y="6560"/>
                    <a:pt x="167" y="6815"/>
                  </a:cubicBezTo>
                  <a:cubicBezTo>
                    <a:pt x="1" y="7132"/>
                    <a:pt x="6" y="7507"/>
                    <a:pt x="28" y="7866"/>
                  </a:cubicBezTo>
                  <a:cubicBezTo>
                    <a:pt x="114" y="9137"/>
                    <a:pt x="414" y="10392"/>
                    <a:pt x="918" y="11561"/>
                  </a:cubicBezTo>
                  <a:cubicBezTo>
                    <a:pt x="1133" y="12058"/>
                    <a:pt x="1286" y="12279"/>
                    <a:pt x="1583" y="12279"/>
                  </a:cubicBezTo>
                  <a:cubicBezTo>
                    <a:pt x="1738" y="12279"/>
                    <a:pt x="1932" y="12220"/>
                    <a:pt x="2194" y="12108"/>
                  </a:cubicBezTo>
                  <a:cubicBezTo>
                    <a:pt x="2805" y="11850"/>
                    <a:pt x="3400" y="11555"/>
                    <a:pt x="3980" y="11223"/>
                  </a:cubicBezTo>
                  <a:cubicBezTo>
                    <a:pt x="4634" y="10837"/>
                    <a:pt x="5261" y="10397"/>
                    <a:pt x="5840" y="9904"/>
                  </a:cubicBezTo>
                  <a:cubicBezTo>
                    <a:pt x="6092" y="9689"/>
                    <a:pt x="6350" y="9443"/>
                    <a:pt x="6425" y="9121"/>
                  </a:cubicBezTo>
                  <a:cubicBezTo>
                    <a:pt x="6505" y="8794"/>
                    <a:pt x="6323" y="8387"/>
                    <a:pt x="5996" y="8349"/>
                  </a:cubicBezTo>
                  <a:cubicBezTo>
                    <a:pt x="5976" y="8347"/>
                    <a:pt x="5956" y="8346"/>
                    <a:pt x="5935" y="8346"/>
                  </a:cubicBezTo>
                  <a:cubicBezTo>
                    <a:pt x="5709" y="8346"/>
                    <a:pt x="5471" y="8475"/>
                    <a:pt x="5268" y="8475"/>
                  </a:cubicBezTo>
                  <a:cubicBezTo>
                    <a:pt x="5187" y="8475"/>
                    <a:pt x="5113" y="8455"/>
                    <a:pt x="5047" y="8397"/>
                  </a:cubicBezTo>
                  <a:cubicBezTo>
                    <a:pt x="4923" y="8285"/>
                    <a:pt x="4923" y="8081"/>
                    <a:pt x="4998" y="7931"/>
                  </a:cubicBezTo>
                  <a:cubicBezTo>
                    <a:pt x="5073" y="7781"/>
                    <a:pt x="5207" y="7673"/>
                    <a:pt x="5331" y="7566"/>
                  </a:cubicBezTo>
                  <a:cubicBezTo>
                    <a:pt x="6457" y="6612"/>
                    <a:pt x="7390" y="5454"/>
                    <a:pt x="8087" y="4151"/>
                  </a:cubicBezTo>
                  <a:cubicBezTo>
                    <a:pt x="8194" y="3952"/>
                    <a:pt x="8296" y="3743"/>
                    <a:pt x="8328" y="3513"/>
                  </a:cubicBezTo>
                  <a:cubicBezTo>
                    <a:pt x="8355" y="3282"/>
                    <a:pt x="8296" y="3035"/>
                    <a:pt x="8124" y="2885"/>
                  </a:cubicBezTo>
                  <a:cubicBezTo>
                    <a:pt x="8011" y="2786"/>
                    <a:pt x="7861" y="2741"/>
                    <a:pt x="7708" y="2741"/>
                  </a:cubicBezTo>
                  <a:cubicBezTo>
                    <a:pt x="7613" y="2741"/>
                    <a:pt x="7517" y="2758"/>
                    <a:pt x="7427" y="2789"/>
                  </a:cubicBezTo>
                  <a:cubicBezTo>
                    <a:pt x="7197" y="2864"/>
                    <a:pt x="6998" y="3019"/>
                    <a:pt x="6805" y="3169"/>
                  </a:cubicBezTo>
                  <a:lnTo>
                    <a:pt x="7459" y="1502"/>
                  </a:lnTo>
                  <a:cubicBezTo>
                    <a:pt x="7631" y="1073"/>
                    <a:pt x="7781" y="531"/>
                    <a:pt x="7459" y="204"/>
                  </a:cubicBezTo>
                  <a:cubicBezTo>
                    <a:pt x="7326" y="64"/>
                    <a:pt x="7134" y="0"/>
                    <a:pt x="6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8885225" y="2969913"/>
              <a:ext cx="173775" cy="405525"/>
            </a:xfrm>
            <a:custGeom>
              <a:avLst/>
              <a:gdLst/>
              <a:ahLst/>
              <a:cxnLst/>
              <a:rect l="l" t="t" r="r" b="b"/>
              <a:pathLst>
                <a:path w="6951" h="16221" fill="none" extrusionOk="0">
                  <a:moveTo>
                    <a:pt x="6950" y="1"/>
                  </a:moveTo>
                  <a:cubicBezTo>
                    <a:pt x="6950" y="1"/>
                    <a:pt x="3047" y="6885"/>
                    <a:pt x="1524" y="11550"/>
                  </a:cubicBezTo>
                  <a:lnTo>
                    <a:pt x="1" y="1622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8748900" y="3301563"/>
              <a:ext cx="280600" cy="300275"/>
            </a:xfrm>
            <a:custGeom>
              <a:avLst/>
              <a:gdLst/>
              <a:ahLst/>
              <a:cxnLst/>
              <a:rect l="l" t="t" r="r" b="b"/>
              <a:pathLst>
                <a:path w="11224" h="12011" extrusionOk="0">
                  <a:moveTo>
                    <a:pt x="11223" y="0"/>
                  </a:moveTo>
                  <a:lnTo>
                    <a:pt x="1" y="59"/>
                  </a:lnTo>
                  <a:lnTo>
                    <a:pt x="285" y="1384"/>
                  </a:lnTo>
                  <a:lnTo>
                    <a:pt x="317" y="1544"/>
                  </a:lnTo>
                  <a:lnTo>
                    <a:pt x="998" y="4697"/>
                  </a:lnTo>
                  <a:lnTo>
                    <a:pt x="1030" y="4853"/>
                  </a:lnTo>
                  <a:lnTo>
                    <a:pt x="1068" y="5040"/>
                  </a:lnTo>
                  <a:lnTo>
                    <a:pt x="1105" y="5217"/>
                  </a:lnTo>
                  <a:lnTo>
                    <a:pt x="2071" y="9689"/>
                  </a:lnTo>
                  <a:lnTo>
                    <a:pt x="2103" y="9845"/>
                  </a:lnTo>
                  <a:lnTo>
                    <a:pt x="2135" y="9984"/>
                  </a:lnTo>
                  <a:lnTo>
                    <a:pt x="2167" y="10156"/>
                  </a:lnTo>
                  <a:lnTo>
                    <a:pt x="2483" y="11609"/>
                  </a:lnTo>
                  <a:cubicBezTo>
                    <a:pt x="2483" y="11609"/>
                    <a:pt x="3105" y="12011"/>
                    <a:pt x="5776" y="12011"/>
                  </a:cubicBezTo>
                  <a:cubicBezTo>
                    <a:pt x="8446" y="12011"/>
                    <a:pt x="8794" y="11609"/>
                    <a:pt x="8794" y="11609"/>
                  </a:cubicBezTo>
                  <a:lnTo>
                    <a:pt x="8971" y="10767"/>
                  </a:lnTo>
                  <a:lnTo>
                    <a:pt x="9004" y="10606"/>
                  </a:lnTo>
                  <a:lnTo>
                    <a:pt x="9792" y="6869"/>
                  </a:lnTo>
                  <a:lnTo>
                    <a:pt x="9835" y="6660"/>
                  </a:lnTo>
                  <a:lnTo>
                    <a:pt x="9878" y="6461"/>
                  </a:lnTo>
                  <a:lnTo>
                    <a:pt x="9910" y="6295"/>
                  </a:lnTo>
                  <a:lnTo>
                    <a:pt x="10864" y="1737"/>
                  </a:lnTo>
                  <a:lnTo>
                    <a:pt x="10902" y="1560"/>
                  </a:lnTo>
                  <a:lnTo>
                    <a:pt x="10902" y="1544"/>
                  </a:lnTo>
                  <a:lnTo>
                    <a:pt x="10934" y="1378"/>
                  </a:lnTo>
                  <a:lnTo>
                    <a:pt x="112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8756025" y="3336013"/>
              <a:ext cx="266225" cy="8450"/>
            </a:xfrm>
            <a:custGeom>
              <a:avLst/>
              <a:gdLst/>
              <a:ahLst/>
              <a:cxnLst/>
              <a:rect l="l" t="t" r="r" b="b"/>
              <a:pathLst>
                <a:path w="10649" h="338" extrusionOk="0">
                  <a:moveTo>
                    <a:pt x="10649" y="0"/>
                  </a:moveTo>
                  <a:cubicBezTo>
                    <a:pt x="9642" y="134"/>
                    <a:pt x="8122" y="179"/>
                    <a:pt x="6523" y="179"/>
                  </a:cubicBezTo>
                  <a:cubicBezTo>
                    <a:pt x="3950" y="179"/>
                    <a:pt x="1174" y="62"/>
                    <a:pt x="0" y="6"/>
                  </a:cubicBezTo>
                  <a:lnTo>
                    <a:pt x="0" y="6"/>
                  </a:lnTo>
                  <a:lnTo>
                    <a:pt x="32" y="161"/>
                  </a:lnTo>
                  <a:cubicBezTo>
                    <a:pt x="1239" y="220"/>
                    <a:pt x="3989" y="338"/>
                    <a:pt x="6542" y="338"/>
                  </a:cubicBezTo>
                  <a:cubicBezTo>
                    <a:pt x="8107" y="338"/>
                    <a:pt x="9603" y="295"/>
                    <a:pt x="10617" y="166"/>
                  </a:cubicBezTo>
                  <a:lnTo>
                    <a:pt x="10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8773850" y="3340438"/>
              <a:ext cx="247475" cy="82325"/>
            </a:xfrm>
            <a:custGeom>
              <a:avLst/>
              <a:gdLst/>
              <a:ahLst/>
              <a:cxnLst/>
              <a:rect l="l" t="t" r="r" b="b"/>
              <a:pathLst>
                <a:path w="9899" h="3293" extrusionOk="0">
                  <a:moveTo>
                    <a:pt x="9898" y="0"/>
                  </a:moveTo>
                  <a:cubicBezTo>
                    <a:pt x="8231" y="536"/>
                    <a:pt x="2515" y="2370"/>
                    <a:pt x="0" y="3137"/>
                  </a:cubicBezTo>
                  <a:lnTo>
                    <a:pt x="32" y="3292"/>
                  </a:lnTo>
                  <a:cubicBezTo>
                    <a:pt x="2504" y="2536"/>
                    <a:pt x="8091" y="745"/>
                    <a:pt x="9866" y="182"/>
                  </a:cubicBezTo>
                  <a:lnTo>
                    <a:pt x="9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8802250" y="3551163"/>
              <a:ext cx="171750" cy="21200"/>
            </a:xfrm>
            <a:custGeom>
              <a:avLst/>
              <a:gdLst/>
              <a:ahLst/>
              <a:cxnLst/>
              <a:rect l="l" t="t" r="r" b="b"/>
              <a:pathLst>
                <a:path w="6870" h="848" extrusionOk="0">
                  <a:moveTo>
                    <a:pt x="1" y="0"/>
                  </a:moveTo>
                  <a:lnTo>
                    <a:pt x="33" y="172"/>
                  </a:lnTo>
                  <a:cubicBezTo>
                    <a:pt x="1374" y="445"/>
                    <a:pt x="3663" y="847"/>
                    <a:pt x="5620" y="847"/>
                  </a:cubicBezTo>
                  <a:cubicBezTo>
                    <a:pt x="6028" y="847"/>
                    <a:pt x="6430" y="826"/>
                    <a:pt x="6837" y="783"/>
                  </a:cubicBezTo>
                  <a:lnTo>
                    <a:pt x="6870" y="622"/>
                  </a:lnTo>
                  <a:lnTo>
                    <a:pt x="6870" y="622"/>
                  </a:lnTo>
                  <a:cubicBezTo>
                    <a:pt x="6481" y="669"/>
                    <a:pt x="6059" y="689"/>
                    <a:pt x="5621" y="689"/>
                  </a:cubicBezTo>
                  <a:cubicBezTo>
                    <a:pt x="3647" y="689"/>
                    <a:pt x="1321" y="2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8800650" y="3468038"/>
              <a:ext cx="194000" cy="79650"/>
            </a:xfrm>
            <a:custGeom>
              <a:avLst/>
              <a:gdLst/>
              <a:ahLst/>
              <a:cxnLst/>
              <a:rect l="l" t="t" r="r" b="b"/>
              <a:pathLst>
                <a:path w="7760" h="3186" extrusionOk="0">
                  <a:moveTo>
                    <a:pt x="7759" y="1"/>
                  </a:moveTo>
                  <a:cubicBezTo>
                    <a:pt x="6124" y="912"/>
                    <a:pt x="2676" y="2682"/>
                    <a:pt x="1" y="3030"/>
                  </a:cubicBezTo>
                  <a:lnTo>
                    <a:pt x="33" y="3186"/>
                  </a:lnTo>
                  <a:cubicBezTo>
                    <a:pt x="2671" y="2837"/>
                    <a:pt x="6027" y="1137"/>
                    <a:pt x="7716" y="204"/>
                  </a:cubicBezTo>
                  <a:lnTo>
                    <a:pt x="77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8775575" y="3427563"/>
              <a:ext cx="221075" cy="37150"/>
            </a:xfrm>
            <a:custGeom>
              <a:avLst/>
              <a:gdLst/>
              <a:ahLst/>
              <a:cxnLst/>
              <a:rect l="l" t="t" r="r" b="b"/>
              <a:pathLst>
                <a:path w="8843" h="1486" extrusionOk="0">
                  <a:moveTo>
                    <a:pt x="1" y="0"/>
                  </a:moveTo>
                  <a:lnTo>
                    <a:pt x="44" y="177"/>
                  </a:lnTo>
                  <a:cubicBezTo>
                    <a:pt x="1468" y="595"/>
                    <a:pt x="4867" y="1486"/>
                    <a:pt x="7591" y="1486"/>
                  </a:cubicBezTo>
                  <a:cubicBezTo>
                    <a:pt x="8016" y="1486"/>
                    <a:pt x="8424" y="1464"/>
                    <a:pt x="8805" y="1416"/>
                  </a:cubicBezTo>
                  <a:lnTo>
                    <a:pt x="8843" y="1255"/>
                  </a:lnTo>
                  <a:lnTo>
                    <a:pt x="8843" y="1255"/>
                  </a:lnTo>
                  <a:cubicBezTo>
                    <a:pt x="8465" y="1304"/>
                    <a:pt x="8059" y="1327"/>
                    <a:pt x="7634" y="1327"/>
                  </a:cubicBezTo>
                  <a:cubicBezTo>
                    <a:pt x="4884" y="1327"/>
                    <a:pt x="1376" y="40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231;p9"/>
          <p:cNvGrpSpPr/>
          <p:nvPr/>
        </p:nvGrpSpPr>
        <p:grpSpPr>
          <a:xfrm>
            <a:off x="82887" y="10215"/>
            <a:ext cx="2418724" cy="528216"/>
            <a:chOff x="349625" y="403825"/>
            <a:chExt cx="1637925" cy="357700"/>
          </a:xfrm>
        </p:grpSpPr>
        <p:sp>
          <p:nvSpPr>
            <p:cNvPr id="232" name="Google Shape;232;p9"/>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9"/>
          <p:cNvSpPr txBox="1">
            <a:spLocks noGrp="1"/>
          </p:cNvSpPr>
          <p:nvPr>
            <p:ph type="title"/>
          </p:nvPr>
        </p:nvSpPr>
        <p:spPr>
          <a:xfrm>
            <a:off x="1462738" y="1201313"/>
            <a:ext cx="4632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0" name="Google Shape;240;p9"/>
          <p:cNvSpPr txBox="1">
            <a:spLocks noGrp="1"/>
          </p:cNvSpPr>
          <p:nvPr>
            <p:ph type="subTitle" idx="1"/>
          </p:nvPr>
        </p:nvSpPr>
        <p:spPr>
          <a:xfrm>
            <a:off x="1462738" y="2043113"/>
            <a:ext cx="4632900" cy="116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7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1"/>
        <p:cNvGrpSpPr/>
        <p:nvPr/>
      </p:nvGrpSpPr>
      <p:grpSpPr>
        <a:xfrm>
          <a:off x="0" y="0"/>
          <a:ext cx="0" cy="0"/>
          <a:chOff x="0" y="0"/>
          <a:chExt cx="0" cy="0"/>
        </a:xfrm>
      </p:grpSpPr>
      <p:sp>
        <p:nvSpPr>
          <p:cNvPr id="242" name="Google Shape;24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10"/>
          <p:cNvSpPr txBox="1">
            <a:spLocks noGrp="1"/>
          </p:cNvSpPr>
          <p:nvPr>
            <p:ph type="title"/>
          </p:nvPr>
        </p:nvSpPr>
        <p:spPr>
          <a:xfrm>
            <a:off x="5753100" y="1553550"/>
            <a:ext cx="2735100" cy="2036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4800"/>
              <a:buNone/>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244" name="Google Shape;244;p10"/>
          <p:cNvGrpSpPr/>
          <p:nvPr/>
        </p:nvGrpSpPr>
        <p:grpSpPr>
          <a:xfrm>
            <a:off x="-9" y="3772054"/>
            <a:ext cx="579357" cy="891196"/>
            <a:chOff x="6967625" y="1076950"/>
            <a:chExt cx="410775" cy="631875"/>
          </a:xfrm>
        </p:grpSpPr>
        <p:sp>
          <p:nvSpPr>
            <p:cNvPr id="245" name="Google Shape;245;p10"/>
            <p:cNvSpPr/>
            <p:nvPr/>
          </p:nvSpPr>
          <p:spPr>
            <a:xfrm>
              <a:off x="6967625" y="1076950"/>
              <a:ext cx="410775" cy="8275"/>
            </a:xfrm>
            <a:custGeom>
              <a:avLst/>
              <a:gdLst/>
              <a:ahLst/>
              <a:cxnLst/>
              <a:rect l="l" t="t" r="r" b="b"/>
              <a:pathLst>
                <a:path w="16431" h="331" extrusionOk="0">
                  <a:moveTo>
                    <a:pt x="0" y="1"/>
                  </a:moveTo>
                  <a:lnTo>
                    <a:pt x="0" y="331"/>
                  </a:lnTo>
                  <a:lnTo>
                    <a:pt x="16430" y="331"/>
                  </a:lnTo>
                  <a:lnTo>
                    <a:pt x="164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0"/>
            <p:cNvSpPr/>
            <p:nvPr/>
          </p:nvSpPr>
          <p:spPr>
            <a:xfrm>
              <a:off x="6967625" y="1284075"/>
              <a:ext cx="410775" cy="8275"/>
            </a:xfrm>
            <a:custGeom>
              <a:avLst/>
              <a:gdLst/>
              <a:ahLst/>
              <a:cxnLst/>
              <a:rect l="l" t="t" r="r" b="b"/>
              <a:pathLst>
                <a:path w="16431" h="331" extrusionOk="0">
                  <a:moveTo>
                    <a:pt x="0" y="0"/>
                  </a:moveTo>
                  <a:lnTo>
                    <a:pt x="0" y="331"/>
                  </a:lnTo>
                  <a:lnTo>
                    <a:pt x="16430" y="331"/>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0"/>
            <p:cNvSpPr/>
            <p:nvPr/>
          </p:nvSpPr>
          <p:spPr>
            <a:xfrm>
              <a:off x="6967625" y="1494700"/>
              <a:ext cx="410775" cy="8600"/>
            </a:xfrm>
            <a:custGeom>
              <a:avLst/>
              <a:gdLst/>
              <a:ahLst/>
              <a:cxnLst/>
              <a:rect l="l" t="t" r="r" b="b"/>
              <a:pathLst>
                <a:path w="16431" h="344" extrusionOk="0">
                  <a:moveTo>
                    <a:pt x="0" y="0"/>
                  </a:moveTo>
                  <a:lnTo>
                    <a:pt x="0" y="343"/>
                  </a:lnTo>
                  <a:lnTo>
                    <a:pt x="16430" y="343"/>
                  </a:lnTo>
                  <a:lnTo>
                    <a:pt x="164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0"/>
            <p:cNvSpPr/>
            <p:nvPr/>
          </p:nvSpPr>
          <p:spPr>
            <a:xfrm>
              <a:off x="7207450" y="1076950"/>
              <a:ext cx="8300" cy="213500"/>
            </a:xfrm>
            <a:custGeom>
              <a:avLst/>
              <a:gdLst/>
              <a:ahLst/>
              <a:cxnLst/>
              <a:rect l="l" t="t" r="r" b="b"/>
              <a:pathLst>
                <a:path w="332" h="8540" extrusionOk="0">
                  <a:moveTo>
                    <a:pt x="166" y="1"/>
                  </a:moveTo>
                  <a:cubicBezTo>
                    <a:pt x="77" y="1"/>
                    <a:pt x="1" y="77"/>
                    <a:pt x="1" y="166"/>
                  </a:cubicBezTo>
                  <a:lnTo>
                    <a:pt x="1" y="8374"/>
                  </a:lnTo>
                  <a:cubicBezTo>
                    <a:pt x="1" y="8463"/>
                    <a:pt x="77" y="8540"/>
                    <a:pt x="166" y="8540"/>
                  </a:cubicBezTo>
                  <a:cubicBezTo>
                    <a:pt x="255" y="8540"/>
                    <a:pt x="331" y="8463"/>
                    <a:pt x="331" y="8374"/>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0"/>
            <p:cNvSpPr/>
            <p:nvPr/>
          </p:nvSpPr>
          <p:spPr>
            <a:xfrm>
              <a:off x="7207450" y="1495650"/>
              <a:ext cx="8300" cy="213175"/>
            </a:xfrm>
            <a:custGeom>
              <a:avLst/>
              <a:gdLst/>
              <a:ahLst/>
              <a:cxnLst/>
              <a:rect l="l" t="t" r="r" b="b"/>
              <a:pathLst>
                <a:path w="332" h="8527" extrusionOk="0">
                  <a:moveTo>
                    <a:pt x="166" y="0"/>
                  </a:moveTo>
                  <a:cubicBezTo>
                    <a:pt x="77" y="0"/>
                    <a:pt x="1" y="76"/>
                    <a:pt x="1" y="165"/>
                  </a:cubicBezTo>
                  <a:lnTo>
                    <a:pt x="1" y="8361"/>
                  </a:lnTo>
                  <a:cubicBezTo>
                    <a:pt x="1" y="8450"/>
                    <a:pt x="77" y="8526"/>
                    <a:pt x="166" y="8526"/>
                  </a:cubicBezTo>
                  <a:cubicBezTo>
                    <a:pt x="255" y="8526"/>
                    <a:pt x="331" y="8450"/>
                    <a:pt x="331" y="8361"/>
                  </a:cubicBezTo>
                  <a:lnTo>
                    <a:pt x="331" y="165"/>
                  </a:lnTo>
                  <a:cubicBezTo>
                    <a:pt x="331" y="76"/>
                    <a:pt x="255" y="0"/>
                    <a:pt x="1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0"/>
            <p:cNvSpPr/>
            <p:nvPr/>
          </p:nvSpPr>
          <p:spPr>
            <a:xfrm>
              <a:off x="7207450" y="1492775"/>
              <a:ext cx="8300" cy="213175"/>
            </a:xfrm>
            <a:custGeom>
              <a:avLst/>
              <a:gdLst/>
              <a:ahLst/>
              <a:cxnLst/>
              <a:rect l="l" t="t" r="r" b="b"/>
              <a:pathLst>
                <a:path w="332" h="8527" extrusionOk="0">
                  <a:moveTo>
                    <a:pt x="166" y="1"/>
                  </a:moveTo>
                  <a:cubicBezTo>
                    <a:pt x="77" y="1"/>
                    <a:pt x="1" y="64"/>
                    <a:pt x="1" y="166"/>
                  </a:cubicBezTo>
                  <a:lnTo>
                    <a:pt x="1" y="8362"/>
                  </a:lnTo>
                  <a:cubicBezTo>
                    <a:pt x="1" y="8451"/>
                    <a:pt x="77" y="8527"/>
                    <a:pt x="166" y="8527"/>
                  </a:cubicBezTo>
                  <a:cubicBezTo>
                    <a:pt x="255" y="8527"/>
                    <a:pt x="331" y="8451"/>
                    <a:pt x="331" y="8362"/>
                  </a:cubicBezTo>
                  <a:lnTo>
                    <a:pt x="331" y="166"/>
                  </a:lnTo>
                  <a:cubicBezTo>
                    <a:pt x="331" y="64"/>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51;p10"/>
          <p:cNvGrpSpPr/>
          <p:nvPr/>
        </p:nvGrpSpPr>
        <p:grpSpPr>
          <a:xfrm>
            <a:off x="6492538" y="4564468"/>
            <a:ext cx="2651473" cy="579045"/>
            <a:chOff x="349625" y="403825"/>
            <a:chExt cx="1637925" cy="357700"/>
          </a:xfrm>
        </p:grpSpPr>
        <p:sp>
          <p:nvSpPr>
            <p:cNvPr id="252" name="Google Shape;252;p10"/>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0"/>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0"/>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0"/>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0"/>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0"/>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0"/>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 name="Google Shape;259;p10"/>
          <p:cNvGrpSpPr/>
          <p:nvPr/>
        </p:nvGrpSpPr>
        <p:grpSpPr>
          <a:xfrm>
            <a:off x="5340687" y="31915"/>
            <a:ext cx="2418724" cy="528216"/>
            <a:chOff x="349625" y="403825"/>
            <a:chExt cx="1637925" cy="357700"/>
          </a:xfrm>
        </p:grpSpPr>
        <p:sp>
          <p:nvSpPr>
            <p:cNvPr id="260" name="Google Shape;260;p10"/>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0"/>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0"/>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0"/>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0"/>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0"/>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0"/>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10"/>
          <p:cNvGrpSpPr/>
          <p:nvPr/>
        </p:nvGrpSpPr>
        <p:grpSpPr>
          <a:xfrm>
            <a:off x="1095399" y="12866"/>
            <a:ext cx="961995" cy="794486"/>
            <a:chOff x="-1" y="1346666"/>
            <a:chExt cx="961995" cy="794486"/>
          </a:xfrm>
        </p:grpSpPr>
        <p:grpSp>
          <p:nvGrpSpPr>
            <p:cNvPr id="268" name="Google Shape;268;p10"/>
            <p:cNvGrpSpPr/>
            <p:nvPr/>
          </p:nvGrpSpPr>
          <p:grpSpPr>
            <a:xfrm>
              <a:off x="-1" y="1612962"/>
              <a:ext cx="961995" cy="528189"/>
              <a:chOff x="238747" y="3536325"/>
              <a:chExt cx="775928" cy="426062"/>
            </a:xfrm>
          </p:grpSpPr>
          <p:sp>
            <p:nvSpPr>
              <p:cNvPr id="269" name="Google Shape;269;p10"/>
              <p:cNvSpPr/>
              <p:nvPr/>
            </p:nvSpPr>
            <p:spPr>
              <a:xfrm>
                <a:off x="238750" y="3536325"/>
                <a:ext cx="558775" cy="8325"/>
              </a:xfrm>
              <a:custGeom>
                <a:avLst/>
                <a:gdLst/>
                <a:ahLst/>
                <a:cxnLst/>
                <a:rect l="l" t="t" r="r" b="b"/>
                <a:pathLst>
                  <a:path w="22351" h="333" extrusionOk="0">
                    <a:moveTo>
                      <a:pt x="22193" y="0"/>
                    </a:moveTo>
                    <a:cubicBezTo>
                      <a:pt x="22187" y="0"/>
                      <a:pt x="22180" y="1"/>
                      <a:pt x="22174" y="1"/>
                    </a:cubicBezTo>
                    <a:lnTo>
                      <a:pt x="0" y="1"/>
                    </a:lnTo>
                    <a:lnTo>
                      <a:pt x="0" y="332"/>
                    </a:lnTo>
                    <a:lnTo>
                      <a:pt x="22174" y="332"/>
                    </a:lnTo>
                    <a:cubicBezTo>
                      <a:pt x="22180" y="333"/>
                      <a:pt x="22187" y="333"/>
                      <a:pt x="22193" y="333"/>
                    </a:cubicBezTo>
                    <a:cubicBezTo>
                      <a:pt x="22285" y="333"/>
                      <a:pt x="22351" y="250"/>
                      <a:pt x="22339" y="167"/>
                    </a:cubicBezTo>
                    <a:cubicBezTo>
                      <a:pt x="22351" y="83"/>
                      <a:pt x="22285" y="0"/>
                      <a:pt x="22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0"/>
              <p:cNvSpPr/>
              <p:nvPr/>
            </p:nvSpPr>
            <p:spPr>
              <a:xfrm>
                <a:off x="238750" y="3743425"/>
                <a:ext cx="560075" cy="8325"/>
              </a:xfrm>
              <a:custGeom>
                <a:avLst/>
                <a:gdLst/>
                <a:ahLst/>
                <a:cxnLst/>
                <a:rect l="l" t="t" r="r" b="b"/>
                <a:pathLst>
                  <a:path w="22403" h="333" extrusionOk="0">
                    <a:moveTo>
                      <a:pt x="22257" y="1"/>
                    </a:moveTo>
                    <a:cubicBezTo>
                      <a:pt x="22250" y="1"/>
                      <a:pt x="22244" y="1"/>
                      <a:pt x="22237" y="2"/>
                    </a:cubicBezTo>
                    <a:lnTo>
                      <a:pt x="0" y="2"/>
                    </a:lnTo>
                    <a:lnTo>
                      <a:pt x="0" y="333"/>
                    </a:lnTo>
                    <a:lnTo>
                      <a:pt x="22237" y="333"/>
                    </a:lnTo>
                    <a:cubicBezTo>
                      <a:pt x="22326" y="333"/>
                      <a:pt x="22402" y="256"/>
                      <a:pt x="22402" y="167"/>
                    </a:cubicBezTo>
                    <a:cubicBezTo>
                      <a:pt x="22402" y="73"/>
                      <a:pt x="22337" y="1"/>
                      <a:pt x="2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p:nvPr/>
            </p:nvSpPr>
            <p:spPr>
              <a:xfrm>
                <a:off x="238747" y="3954059"/>
                <a:ext cx="775928" cy="8328"/>
              </a:xfrm>
              <a:custGeom>
                <a:avLst/>
                <a:gdLst/>
                <a:ahLst/>
                <a:cxnLst/>
                <a:rect l="l" t="t" r="r" b="b"/>
                <a:pathLst>
                  <a:path w="22403" h="334" extrusionOk="0">
                    <a:moveTo>
                      <a:pt x="22254" y="1"/>
                    </a:moveTo>
                    <a:cubicBezTo>
                      <a:pt x="22249" y="1"/>
                      <a:pt x="22243" y="1"/>
                      <a:pt x="22237" y="2"/>
                    </a:cubicBezTo>
                    <a:lnTo>
                      <a:pt x="0" y="2"/>
                    </a:lnTo>
                    <a:lnTo>
                      <a:pt x="0" y="332"/>
                    </a:lnTo>
                    <a:lnTo>
                      <a:pt x="22237" y="332"/>
                    </a:lnTo>
                    <a:cubicBezTo>
                      <a:pt x="22244" y="333"/>
                      <a:pt x="22250" y="333"/>
                      <a:pt x="22257" y="333"/>
                    </a:cubicBezTo>
                    <a:cubicBezTo>
                      <a:pt x="22337" y="333"/>
                      <a:pt x="22402" y="261"/>
                      <a:pt x="22402" y="167"/>
                    </a:cubicBezTo>
                    <a:cubicBezTo>
                      <a:pt x="22402" y="84"/>
                      <a:pt x="22336" y="1"/>
                      <a:pt x="22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0"/>
              <p:cNvSpPr/>
              <p:nvPr/>
            </p:nvSpPr>
            <p:spPr>
              <a:xfrm>
                <a:off x="578975" y="3744100"/>
                <a:ext cx="8275" cy="213500"/>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0"/>
            <p:cNvSpPr/>
            <p:nvPr/>
          </p:nvSpPr>
          <p:spPr>
            <a:xfrm>
              <a:off x="183689" y="1346666"/>
              <a:ext cx="10259" cy="264676"/>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74"/>
        <p:cNvGrpSpPr/>
        <p:nvPr/>
      </p:nvGrpSpPr>
      <p:grpSpPr>
        <a:xfrm>
          <a:off x="0" y="0"/>
          <a:ext cx="0" cy="0"/>
          <a:chOff x="0" y="0"/>
          <a:chExt cx="0" cy="0"/>
        </a:xfrm>
      </p:grpSpPr>
      <p:sp>
        <p:nvSpPr>
          <p:cNvPr id="275" name="Google Shape;275;p11"/>
          <p:cNvSpPr txBox="1">
            <a:spLocks noGrp="1"/>
          </p:cNvSpPr>
          <p:nvPr>
            <p:ph type="title" hasCustomPrompt="1"/>
          </p:nvPr>
        </p:nvSpPr>
        <p:spPr>
          <a:xfrm>
            <a:off x="4819650" y="1516425"/>
            <a:ext cx="3386400" cy="1742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9600"/>
              <a:buNone/>
              <a:defRPr sz="12000">
                <a:solidFill>
                  <a:schemeClr val="accent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76" name="Google Shape;276;p11"/>
          <p:cNvSpPr txBox="1">
            <a:spLocks noGrp="1"/>
          </p:cNvSpPr>
          <p:nvPr>
            <p:ph type="subTitle" idx="1"/>
          </p:nvPr>
        </p:nvSpPr>
        <p:spPr>
          <a:xfrm>
            <a:off x="4819725" y="3259075"/>
            <a:ext cx="3386400" cy="86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5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77" name="Google Shape;277;p11"/>
          <p:cNvSpPr txBox="1">
            <a:spLocks noGrp="1"/>
          </p:cNvSpPr>
          <p:nvPr>
            <p:ph type="title" idx="2"/>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8" name="Google Shape;278;p11"/>
          <p:cNvGrpSpPr/>
          <p:nvPr/>
        </p:nvGrpSpPr>
        <p:grpSpPr>
          <a:xfrm>
            <a:off x="3855863" y="4593318"/>
            <a:ext cx="2651473" cy="579045"/>
            <a:chOff x="349625" y="403825"/>
            <a:chExt cx="1637925" cy="357700"/>
          </a:xfrm>
        </p:grpSpPr>
        <p:sp>
          <p:nvSpPr>
            <p:cNvPr id="279" name="Google Shape;279;p11"/>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1"/>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1"/>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6" name="Google Shape;286;p11"/>
          <p:cNvGrpSpPr/>
          <p:nvPr/>
        </p:nvGrpSpPr>
        <p:grpSpPr>
          <a:xfrm>
            <a:off x="8181999" y="-9"/>
            <a:ext cx="961995" cy="794486"/>
            <a:chOff x="-1" y="1346666"/>
            <a:chExt cx="961995" cy="794486"/>
          </a:xfrm>
        </p:grpSpPr>
        <p:grpSp>
          <p:nvGrpSpPr>
            <p:cNvPr id="287" name="Google Shape;287;p11"/>
            <p:cNvGrpSpPr/>
            <p:nvPr/>
          </p:nvGrpSpPr>
          <p:grpSpPr>
            <a:xfrm>
              <a:off x="-1" y="1612962"/>
              <a:ext cx="961995" cy="528189"/>
              <a:chOff x="238747" y="3536325"/>
              <a:chExt cx="775928" cy="426062"/>
            </a:xfrm>
          </p:grpSpPr>
          <p:sp>
            <p:nvSpPr>
              <p:cNvPr id="288" name="Google Shape;288;p11"/>
              <p:cNvSpPr/>
              <p:nvPr/>
            </p:nvSpPr>
            <p:spPr>
              <a:xfrm>
                <a:off x="238750" y="3536325"/>
                <a:ext cx="558775" cy="8325"/>
              </a:xfrm>
              <a:custGeom>
                <a:avLst/>
                <a:gdLst/>
                <a:ahLst/>
                <a:cxnLst/>
                <a:rect l="l" t="t" r="r" b="b"/>
                <a:pathLst>
                  <a:path w="22351" h="333" extrusionOk="0">
                    <a:moveTo>
                      <a:pt x="22193" y="0"/>
                    </a:moveTo>
                    <a:cubicBezTo>
                      <a:pt x="22187" y="0"/>
                      <a:pt x="22180" y="1"/>
                      <a:pt x="22174" y="1"/>
                    </a:cubicBezTo>
                    <a:lnTo>
                      <a:pt x="0" y="1"/>
                    </a:lnTo>
                    <a:lnTo>
                      <a:pt x="0" y="332"/>
                    </a:lnTo>
                    <a:lnTo>
                      <a:pt x="22174" y="332"/>
                    </a:lnTo>
                    <a:cubicBezTo>
                      <a:pt x="22180" y="333"/>
                      <a:pt x="22187" y="333"/>
                      <a:pt x="22193" y="333"/>
                    </a:cubicBezTo>
                    <a:cubicBezTo>
                      <a:pt x="22285" y="333"/>
                      <a:pt x="22351" y="250"/>
                      <a:pt x="22339" y="167"/>
                    </a:cubicBezTo>
                    <a:cubicBezTo>
                      <a:pt x="22351" y="83"/>
                      <a:pt x="22285" y="0"/>
                      <a:pt x="22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1"/>
              <p:cNvSpPr/>
              <p:nvPr/>
            </p:nvSpPr>
            <p:spPr>
              <a:xfrm>
                <a:off x="238750" y="3743425"/>
                <a:ext cx="560075" cy="8325"/>
              </a:xfrm>
              <a:custGeom>
                <a:avLst/>
                <a:gdLst/>
                <a:ahLst/>
                <a:cxnLst/>
                <a:rect l="l" t="t" r="r" b="b"/>
                <a:pathLst>
                  <a:path w="22403" h="333" extrusionOk="0">
                    <a:moveTo>
                      <a:pt x="22257" y="1"/>
                    </a:moveTo>
                    <a:cubicBezTo>
                      <a:pt x="22250" y="1"/>
                      <a:pt x="22244" y="1"/>
                      <a:pt x="22237" y="2"/>
                    </a:cubicBezTo>
                    <a:lnTo>
                      <a:pt x="0" y="2"/>
                    </a:lnTo>
                    <a:lnTo>
                      <a:pt x="0" y="333"/>
                    </a:lnTo>
                    <a:lnTo>
                      <a:pt x="22237" y="333"/>
                    </a:lnTo>
                    <a:cubicBezTo>
                      <a:pt x="22326" y="333"/>
                      <a:pt x="22402" y="256"/>
                      <a:pt x="22402" y="167"/>
                    </a:cubicBezTo>
                    <a:cubicBezTo>
                      <a:pt x="22402" y="73"/>
                      <a:pt x="22337" y="1"/>
                      <a:pt x="2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1"/>
              <p:cNvSpPr/>
              <p:nvPr/>
            </p:nvSpPr>
            <p:spPr>
              <a:xfrm>
                <a:off x="238747" y="3954059"/>
                <a:ext cx="775928" cy="8328"/>
              </a:xfrm>
              <a:custGeom>
                <a:avLst/>
                <a:gdLst/>
                <a:ahLst/>
                <a:cxnLst/>
                <a:rect l="l" t="t" r="r" b="b"/>
                <a:pathLst>
                  <a:path w="22403" h="334" extrusionOk="0">
                    <a:moveTo>
                      <a:pt x="22254" y="1"/>
                    </a:moveTo>
                    <a:cubicBezTo>
                      <a:pt x="22249" y="1"/>
                      <a:pt x="22243" y="1"/>
                      <a:pt x="22237" y="2"/>
                    </a:cubicBezTo>
                    <a:lnTo>
                      <a:pt x="0" y="2"/>
                    </a:lnTo>
                    <a:lnTo>
                      <a:pt x="0" y="332"/>
                    </a:lnTo>
                    <a:lnTo>
                      <a:pt x="22237" y="332"/>
                    </a:lnTo>
                    <a:cubicBezTo>
                      <a:pt x="22244" y="333"/>
                      <a:pt x="22250" y="333"/>
                      <a:pt x="22257" y="333"/>
                    </a:cubicBezTo>
                    <a:cubicBezTo>
                      <a:pt x="22337" y="333"/>
                      <a:pt x="22402" y="261"/>
                      <a:pt x="22402" y="167"/>
                    </a:cubicBezTo>
                    <a:cubicBezTo>
                      <a:pt x="22402" y="84"/>
                      <a:pt x="22336" y="1"/>
                      <a:pt x="22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1"/>
              <p:cNvSpPr/>
              <p:nvPr/>
            </p:nvSpPr>
            <p:spPr>
              <a:xfrm>
                <a:off x="578975" y="3744100"/>
                <a:ext cx="8275" cy="213500"/>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11"/>
            <p:cNvSpPr/>
            <p:nvPr/>
          </p:nvSpPr>
          <p:spPr>
            <a:xfrm>
              <a:off x="183689" y="1346666"/>
              <a:ext cx="10259" cy="264676"/>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3"/>
        <p:cNvGrpSpPr/>
        <p:nvPr/>
      </p:nvGrpSpPr>
      <p:grpSpPr>
        <a:xfrm>
          <a:off x="0" y="0"/>
          <a:ext cx="0" cy="0"/>
          <a:chOff x="0" y="0"/>
          <a:chExt cx="0" cy="0"/>
        </a:xfrm>
      </p:grpSpPr>
      <p:sp>
        <p:nvSpPr>
          <p:cNvPr id="294" name="Google Shape;2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3">
    <p:spTree>
      <p:nvGrpSpPr>
        <p:cNvPr id="1" name="Shape 295"/>
        <p:cNvGrpSpPr/>
        <p:nvPr/>
      </p:nvGrpSpPr>
      <p:grpSpPr>
        <a:xfrm>
          <a:off x="0" y="0"/>
          <a:ext cx="0" cy="0"/>
          <a:chOff x="0" y="0"/>
          <a:chExt cx="0" cy="0"/>
        </a:xfrm>
      </p:grpSpPr>
      <p:sp>
        <p:nvSpPr>
          <p:cNvPr id="296" name="Google Shape;296;p13"/>
          <p:cNvSpPr/>
          <p:nvPr/>
        </p:nvSpPr>
        <p:spPr>
          <a:xfrm>
            <a:off x="-66675" y="4783875"/>
            <a:ext cx="9268200" cy="359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97;p13"/>
          <p:cNvGrpSpPr/>
          <p:nvPr/>
        </p:nvGrpSpPr>
        <p:grpSpPr>
          <a:xfrm>
            <a:off x="7338356" y="145626"/>
            <a:ext cx="2280327" cy="1078210"/>
            <a:chOff x="9073850" y="2449938"/>
            <a:chExt cx="858815" cy="406075"/>
          </a:xfrm>
        </p:grpSpPr>
        <p:sp>
          <p:nvSpPr>
            <p:cNvPr id="298" name="Google Shape;298;p13"/>
            <p:cNvSpPr/>
            <p:nvPr/>
          </p:nvSpPr>
          <p:spPr>
            <a:xfrm>
              <a:off x="9229750" y="2557863"/>
              <a:ext cx="530050" cy="3900"/>
            </a:xfrm>
            <a:custGeom>
              <a:avLst/>
              <a:gdLst/>
              <a:ahLst/>
              <a:cxnLst/>
              <a:rect l="l" t="t" r="r" b="b"/>
              <a:pathLst>
                <a:path w="21202" h="156" extrusionOk="0">
                  <a:moveTo>
                    <a:pt x="81" y="0"/>
                  </a:moveTo>
                  <a:cubicBezTo>
                    <a:pt x="38" y="0"/>
                    <a:pt x="0" y="32"/>
                    <a:pt x="0" y="81"/>
                  </a:cubicBezTo>
                  <a:cubicBezTo>
                    <a:pt x="0" y="124"/>
                    <a:pt x="38" y="156"/>
                    <a:pt x="81" y="156"/>
                  </a:cubicBezTo>
                  <a:lnTo>
                    <a:pt x="21121" y="156"/>
                  </a:lnTo>
                  <a:cubicBezTo>
                    <a:pt x="21164" y="156"/>
                    <a:pt x="21201" y="124"/>
                    <a:pt x="21201" y="81"/>
                  </a:cubicBezTo>
                  <a:cubicBezTo>
                    <a:pt x="21201" y="32"/>
                    <a:pt x="21164" y="0"/>
                    <a:pt x="21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9229750" y="2449938"/>
              <a:ext cx="530050" cy="3925"/>
            </a:xfrm>
            <a:custGeom>
              <a:avLst/>
              <a:gdLst/>
              <a:ahLst/>
              <a:cxnLst/>
              <a:rect l="l" t="t" r="r" b="b"/>
              <a:pathLst>
                <a:path w="21202" h="157" extrusionOk="0">
                  <a:moveTo>
                    <a:pt x="81" y="1"/>
                  </a:moveTo>
                  <a:cubicBezTo>
                    <a:pt x="38" y="1"/>
                    <a:pt x="0" y="33"/>
                    <a:pt x="0" y="76"/>
                  </a:cubicBezTo>
                  <a:cubicBezTo>
                    <a:pt x="0" y="124"/>
                    <a:pt x="38" y="156"/>
                    <a:pt x="81" y="156"/>
                  </a:cubicBezTo>
                  <a:lnTo>
                    <a:pt x="21121" y="156"/>
                  </a:lnTo>
                  <a:cubicBezTo>
                    <a:pt x="21164" y="156"/>
                    <a:pt x="21201" y="124"/>
                    <a:pt x="21201" y="76"/>
                  </a:cubicBezTo>
                  <a:cubicBezTo>
                    <a:pt x="21201" y="33"/>
                    <a:pt x="21164" y="1"/>
                    <a:pt x="21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9156365" y="2655988"/>
              <a:ext cx="776300" cy="4050"/>
            </a:xfrm>
            <a:custGeom>
              <a:avLst/>
              <a:gdLst/>
              <a:ahLst/>
              <a:cxnLst/>
              <a:rect l="l" t="t" r="r" b="b"/>
              <a:pathLst>
                <a:path w="31052" h="162" extrusionOk="0">
                  <a:moveTo>
                    <a:pt x="81" y="0"/>
                  </a:moveTo>
                  <a:cubicBezTo>
                    <a:pt x="38" y="0"/>
                    <a:pt x="0" y="38"/>
                    <a:pt x="0" y="81"/>
                  </a:cubicBezTo>
                  <a:cubicBezTo>
                    <a:pt x="0" y="124"/>
                    <a:pt x="38" y="161"/>
                    <a:pt x="81" y="161"/>
                  </a:cubicBezTo>
                  <a:lnTo>
                    <a:pt x="30971" y="161"/>
                  </a:lnTo>
                  <a:cubicBezTo>
                    <a:pt x="31014" y="161"/>
                    <a:pt x="31051" y="124"/>
                    <a:pt x="31051" y="81"/>
                  </a:cubicBezTo>
                  <a:cubicBezTo>
                    <a:pt x="31051" y="38"/>
                    <a:pt x="31014" y="0"/>
                    <a:pt x="309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9073850" y="2755838"/>
              <a:ext cx="687300" cy="4050"/>
            </a:xfrm>
            <a:custGeom>
              <a:avLst/>
              <a:gdLst/>
              <a:ahLst/>
              <a:cxnLst/>
              <a:rect l="l" t="t" r="r" b="b"/>
              <a:pathLst>
                <a:path w="27492" h="162" extrusionOk="0">
                  <a:moveTo>
                    <a:pt x="107" y="1"/>
                  </a:moveTo>
                  <a:cubicBezTo>
                    <a:pt x="0" y="1"/>
                    <a:pt x="0" y="162"/>
                    <a:pt x="107"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9472775" y="2557838"/>
              <a:ext cx="4050" cy="101125"/>
            </a:xfrm>
            <a:custGeom>
              <a:avLst/>
              <a:gdLst/>
              <a:ahLst/>
              <a:cxnLst/>
              <a:rect l="l" t="t" r="r" b="b"/>
              <a:pathLst>
                <a:path w="162" h="4045" extrusionOk="0">
                  <a:moveTo>
                    <a:pt x="89" y="1"/>
                  </a:moveTo>
                  <a:cubicBezTo>
                    <a:pt x="86" y="1"/>
                    <a:pt x="84" y="1"/>
                    <a:pt x="81" y="1"/>
                  </a:cubicBezTo>
                  <a:cubicBezTo>
                    <a:pt x="38" y="1"/>
                    <a:pt x="0" y="33"/>
                    <a:pt x="0" y="76"/>
                  </a:cubicBezTo>
                  <a:lnTo>
                    <a:pt x="0" y="3964"/>
                  </a:lnTo>
                  <a:cubicBezTo>
                    <a:pt x="0" y="4007"/>
                    <a:pt x="38" y="4044"/>
                    <a:pt x="81" y="4044"/>
                  </a:cubicBezTo>
                  <a:cubicBezTo>
                    <a:pt x="124" y="4044"/>
                    <a:pt x="161" y="4007"/>
                    <a:pt x="161" y="3964"/>
                  </a:cubicBezTo>
                  <a:lnTo>
                    <a:pt x="161" y="76"/>
                  </a:lnTo>
                  <a:cubicBezTo>
                    <a:pt x="161" y="36"/>
                    <a:pt x="128"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9614475" y="2451963"/>
              <a:ext cx="3900" cy="109800"/>
            </a:xfrm>
            <a:custGeom>
              <a:avLst/>
              <a:gdLst/>
              <a:ahLst/>
              <a:cxnLst/>
              <a:rect l="l" t="t" r="r" b="b"/>
              <a:pathLst>
                <a:path w="156" h="4392" extrusionOk="0">
                  <a:moveTo>
                    <a:pt x="80" y="0"/>
                  </a:moveTo>
                  <a:cubicBezTo>
                    <a:pt x="32" y="0"/>
                    <a:pt x="0" y="33"/>
                    <a:pt x="0" y="75"/>
                  </a:cubicBezTo>
                  <a:lnTo>
                    <a:pt x="0" y="4317"/>
                  </a:lnTo>
                  <a:cubicBezTo>
                    <a:pt x="0" y="4360"/>
                    <a:pt x="32" y="4392"/>
                    <a:pt x="80" y="4392"/>
                  </a:cubicBezTo>
                  <a:cubicBezTo>
                    <a:pt x="123" y="4392"/>
                    <a:pt x="156" y="4360"/>
                    <a:pt x="156" y="4317"/>
                  </a:cubicBezTo>
                  <a:lnTo>
                    <a:pt x="156" y="75"/>
                  </a:lnTo>
                  <a:cubicBezTo>
                    <a:pt x="156" y="33"/>
                    <a:pt x="123"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9656275" y="2656363"/>
              <a:ext cx="4050" cy="101125"/>
            </a:xfrm>
            <a:custGeom>
              <a:avLst/>
              <a:gdLst/>
              <a:ahLst/>
              <a:cxnLst/>
              <a:rect l="l" t="t" r="r" b="b"/>
              <a:pathLst>
                <a:path w="162" h="4045" extrusionOk="0">
                  <a:moveTo>
                    <a:pt x="73" y="1"/>
                  </a:moveTo>
                  <a:cubicBezTo>
                    <a:pt x="34" y="1"/>
                    <a:pt x="1" y="36"/>
                    <a:pt x="1" y="76"/>
                  </a:cubicBezTo>
                  <a:lnTo>
                    <a:pt x="1" y="3964"/>
                  </a:lnTo>
                  <a:cubicBezTo>
                    <a:pt x="1" y="4007"/>
                    <a:pt x="39" y="4044"/>
                    <a:pt x="81" y="4044"/>
                  </a:cubicBezTo>
                  <a:cubicBezTo>
                    <a:pt x="124" y="4044"/>
                    <a:pt x="162" y="4007"/>
                    <a:pt x="162" y="3964"/>
                  </a:cubicBezTo>
                  <a:lnTo>
                    <a:pt x="162" y="76"/>
                  </a:lnTo>
                  <a:cubicBezTo>
                    <a:pt x="162" y="36"/>
                    <a:pt x="129" y="1"/>
                    <a:pt x="90" y="1"/>
                  </a:cubicBezTo>
                  <a:cubicBezTo>
                    <a:pt x="87" y="1"/>
                    <a:pt x="84" y="1"/>
                    <a:pt x="81" y="1"/>
                  </a:cubicBezTo>
                  <a:cubicBezTo>
                    <a:pt x="79" y="1"/>
                    <a:pt x="76" y="1"/>
                    <a:pt x="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9472775" y="2754763"/>
              <a:ext cx="4050" cy="101250"/>
            </a:xfrm>
            <a:custGeom>
              <a:avLst/>
              <a:gdLst/>
              <a:ahLst/>
              <a:cxnLst/>
              <a:rect l="l" t="t" r="r" b="b"/>
              <a:pathLst>
                <a:path w="162" h="4050" extrusionOk="0">
                  <a:moveTo>
                    <a:pt x="81" y="1"/>
                  </a:moveTo>
                  <a:cubicBezTo>
                    <a:pt x="41" y="1"/>
                    <a:pt x="0" y="28"/>
                    <a:pt x="0" y="81"/>
                  </a:cubicBezTo>
                  <a:lnTo>
                    <a:pt x="0" y="3969"/>
                  </a:lnTo>
                  <a:cubicBezTo>
                    <a:pt x="0" y="4012"/>
                    <a:pt x="38" y="4049"/>
                    <a:pt x="81" y="4049"/>
                  </a:cubicBezTo>
                  <a:cubicBezTo>
                    <a:pt x="124" y="4049"/>
                    <a:pt x="161" y="4012"/>
                    <a:pt x="161" y="3969"/>
                  </a:cubicBezTo>
                  <a:lnTo>
                    <a:pt x="161" y="81"/>
                  </a:lnTo>
                  <a:cubicBezTo>
                    <a:pt x="161" y="28"/>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6" name="Google Shape;306;p13"/>
          <p:cNvGrpSpPr/>
          <p:nvPr/>
        </p:nvGrpSpPr>
        <p:grpSpPr>
          <a:xfrm>
            <a:off x="15552" y="3369491"/>
            <a:ext cx="1300093" cy="1673988"/>
            <a:chOff x="6740300" y="5214225"/>
            <a:chExt cx="584075" cy="752050"/>
          </a:xfrm>
        </p:grpSpPr>
        <p:sp>
          <p:nvSpPr>
            <p:cNvPr id="307" name="Google Shape;307;p13"/>
            <p:cNvSpPr/>
            <p:nvPr/>
          </p:nvSpPr>
          <p:spPr>
            <a:xfrm>
              <a:off x="7029850" y="5402425"/>
              <a:ext cx="294525" cy="151500"/>
            </a:xfrm>
            <a:custGeom>
              <a:avLst/>
              <a:gdLst/>
              <a:ahLst/>
              <a:cxnLst/>
              <a:rect l="l" t="t" r="r" b="b"/>
              <a:pathLst>
                <a:path w="11781" h="6060" extrusionOk="0">
                  <a:moveTo>
                    <a:pt x="11781" y="1"/>
                  </a:moveTo>
                  <a:cubicBezTo>
                    <a:pt x="10231" y="457"/>
                    <a:pt x="8601" y="521"/>
                    <a:pt x="6998" y="698"/>
                  </a:cubicBezTo>
                  <a:cubicBezTo>
                    <a:pt x="5395" y="880"/>
                    <a:pt x="3759" y="1186"/>
                    <a:pt x="2397" y="2055"/>
                  </a:cubicBezTo>
                  <a:cubicBezTo>
                    <a:pt x="1035" y="2918"/>
                    <a:pt x="1" y="4451"/>
                    <a:pt x="135" y="6060"/>
                  </a:cubicBezTo>
                  <a:cubicBezTo>
                    <a:pt x="1293" y="5020"/>
                    <a:pt x="2612" y="4564"/>
                    <a:pt x="4124" y="4189"/>
                  </a:cubicBezTo>
                  <a:cubicBezTo>
                    <a:pt x="5631" y="3808"/>
                    <a:pt x="7180" y="3556"/>
                    <a:pt x="8617" y="2966"/>
                  </a:cubicBezTo>
                  <a:cubicBezTo>
                    <a:pt x="10054" y="2376"/>
                    <a:pt x="11164" y="1433"/>
                    <a:pt x="117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6939625" y="5214225"/>
              <a:ext cx="113050" cy="328450"/>
            </a:xfrm>
            <a:custGeom>
              <a:avLst/>
              <a:gdLst/>
              <a:ahLst/>
              <a:cxnLst/>
              <a:rect l="l" t="t" r="r" b="b"/>
              <a:pathLst>
                <a:path w="4522" h="13138" extrusionOk="0">
                  <a:moveTo>
                    <a:pt x="3132" y="1"/>
                  </a:moveTo>
                  <a:lnTo>
                    <a:pt x="3132" y="1"/>
                  </a:lnTo>
                  <a:cubicBezTo>
                    <a:pt x="585" y="3808"/>
                    <a:pt x="1" y="8853"/>
                    <a:pt x="1615" y="13138"/>
                  </a:cubicBezTo>
                  <a:cubicBezTo>
                    <a:pt x="3915" y="9148"/>
                    <a:pt x="4521" y="4398"/>
                    <a:pt x="3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6976775" y="5234200"/>
              <a:ext cx="313700" cy="525225"/>
            </a:xfrm>
            <a:custGeom>
              <a:avLst/>
              <a:gdLst/>
              <a:ahLst/>
              <a:cxnLst/>
              <a:rect l="l" t="t" r="r" b="b"/>
              <a:pathLst>
                <a:path w="12548" h="21009" fill="none" extrusionOk="0">
                  <a:moveTo>
                    <a:pt x="1507" y="1"/>
                  </a:moveTo>
                  <a:cubicBezTo>
                    <a:pt x="1507" y="1"/>
                    <a:pt x="215" y="6816"/>
                    <a:pt x="107" y="12478"/>
                  </a:cubicBezTo>
                  <a:cubicBezTo>
                    <a:pt x="0" y="18145"/>
                    <a:pt x="788" y="21009"/>
                    <a:pt x="788" y="21009"/>
                  </a:cubicBezTo>
                  <a:cubicBezTo>
                    <a:pt x="788" y="18070"/>
                    <a:pt x="2258" y="12789"/>
                    <a:pt x="2258" y="12789"/>
                  </a:cubicBezTo>
                  <a:cubicBezTo>
                    <a:pt x="2869" y="11132"/>
                    <a:pt x="3957" y="9679"/>
                    <a:pt x="5582" y="8928"/>
                  </a:cubicBezTo>
                  <a:cubicBezTo>
                    <a:pt x="6681" y="8424"/>
                    <a:pt x="7872" y="8167"/>
                    <a:pt x="9062" y="7985"/>
                  </a:cubicBezTo>
                  <a:cubicBezTo>
                    <a:pt x="10209" y="7808"/>
                    <a:pt x="11469" y="7808"/>
                    <a:pt x="12547" y="735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6740300" y="5340875"/>
              <a:ext cx="195350" cy="212650"/>
            </a:xfrm>
            <a:custGeom>
              <a:avLst/>
              <a:gdLst/>
              <a:ahLst/>
              <a:cxnLst/>
              <a:rect l="l" t="t" r="r" b="b"/>
              <a:pathLst>
                <a:path w="7814" h="8506" extrusionOk="0">
                  <a:moveTo>
                    <a:pt x="1451" y="0"/>
                  </a:moveTo>
                  <a:cubicBezTo>
                    <a:pt x="936" y="0"/>
                    <a:pt x="424" y="125"/>
                    <a:pt x="1" y="377"/>
                  </a:cubicBezTo>
                  <a:cubicBezTo>
                    <a:pt x="548" y="522"/>
                    <a:pt x="1003" y="817"/>
                    <a:pt x="1320" y="1342"/>
                  </a:cubicBezTo>
                  <a:cubicBezTo>
                    <a:pt x="1636" y="1873"/>
                    <a:pt x="1936" y="2307"/>
                    <a:pt x="2092" y="2897"/>
                  </a:cubicBezTo>
                  <a:cubicBezTo>
                    <a:pt x="2810" y="5600"/>
                    <a:pt x="5073" y="7830"/>
                    <a:pt x="7786" y="8506"/>
                  </a:cubicBezTo>
                  <a:cubicBezTo>
                    <a:pt x="7786" y="8415"/>
                    <a:pt x="7813" y="8307"/>
                    <a:pt x="7786" y="8211"/>
                  </a:cubicBezTo>
                  <a:cubicBezTo>
                    <a:pt x="7400" y="6758"/>
                    <a:pt x="6274" y="4903"/>
                    <a:pt x="5298" y="3208"/>
                  </a:cubicBezTo>
                  <a:cubicBezTo>
                    <a:pt x="4751" y="2259"/>
                    <a:pt x="4076" y="1224"/>
                    <a:pt x="3202" y="554"/>
                  </a:cubicBezTo>
                  <a:cubicBezTo>
                    <a:pt x="2720" y="188"/>
                    <a:pt x="2083" y="0"/>
                    <a:pt x="14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6759875" y="5323875"/>
              <a:ext cx="236625" cy="435550"/>
            </a:xfrm>
            <a:custGeom>
              <a:avLst/>
              <a:gdLst/>
              <a:ahLst/>
              <a:cxnLst/>
              <a:rect l="l" t="t" r="r" b="b"/>
              <a:pathLst>
                <a:path w="9465" h="17422" fill="none" extrusionOk="0">
                  <a:moveTo>
                    <a:pt x="1" y="934"/>
                  </a:moveTo>
                  <a:cubicBezTo>
                    <a:pt x="1" y="934"/>
                    <a:pt x="1968" y="1"/>
                    <a:pt x="4263" y="4087"/>
                  </a:cubicBezTo>
                  <a:cubicBezTo>
                    <a:pt x="6558" y="8172"/>
                    <a:pt x="7062" y="8891"/>
                    <a:pt x="7421" y="10001"/>
                  </a:cubicBezTo>
                  <a:cubicBezTo>
                    <a:pt x="7775" y="11111"/>
                    <a:pt x="9464" y="17422"/>
                    <a:pt x="9464" y="1742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6809875" y="5911550"/>
              <a:ext cx="327900" cy="54725"/>
            </a:xfrm>
            <a:custGeom>
              <a:avLst/>
              <a:gdLst/>
              <a:ahLst/>
              <a:cxnLst/>
              <a:rect l="l" t="t" r="r" b="b"/>
              <a:pathLst>
                <a:path w="13116" h="2189" extrusionOk="0">
                  <a:moveTo>
                    <a:pt x="6558" y="1"/>
                  </a:moveTo>
                  <a:cubicBezTo>
                    <a:pt x="2939" y="1"/>
                    <a:pt x="1" y="488"/>
                    <a:pt x="1" y="1094"/>
                  </a:cubicBezTo>
                  <a:cubicBezTo>
                    <a:pt x="1" y="1700"/>
                    <a:pt x="2939" y="2188"/>
                    <a:pt x="6558" y="2188"/>
                  </a:cubicBezTo>
                  <a:cubicBezTo>
                    <a:pt x="10183" y="2188"/>
                    <a:pt x="13116" y="1700"/>
                    <a:pt x="13116" y="1094"/>
                  </a:cubicBezTo>
                  <a:cubicBezTo>
                    <a:pt x="13116" y="488"/>
                    <a:pt x="10183" y="1"/>
                    <a:pt x="6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6841375" y="5637300"/>
              <a:ext cx="280600" cy="300425"/>
            </a:xfrm>
            <a:custGeom>
              <a:avLst/>
              <a:gdLst/>
              <a:ahLst/>
              <a:cxnLst/>
              <a:rect l="l" t="t" r="r" b="b"/>
              <a:pathLst>
                <a:path w="11224" h="12017" extrusionOk="0">
                  <a:moveTo>
                    <a:pt x="11223" y="0"/>
                  </a:moveTo>
                  <a:lnTo>
                    <a:pt x="8987" y="16"/>
                  </a:lnTo>
                  <a:lnTo>
                    <a:pt x="8800" y="16"/>
                  </a:lnTo>
                  <a:lnTo>
                    <a:pt x="3422" y="43"/>
                  </a:lnTo>
                  <a:lnTo>
                    <a:pt x="2875" y="43"/>
                  </a:lnTo>
                  <a:lnTo>
                    <a:pt x="1" y="59"/>
                  </a:lnTo>
                  <a:lnTo>
                    <a:pt x="178" y="901"/>
                  </a:lnTo>
                  <a:lnTo>
                    <a:pt x="215" y="1051"/>
                  </a:lnTo>
                  <a:lnTo>
                    <a:pt x="285" y="1389"/>
                  </a:lnTo>
                  <a:lnTo>
                    <a:pt x="317" y="1544"/>
                  </a:lnTo>
                  <a:lnTo>
                    <a:pt x="794" y="3769"/>
                  </a:lnTo>
                  <a:lnTo>
                    <a:pt x="832" y="3941"/>
                  </a:lnTo>
                  <a:lnTo>
                    <a:pt x="998" y="4697"/>
                  </a:lnTo>
                  <a:lnTo>
                    <a:pt x="1030" y="4853"/>
                  </a:lnTo>
                  <a:lnTo>
                    <a:pt x="1073" y="5046"/>
                  </a:lnTo>
                  <a:lnTo>
                    <a:pt x="1111" y="5223"/>
                  </a:lnTo>
                  <a:lnTo>
                    <a:pt x="1341" y="6306"/>
                  </a:lnTo>
                  <a:lnTo>
                    <a:pt x="1379" y="6467"/>
                  </a:lnTo>
                  <a:lnTo>
                    <a:pt x="1545" y="7255"/>
                  </a:lnTo>
                  <a:lnTo>
                    <a:pt x="1582" y="7416"/>
                  </a:lnTo>
                  <a:lnTo>
                    <a:pt x="2027" y="9485"/>
                  </a:lnTo>
                  <a:lnTo>
                    <a:pt x="2060" y="9646"/>
                  </a:lnTo>
                  <a:lnTo>
                    <a:pt x="2070" y="9694"/>
                  </a:lnTo>
                  <a:lnTo>
                    <a:pt x="2102" y="9850"/>
                  </a:lnTo>
                  <a:lnTo>
                    <a:pt x="2135" y="9989"/>
                  </a:lnTo>
                  <a:lnTo>
                    <a:pt x="2172" y="10161"/>
                  </a:lnTo>
                  <a:lnTo>
                    <a:pt x="2483" y="11609"/>
                  </a:lnTo>
                  <a:cubicBezTo>
                    <a:pt x="2483" y="11609"/>
                    <a:pt x="2885" y="11871"/>
                    <a:pt x="4435" y="11973"/>
                  </a:cubicBezTo>
                  <a:cubicBezTo>
                    <a:pt x="4489" y="11979"/>
                    <a:pt x="4542" y="11984"/>
                    <a:pt x="4596" y="11984"/>
                  </a:cubicBezTo>
                  <a:cubicBezTo>
                    <a:pt x="4934" y="12005"/>
                    <a:pt x="5325" y="12016"/>
                    <a:pt x="5775" y="12016"/>
                  </a:cubicBezTo>
                  <a:cubicBezTo>
                    <a:pt x="5824" y="12017"/>
                    <a:pt x="5873" y="12017"/>
                    <a:pt x="5921" y="12017"/>
                  </a:cubicBezTo>
                  <a:cubicBezTo>
                    <a:pt x="6452" y="12017"/>
                    <a:pt x="6982" y="11990"/>
                    <a:pt x="7513" y="11941"/>
                  </a:cubicBezTo>
                  <a:cubicBezTo>
                    <a:pt x="7690" y="11920"/>
                    <a:pt x="7851" y="11898"/>
                    <a:pt x="7985" y="11877"/>
                  </a:cubicBezTo>
                  <a:cubicBezTo>
                    <a:pt x="8671" y="11753"/>
                    <a:pt x="8800" y="11609"/>
                    <a:pt x="8800" y="11609"/>
                  </a:cubicBezTo>
                  <a:lnTo>
                    <a:pt x="8837" y="11416"/>
                  </a:lnTo>
                  <a:lnTo>
                    <a:pt x="8880" y="11217"/>
                  </a:lnTo>
                  <a:lnTo>
                    <a:pt x="8971" y="10772"/>
                  </a:lnTo>
                  <a:lnTo>
                    <a:pt x="9009" y="10606"/>
                  </a:lnTo>
                  <a:lnTo>
                    <a:pt x="9341" y="9008"/>
                  </a:lnTo>
                  <a:lnTo>
                    <a:pt x="9379" y="8836"/>
                  </a:lnTo>
                  <a:lnTo>
                    <a:pt x="9792" y="6869"/>
                  </a:lnTo>
                  <a:lnTo>
                    <a:pt x="9834" y="6665"/>
                  </a:lnTo>
                  <a:lnTo>
                    <a:pt x="9851" y="6584"/>
                  </a:lnTo>
                  <a:lnTo>
                    <a:pt x="9877" y="6461"/>
                  </a:lnTo>
                  <a:lnTo>
                    <a:pt x="9888" y="6413"/>
                  </a:lnTo>
                  <a:lnTo>
                    <a:pt x="9910" y="6295"/>
                  </a:lnTo>
                  <a:lnTo>
                    <a:pt x="10204" y="4890"/>
                  </a:lnTo>
                  <a:lnTo>
                    <a:pt x="10247" y="4670"/>
                  </a:lnTo>
                  <a:lnTo>
                    <a:pt x="10864" y="1737"/>
                  </a:lnTo>
                  <a:lnTo>
                    <a:pt x="10901" y="1560"/>
                  </a:lnTo>
                  <a:lnTo>
                    <a:pt x="10901" y="1544"/>
                  </a:lnTo>
                  <a:lnTo>
                    <a:pt x="10934" y="1378"/>
                  </a:lnTo>
                  <a:lnTo>
                    <a:pt x="11094" y="606"/>
                  </a:lnTo>
                  <a:lnTo>
                    <a:pt x="11127" y="450"/>
                  </a:lnTo>
                  <a:lnTo>
                    <a:pt x="1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6845800" y="5638225"/>
              <a:ext cx="81125" cy="25350"/>
            </a:xfrm>
            <a:custGeom>
              <a:avLst/>
              <a:gdLst/>
              <a:ahLst/>
              <a:cxnLst/>
              <a:rect l="l" t="t" r="r" b="b"/>
              <a:pathLst>
                <a:path w="3245" h="1014" extrusionOk="0">
                  <a:moveTo>
                    <a:pt x="3245" y="1"/>
                  </a:moveTo>
                  <a:lnTo>
                    <a:pt x="2698" y="6"/>
                  </a:lnTo>
                  <a:cubicBezTo>
                    <a:pt x="1797" y="279"/>
                    <a:pt x="896" y="564"/>
                    <a:pt x="1" y="858"/>
                  </a:cubicBezTo>
                  <a:lnTo>
                    <a:pt x="38" y="1014"/>
                  </a:lnTo>
                  <a:cubicBezTo>
                    <a:pt x="1105" y="665"/>
                    <a:pt x="2172" y="328"/>
                    <a:pt x="3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6861225" y="5637550"/>
              <a:ext cx="204850" cy="98150"/>
            </a:xfrm>
            <a:custGeom>
              <a:avLst/>
              <a:gdLst/>
              <a:ahLst/>
              <a:cxnLst/>
              <a:rect l="l" t="t" r="r" b="b"/>
              <a:pathLst>
                <a:path w="8194" h="3926" extrusionOk="0">
                  <a:moveTo>
                    <a:pt x="8006" y="1"/>
                  </a:moveTo>
                  <a:cubicBezTo>
                    <a:pt x="7845" y="221"/>
                    <a:pt x="7652" y="408"/>
                    <a:pt x="7421" y="553"/>
                  </a:cubicBezTo>
                  <a:cubicBezTo>
                    <a:pt x="6290" y="1309"/>
                    <a:pt x="4955" y="1754"/>
                    <a:pt x="3668" y="2183"/>
                  </a:cubicBezTo>
                  <a:cubicBezTo>
                    <a:pt x="2413" y="2601"/>
                    <a:pt x="1121" y="3036"/>
                    <a:pt x="0" y="3754"/>
                  </a:cubicBezTo>
                  <a:lnTo>
                    <a:pt x="38" y="3926"/>
                  </a:lnTo>
                  <a:cubicBezTo>
                    <a:pt x="1153" y="3191"/>
                    <a:pt x="2456" y="2757"/>
                    <a:pt x="3721" y="2333"/>
                  </a:cubicBezTo>
                  <a:cubicBezTo>
                    <a:pt x="5014" y="1899"/>
                    <a:pt x="6359" y="1448"/>
                    <a:pt x="7512" y="682"/>
                  </a:cubicBezTo>
                  <a:cubicBezTo>
                    <a:pt x="7764" y="516"/>
                    <a:pt x="8038" y="285"/>
                    <a:pt x="8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6879975" y="5754175"/>
              <a:ext cx="217600" cy="68400"/>
            </a:xfrm>
            <a:custGeom>
              <a:avLst/>
              <a:gdLst/>
              <a:ahLst/>
              <a:cxnLst/>
              <a:rect l="l" t="t" r="r" b="b"/>
              <a:pathLst>
                <a:path w="8704" h="2736" extrusionOk="0">
                  <a:moveTo>
                    <a:pt x="8703" y="1"/>
                  </a:moveTo>
                  <a:lnTo>
                    <a:pt x="8703" y="1"/>
                  </a:lnTo>
                  <a:cubicBezTo>
                    <a:pt x="7475" y="778"/>
                    <a:pt x="5926" y="1094"/>
                    <a:pt x="4505" y="1330"/>
                  </a:cubicBezTo>
                  <a:lnTo>
                    <a:pt x="4382" y="1352"/>
                  </a:lnTo>
                  <a:cubicBezTo>
                    <a:pt x="2859" y="1604"/>
                    <a:pt x="1298" y="1861"/>
                    <a:pt x="1" y="2574"/>
                  </a:cubicBezTo>
                  <a:lnTo>
                    <a:pt x="33" y="2735"/>
                  </a:lnTo>
                  <a:cubicBezTo>
                    <a:pt x="1320" y="2017"/>
                    <a:pt x="2880" y="1759"/>
                    <a:pt x="4408" y="1507"/>
                  </a:cubicBezTo>
                  <a:lnTo>
                    <a:pt x="4526" y="1486"/>
                  </a:lnTo>
                  <a:cubicBezTo>
                    <a:pt x="5920" y="1261"/>
                    <a:pt x="7427" y="950"/>
                    <a:pt x="8655" y="215"/>
                  </a:cubicBezTo>
                  <a:lnTo>
                    <a:pt x="87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6874900" y="5647500"/>
              <a:ext cx="244800" cy="151350"/>
            </a:xfrm>
            <a:custGeom>
              <a:avLst/>
              <a:gdLst/>
              <a:ahLst/>
              <a:cxnLst/>
              <a:rect l="l" t="t" r="r" b="b"/>
              <a:pathLst>
                <a:path w="9792" h="6054" extrusionOk="0">
                  <a:moveTo>
                    <a:pt x="9415" y="0"/>
                  </a:moveTo>
                  <a:cubicBezTo>
                    <a:pt x="8993" y="0"/>
                    <a:pt x="8571" y="146"/>
                    <a:pt x="8220" y="294"/>
                  </a:cubicBezTo>
                  <a:cubicBezTo>
                    <a:pt x="6440" y="1045"/>
                    <a:pt x="4896" y="2268"/>
                    <a:pt x="3405" y="3453"/>
                  </a:cubicBezTo>
                  <a:cubicBezTo>
                    <a:pt x="2413" y="4241"/>
                    <a:pt x="1389" y="5056"/>
                    <a:pt x="300" y="5726"/>
                  </a:cubicBezTo>
                  <a:cubicBezTo>
                    <a:pt x="220" y="5774"/>
                    <a:pt x="118" y="5833"/>
                    <a:pt x="0" y="5892"/>
                  </a:cubicBezTo>
                  <a:lnTo>
                    <a:pt x="32" y="6053"/>
                  </a:lnTo>
                  <a:cubicBezTo>
                    <a:pt x="156" y="5994"/>
                    <a:pt x="268" y="5930"/>
                    <a:pt x="386" y="5860"/>
                  </a:cubicBezTo>
                  <a:cubicBezTo>
                    <a:pt x="1480" y="5190"/>
                    <a:pt x="2509" y="4369"/>
                    <a:pt x="3507" y="3581"/>
                  </a:cubicBezTo>
                  <a:cubicBezTo>
                    <a:pt x="4987" y="2402"/>
                    <a:pt x="6520" y="1185"/>
                    <a:pt x="8284" y="439"/>
                  </a:cubicBezTo>
                  <a:cubicBezTo>
                    <a:pt x="8620" y="298"/>
                    <a:pt x="9019" y="158"/>
                    <a:pt x="9413" y="158"/>
                  </a:cubicBezTo>
                  <a:cubicBezTo>
                    <a:pt x="9530" y="158"/>
                    <a:pt x="9645" y="170"/>
                    <a:pt x="9759" y="198"/>
                  </a:cubicBezTo>
                  <a:lnTo>
                    <a:pt x="9791" y="42"/>
                  </a:lnTo>
                  <a:cubicBezTo>
                    <a:pt x="9667" y="13"/>
                    <a:pt x="9541" y="0"/>
                    <a:pt x="9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7029050" y="5917575"/>
              <a:ext cx="34200" cy="18000"/>
            </a:xfrm>
            <a:custGeom>
              <a:avLst/>
              <a:gdLst/>
              <a:ahLst/>
              <a:cxnLst/>
              <a:rect l="l" t="t" r="r" b="b"/>
              <a:pathLst>
                <a:path w="1368" h="720" extrusionOk="0">
                  <a:moveTo>
                    <a:pt x="1368" y="1"/>
                  </a:moveTo>
                  <a:lnTo>
                    <a:pt x="1368" y="1"/>
                  </a:lnTo>
                  <a:cubicBezTo>
                    <a:pt x="917" y="247"/>
                    <a:pt x="461" y="489"/>
                    <a:pt x="0" y="719"/>
                  </a:cubicBezTo>
                  <a:cubicBezTo>
                    <a:pt x="183" y="703"/>
                    <a:pt x="338" y="682"/>
                    <a:pt x="472" y="655"/>
                  </a:cubicBezTo>
                  <a:cubicBezTo>
                    <a:pt x="756" y="505"/>
                    <a:pt x="1046" y="355"/>
                    <a:pt x="1325" y="205"/>
                  </a:cubicBezTo>
                  <a:lnTo>
                    <a:pt x="1368" y="1"/>
                  </a:ln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6951425" y="5858075"/>
              <a:ext cx="124300" cy="78700"/>
            </a:xfrm>
            <a:custGeom>
              <a:avLst/>
              <a:gdLst/>
              <a:ahLst/>
              <a:cxnLst/>
              <a:rect l="l" t="t" r="r" b="b"/>
              <a:pathLst>
                <a:path w="4972" h="3148" extrusionOk="0">
                  <a:moveTo>
                    <a:pt x="4971" y="0"/>
                  </a:moveTo>
                  <a:lnTo>
                    <a:pt x="4971" y="0"/>
                  </a:lnTo>
                  <a:cubicBezTo>
                    <a:pt x="3867" y="327"/>
                    <a:pt x="2789" y="719"/>
                    <a:pt x="1733" y="1180"/>
                  </a:cubicBezTo>
                  <a:cubicBezTo>
                    <a:pt x="1180" y="1421"/>
                    <a:pt x="607" y="1700"/>
                    <a:pt x="263" y="2209"/>
                  </a:cubicBezTo>
                  <a:cubicBezTo>
                    <a:pt x="87" y="2483"/>
                    <a:pt x="1" y="2810"/>
                    <a:pt x="28" y="3137"/>
                  </a:cubicBezTo>
                  <a:cubicBezTo>
                    <a:pt x="81" y="3142"/>
                    <a:pt x="135" y="3148"/>
                    <a:pt x="188" y="3148"/>
                  </a:cubicBezTo>
                  <a:cubicBezTo>
                    <a:pt x="156" y="2847"/>
                    <a:pt x="231" y="2547"/>
                    <a:pt x="398" y="2295"/>
                  </a:cubicBezTo>
                  <a:cubicBezTo>
                    <a:pt x="714" y="1823"/>
                    <a:pt x="1261" y="1555"/>
                    <a:pt x="1797" y="1324"/>
                  </a:cubicBezTo>
                  <a:cubicBezTo>
                    <a:pt x="2816" y="879"/>
                    <a:pt x="3867" y="493"/>
                    <a:pt x="4934" y="177"/>
                  </a:cubicBezTo>
                  <a:lnTo>
                    <a:pt x="4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6891925" y="5797600"/>
              <a:ext cx="196525" cy="80725"/>
            </a:xfrm>
            <a:custGeom>
              <a:avLst/>
              <a:gdLst/>
              <a:ahLst/>
              <a:cxnLst/>
              <a:rect l="l" t="t" r="r" b="b"/>
              <a:pathLst>
                <a:path w="7861" h="3229" extrusionOk="0">
                  <a:moveTo>
                    <a:pt x="7861" y="1"/>
                  </a:moveTo>
                  <a:lnTo>
                    <a:pt x="7861" y="1"/>
                  </a:lnTo>
                  <a:cubicBezTo>
                    <a:pt x="5105" y="639"/>
                    <a:pt x="2461" y="1668"/>
                    <a:pt x="0" y="3068"/>
                  </a:cubicBezTo>
                  <a:lnTo>
                    <a:pt x="38" y="3229"/>
                  </a:lnTo>
                  <a:cubicBezTo>
                    <a:pt x="2472" y="1840"/>
                    <a:pt x="5094" y="811"/>
                    <a:pt x="7823" y="172"/>
                  </a:cubicBezTo>
                  <a:lnTo>
                    <a:pt x="7850" y="44"/>
                  </a:lnTo>
                  <a:lnTo>
                    <a:pt x="7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13"/>
          <p:cNvSpPr txBox="1">
            <a:spLocks noGrp="1"/>
          </p:cNvSpPr>
          <p:nvPr>
            <p:ph type="title" hasCustomPrompt="1"/>
          </p:nvPr>
        </p:nvSpPr>
        <p:spPr>
          <a:xfrm>
            <a:off x="1095327" y="1356775"/>
            <a:ext cx="30633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l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2" name="Google Shape;322;p13"/>
          <p:cNvSpPr txBox="1">
            <a:spLocks noGrp="1"/>
          </p:cNvSpPr>
          <p:nvPr>
            <p:ph type="subTitle" idx="1"/>
          </p:nvPr>
        </p:nvSpPr>
        <p:spPr>
          <a:xfrm>
            <a:off x="1095333" y="1888443"/>
            <a:ext cx="3063300" cy="35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1pPr>
            <a:lvl2pPr lvl="1"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2pPr>
            <a:lvl3pPr lvl="2"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3pPr>
            <a:lvl4pPr lvl="3"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4pPr>
            <a:lvl5pPr lvl="4"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5pPr>
            <a:lvl6pPr lvl="5"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6pPr>
            <a:lvl7pPr lvl="6"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7pPr>
            <a:lvl8pPr lvl="7"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8pPr>
            <a:lvl9pPr lvl="8"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9pPr>
          </a:lstStyle>
          <a:p>
            <a:endParaRPr/>
          </a:p>
        </p:txBody>
      </p:sp>
      <p:sp>
        <p:nvSpPr>
          <p:cNvPr id="323" name="Google Shape;323;p13"/>
          <p:cNvSpPr txBox="1">
            <a:spLocks noGrp="1"/>
          </p:cNvSpPr>
          <p:nvPr>
            <p:ph type="subTitle" idx="2"/>
          </p:nvPr>
        </p:nvSpPr>
        <p:spPr>
          <a:xfrm>
            <a:off x="1095333" y="2254269"/>
            <a:ext cx="3063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a:lvl2pPr>
            <a:lvl3pPr lvl="2" algn="ctr" rtl="0">
              <a:lnSpc>
                <a:spcPct val="100000"/>
              </a:lnSpc>
              <a:spcBef>
                <a:spcPts val="0"/>
              </a:spcBef>
              <a:spcAft>
                <a:spcPts val="0"/>
              </a:spcAft>
              <a:buNone/>
              <a:defRPr sz="1500"/>
            </a:lvl3pPr>
            <a:lvl4pPr lvl="3" algn="ctr" rtl="0">
              <a:lnSpc>
                <a:spcPct val="100000"/>
              </a:lnSpc>
              <a:spcBef>
                <a:spcPts val="0"/>
              </a:spcBef>
              <a:spcAft>
                <a:spcPts val="0"/>
              </a:spcAft>
              <a:buNone/>
              <a:defRPr sz="1500"/>
            </a:lvl4pPr>
            <a:lvl5pPr lvl="4" algn="ctr" rtl="0">
              <a:lnSpc>
                <a:spcPct val="100000"/>
              </a:lnSpc>
              <a:spcBef>
                <a:spcPts val="0"/>
              </a:spcBef>
              <a:spcAft>
                <a:spcPts val="0"/>
              </a:spcAft>
              <a:buNone/>
              <a:defRPr sz="1500"/>
            </a:lvl5pPr>
            <a:lvl6pPr lvl="5" algn="ctr" rtl="0">
              <a:lnSpc>
                <a:spcPct val="100000"/>
              </a:lnSpc>
              <a:spcBef>
                <a:spcPts val="0"/>
              </a:spcBef>
              <a:spcAft>
                <a:spcPts val="0"/>
              </a:spcAft>
              <a:buNone/>
              <a:defRPr sz="1500"/>
            </a:lvl6pPr>
            <a:lvl7pPr lvl="6" algn="ctr" rtl="0">
              <a:lnSpc>
                <a:spcPct val="100000"/>
              </a:lnSpc>
              <a:spcBef>
                <a:spcPts val="0"/>
              </a:spcBef>
              <a:spcAft>
                <a:spcPts val="0"/>
              </a:spcAft>
              <a:buNone/>
              <a:defRPr sz="1500"/>
            </a:lvl7pPr>
            <a:lvl8pPr lvl="7" algn="ctr" rtl="0">
              <a:lnSpc>
                <a:spcPct val="100000"/>
              </a:lnSpc>
              <a:spcBef>
                <a:spcPts val="0"/>
              </a:spcBef>
              <a:spcAft>
                <a:spcPts val="0"/>
              </a:spcAft>
              <a:buNone/>
              <a:defRPr sz="1500"/>
            </a:lvl8pPr>
            <a:lvl9pPr lvl="8" algn="ctr" rtl="0">
              <a:lnSpc>
                <a:spcPct val="100000"/>
              </a:lnSpc>
              <a:spcBef>
                <a:spcPts val="0"/>
              </a:spcBef>
              <a:spcAft>
                <a:spcPts val="0"/>
              </a:spcAft>
              <a:buNone/>
              <a:defRPr sz="1500"/>
            </a:lvl9pPr>
          </a:lstStyle>
          <a:p>
            <a:endParaRPr/>
          </a:p>
        </p:txBody>
      </p:sp>
      <p:sp>
        <p:nvSpPr>
          <p:cNvPr id="324" name="Google Shape;324;p13"/>
          <p:cNvSpPr txBox="1">
            <a:spLocks noGrp="1"/>
          </p:cNvSpPr>
          <p:nvPr>
            <p:ph type="title" idx="3" hasCustomPrompt="1"/>
          </p:nvPr>
        </p:nvSpPr>
        <p:spPr>
          <a:xfrm>
            <a:off x="4989873" y="1356775"/>
            <a:ext cx="30588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5" name="Google Shape;325;p13"/>
          <p:cNvSpPr txBox="1">
            <a:spLocks noGrp="1"/>
          </p:cNvSpPr>
          <p:nvPr>
            <p:ph type="subTitle" idx="4"/>
          </p:nvPr>
        </p:nvSpPr>
        <p:spPr>
          <a:xfrm>
            <a:off x="4989872" y="1888443"/>
            <a:ext cx="3058800" cy="35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1pPr>
            <a:lvl2pPr lvl="1"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2pPr>
            <a:lvl3pPr lvl="2"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3pPr>
            <a:lvl4pPr lvl="3"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4pPr>
            <a:lvl5pPr lvl="4"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5pPr>
            <a:lvl6pPr lvl="5"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6pPr>
            <a:lvl7pPr lvl="6"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7pPr>
            <a:lvl8pPr lvl="7"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8pPr>
            <a:lvl9pPr lvl="8"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9pPr>
          </a:lstStyle>
          <a:p>
            <a:endParaRPr/>
          </a:p>
        </p:txBody>
      </p:sp>
      <p:sp>
        <p:nvSpPr>
          <p:cNvPr id="326" name="Google Shape;326;p13"/>
          <p:cNvSpPr txBox="1">
            <a:spLocks noGrp="1"/>
          </p:cNvSpPr>
          <p:nvPr>
            <p:ph type="subTitle" idx="5"/>
          </p:nvPr>
        </p:nvSpPr>
        <p:spPr>
          <a:xfrm>
            <a:off x="4989872" y="2254271"/>
            <a:ext cx="3058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a:lvl2pPr>
            <a:lvl3pPr lvl="2" algn="ctr" rtl="0">
              <a:lnSpc>
                <a:spcPct val="100000"/>
              </a:lnSpc>
              <a:spcBef>
                <a:spcPts val="0"/>
              </a:spcBef>
              <a:spcAft>
                <a:spcPts val="0"/>
              </a:spcAft>
              <a:buNone/>
              <a:defRPr sz="1500"/>
            </a:lvl3pPr>
            <a:lvl4pPr lvl="3" algn="ctr" rtl="0">
              <a:lnSpc>
                <a:spcPct val="100000"/>
              </a:lnSpc>
              <a:spcBef>
                <a:spcPts val="0"/>
              </a:spcBef>
              <a:spcAft>
                <a:spcPts val="0"/>
              </a:spcAft>
              <a:buNone/>
              <a:defRPr sz="1500"/>
            </a:lvl4pPr>
            <a:lvl5pPr lvl="4" algn="ctr" rtl="0">
              <a:lnSpc>
                <a:spcPct val="100000"/>
              </a:lnSpc>
              <a:spcBef>
                <a:spcPts val="0"/>
              </a:spcBef>
              <a:spcAft>
                <a:spcPts val="0"/>
              </a:spcAft>
              <a:buNone/>
              <a:defRPr sz="1500"/>
            </a:lvl5pPr>
            <a:lvl6pPr lvl="5" algn="ctr" rtl="0">
              <a:lnSpc>
                <a:spcPct val="100000"/>
              </a:lnSpc>
              <a:spcBef>
                <a:spcPts val="0"/>
              </a:spcBef>
              <a:spcAft>
                <a:spcPts val="0"/>
              </a:spcAft>
              <a:buNone/>
              <a:defRPr sz="1500"/>
            </a:lvl6pPr>
            <a:lvl7pPr lvl="6" algn="ctr" rtl="0">
              <a:lnSpc>
                <a:spcPct val="100000"/>
              </a:lnSpc>
              <a:spcBef>
                <a:spcPts val="0"/>
              </a:spcBef>
              <a:spcAft>
                <a:spcPts val="0"/>
              </a:spcAft>
              <a:buNone/>
              <a:defRPr sz="1500"/>
            </a:lvl7pPr>
            <a:lvl8pPr lvl="7" algn="ctr" rtl="0">
              <a:lnSpc>
                <a:spcPct val="100000"/>
              </a:lnSpc>
              <a:spcBef>
                <a:spcPts val="0"/>
              </a:spcBef>
              <a:spcAft>
                <a:spcPts val="0"/>
              </a:spcAft>
              <a:buNone/>
              <a:defRPr sz="1500"/>
            </a:lvl8pPr>
            <a:lvl9pPr lvl="8" algn="ctr" rtl="0">
              <a:lnSpc>
                <a:spcPct val="100000"/>
              </a:lnSpc>
              <a:spcBef>
                <a:spcPts val="0"/>
              </a:spcBef>
              <a:spcAft>
                <a:spcPts val="0"/>
              </a:spcAft>
              <a:buNone/>
              <a:defRPr sz="1500"/>
            </a:lvl9pPr>
          </a:lstStyle>
          <a:p>
            <a:endParaRPr/>
          </a:p>
        </p:txBody>
      </p:sp>
      <p:sp>
        <p:nvSpPr>
          <p:cNvPr id="327" name="Google Shape;327;p13"/>
          <p:cNvSpPr txBox="1">
            <a:spLocks noGrp="1"/>
          </p:cNvSpPr>
          <p:nvPr>
            <p:ph type="title" idx="6" hasCustomPrompt="1"/>
          </p:nvPr>
        </p:nvSpPr>
        <p:spPr>
          <a:xfrm>
            <a:off x="1097583" y="3019425"/>
            <a:ext cx="30588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5"/>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28" name="Google Shape;328;p13"/>
          <p:cNvSpPr txBox="1">
            <a:spLocks noGrp="1"/>
          </p:cNvSpPr>
          <p:nvPr>
            <p:ph type="subTitle" idx="7"/>
          </p:nvPr>
        </p:nvSpPr>
        <p:spPr>
          <a:xfrm>
            <a:off x="1095333" y="3550961"/>
            <a:ext cx="3063300" cy="35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1pPr>
            <a:lvl2pPr lvl="1"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2pPr>
            <a:lvl3pPr lvl="2"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3pPr>
            <a:lvl4pPr lvl="3"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4pPr>
            <a:lvl5pPr lvl="4"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5pPr>
            <a:lvl6pPr lvl="5"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6pPr>
            <a:lvl7pPr lvl="6"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7pPr>
            <a:lvl8pPr lvl="7"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8pPr>
            <a:lvl9pPr lvl="8"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9pPr>
          </a:lstStyle>
          <a:p>
            <a:endParaRPr/>
          </a:p>
        </p:txBody>
      </p:sp>
      <p:sp>
        <p:nvSpPr>
          <p:cNvPr id="329" name="Google Shape;329;p13"/>
          <p:cNvSpPr txBox="1">
            <a:spLocks noGrp="1"/>
          </p:cNvSpPr>
          <p:nvPr>
            <p:ph type="subTitle" idx="8"/>
          </p:nvPr>
        </p:nvSpPr>
        <p:spPr>
          <a:xfrm>
            <a:off x="1095333" y="3917414"/>
            <a:ext cx="3063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a:lvl2pPr>
            <a:lvl3pPr lvl="2" algn="ctr" rtl="0">
              <a:lnSpc>
                <a:spcPct val="100000"/>
              </a:lnSpc>
              <a:spcBef>
                <a:spcPts val="0"/>
              </a:spcBef>
              <a:spcAft>
                <a:spcPts val="0"/>
              </a:spcAft>
              <a:buNone/>
              <a:defRPr sz="1500"/>
            </a:lvl3pPr>
            <a:lvl4pPr lvl="3" algn="ctr" rtl="0">
              <a:lnSpc>
                <a:spcPct val="100000"/>
              </a:lnSpc>
              <a:spcBef>
                <a:spcPts val="0"/>
              </a:spcBef>
              <a:spcAft>
                <a:spcPts val="0"/>
              </a:spcAft>
              <a:buNone/>
              <a:defRPr sz="1500"/>
            </a:lvl4pPr>
            <a:lvl5pPr lvl="4" algn="ctr" rtl="0">
              <a:lnSpc>
                <a:spcPct val="100000"/>
              </a:lnSpc>
              <a:spcBef>
                <a:spcPts val="0"/>
              </a:spcBef>
              <a:spcAft>
                <a:spcPts val="0"/>
              </a:spcAft>
              <a:buNone/>
              <a:defRPr sz="1500"/>
            </a:lvl5pPr>
            <a:lvl6pPr lvl="5" algn="ctr" rtl="0">
              <a:lnSpc>
                <a:spcPct val="100000"/>
              </a:lnSpc>
              <a:spcBef>
                <a:spcPts val="0"/>
              </a:spcBef>
              <a:spcAft>
                <a:spcPts val="0"/>
              </a:spcAft>
              <a:buNone/>
              <a:defRPr sz="1500"/>
            </a:lvl6pPr>
            <a:lvl7pPr lvl="6" algn="ctr" rtl="0">
              <a:lnSpc>
                <a:spcPct val="100000"/>
              </a:lnSpc>
              <a:spcBef>
                <a:spcPts val="0"/>
              </a:spcBef>
              <a:spcAft>
                <a:spcPts val="0"/>
              </a:spcAft>
              <a:buNone/>
              <a:defRPr sz="1500"/>
            </a:lvl7pPr>
            <a:lvl8pPr lvl="7" algn="ctr" rtl="0">
              <a:lnSpc>
                <a:spcPct val="100000"/>
              </a:lnSpc>
              <a:spcBef>
                <a:spcPts val="0"/>
              </a:spcBef>
              <a:spcAft>
                <a:spcPts val="0"/>
              </a:spcAft>
              <a:buNone/>
              <a:defRPr sz="1500"/>
            </a:lvl8pPr>
            <a:lvl9pPr lvl="8" algn="ctr" rtl="0">
              <a:lnSpc>
                <a:spcPct val="100000"/>
              </a:lnSpc>
              <a:spcBef>
                <a:spcPts val="0"/>
              </a:spcBef>
              <a:spcAft>
                <a:spcPts val="0"/>
              </a:spcAft>
              <a:buNone/>
              <a:defRPr sz="1500"/>
            </a:lvl9pPr>
          </a:lstStyle>
          <a:p>
            <a:endParaRPr/>
          </a:p>
        </p:txBody>
      </p:sp>
      <p:sp>
        <p:nvSpPr>
          <p:cNvPr id="330" name="Google Shape;330;p13"/>
          <p:cNvSpPr txBox="1">
            <a:spLocks noGrp="1"/>
          </p:cNvSpPr>
          <p:nvPr>
            <p:ph type="title" idx="9" hasCustomPrompt="1"/>
          </p:nvPr>
        </p:nvSpPr>
        <p:spPr>
          <a:xfrm>
            <a:off x="4989723" y="3019425"/>
            <a:ext cx="3058800" cy="40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331" name="Google Shape;331;p13"/>
          <p:cNvSpPr txBox="1">
            <a:spLocks noGrp="1"/>
          </p:cNvSpPr>
          <p:nvPr>
            <p:ph type="subTitle" idx="13"/>
          </p:nvPr>
        </p:nvSpPr>
        <p:spPr>
          <a:xfrm>
            <a:off x="4989872" y="3550961"/>
            <a:ext cx="3058800" cy="35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1pPr>
            <a:lvl2pPr lvl="1"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2pPr>
            <a:lvl3pPr lvl="2"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3pPr>
            <a:lvl4pPr lvl="3"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4pPr>
            <a:lvl5pPr lvl="4"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5pPr>
            <a:lvl6pPr lvl="5"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6pPr>
            <a:lvl7pPr lvl="6"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7pPr>
            <a:lvl8pPr lvl="7"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8pPr>
            <a:lvl9pPr lvl="8" algn="ctr" rtl="0">
              <a:lnSpc>
                <a:spcPct val="100000"/>
              </a:lnSpc>
              <a:spcBef>
                <a:spcPts val="0"/>
              </a:spcBef>
              <a:spcAft>
                <a:spcPts val="0"/>
              </a:spcAft>
              <a:buNone/>
              <a:defRPr sz="2400">
                <a:latin typeface="Palanquin Dark SemiBold"/>
                <a:ea typeface="Palanquin Dark SemiBold"/>
                <a:cs typeface="Palanquin Dark SemiBold"/>
                <a:sym typeface="Palanquin Dark SemiBold"/>
              </a:defRPr>
            </a:lvl9pPr>
          </a:lstStyle>
          <a:p>
            <a:endParaRPr/>
          </a:p>
        </p:txBody>
      </p:sp>
      <p:sp>
        <p:nvSpPr>
          <p:cNvPr id="332" name="Google Shape;332;p13"/>
          <p:cNvSpPr txBox="1">
            <a:spLocks noGrp="1"/>
          </p:cNvSpPr>
          <p:nvPr>
            <p:ph type="subTitle" idx="14"/>
          </p:nvPr>
        </p:nvSpPr>
        <p:spPr>
          <a:xfrm>
            <a:off x="4989872" y="3917414"/>
            <a:ext cx="30588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500"/>
            </a:lvl1pPr>
            <a:lvl2pPr lvl="1" algn="ctr" rtl="0">
              <a:lnSpc>
                <a:spcPct val="100000"/>
              </a:lnSpc>
              <a:spcBef>
                <a:spcPts val="0"/>
              </a:spcBef>
              <a:spcAft>
                <a:spcPts val="0"/>
              </a:spcAft>
              <a:buNone/>
              <a:defRPr sz="1500"/>
            </a:lvl2pPr>
            <a:lvl3pPr lvl="2" algn="ctr" rtl="0">
              <a:lnSpc>
                <a:spcPct val="100000"/>
              </a:lnSpc>
              <a:spcBef>
                <a:spcPts val="0"/>
              </a:spcBef>
              <a:spcAft>
                <a:spcPts val="0"/>
              </a:spcAft>
              <a:buNone/>
              <a:defRPr sz="1500"/>
            </a:lvl3pPr>
            <a:lvl4pPr lvl="3" algn="ctr" rtl="0">
              <a:lnSpc>
                <a:spcPct val="100000"/>
              </a:lnSpc>
              <a:spcBef>
                <a:spcPts val="0"/>
              </a:spcBef>
              <a:spcAft>
                <a:spcPts val="0"/>
              </a:spcAft>
              <a:buNone/>
              <a:defRPr sz="1500"/>
            </a:lvl4pPr>
            <a:lvl5pPr lvl="4" algn="ctr" rtl="0">
              <a:lnSpc>
                <a:spcPct val="100000"/>
              </a:lnSpc>
              <a:spcBef>
                <a:spcPts val="0"/>
              </a:spcBef>
              <a:spcAft>
                <a:spcPts val="0"/>
              </a:spcAft>
              <a:buNone/>
              <a:defRPr sz="1500"/>
            </a:lvl5pPr>
            <a:lvl6pPr lvl="5" algn="ctr" rtl="0">
              <a:lnSpc>
                <a:spcPct val="100000"/>
              </a:lnSpc>
              <a:spcBef>
                <a:spcPts val="0"/>
              </a:spcBef>
              <a:spcAft>
                <a:spcPts val="0"/>
              </a:spcAft>
              <a:buNone/>
              <a:defRPr sz="1500"/>
            </a:lvl6pPr>
            <a:lvl7pPr lvl="6" algn="ctr" rtl="0">
              <a:lnSpc>
                <a:spcPct val="100000"/>
              </a:lnSpc>
              <a:spcBef>
                <a:spcPts val="0"/>
              </a:spcBef>
              <a:spcAft>
                <a:spcPts val="0"/>
              </a:spcAft>
              <a:buNone/>
              <a:defRPr sz="1500"/>
            </a:lvl7pPr>
            <a:lvl8pPr lvl="7" algn="ctr" rtl="0">
              <a:lnSpc>
                <a:spcPct val="100000"/>
              </a:lnSpc>
              <a:spcBef>
                <a:spcPts val="0"/>
              </a:spcBef>
              <a:spcAft>
                <a:spcPts val="0"/>
              </a:spcAft>
              <a:buNone/>
              <a:defRPr sz="1500"/>
            </a:lvl8pPr>
            <a:lvl9pPr lvl="8" algn="ctr" rtl="0">
              <a:lnSpc>
                <a:spcPct val="100000"/>
              </a:lnSpc>
              <a:spcBef>
                <a:spcPts val="0"/>
              </a:spcBef>
              <a:spcAft>
                <a:spcPts val="0"/>
              </a:spcAft>
              <a:buNone/>
              <a:defRPr sz="1500"/>
            </a:lvl9pPr>
          </a:lstStyle>
          <a:p>
            <a:endParaRPr/>
          </a:p>
        </p:txBody>
      </p:sp>
      <p:sp>
        <p:nvSpPr>
          <p:cNvPr id="333" name="Google Shape;333;p13"/>
          <p:cNvSpPr txBox="1">
            <a:spLocks noGrp="1"/>
          </p:cNvSpPr>
          <p:nvPr>
            <p:ph type="title" idx="15"/>
          </p:nvPr>
        </p:nvSpPr>
        <p:spPr>
          <a:xfrm>
            <a:off x="713100" y="379322"/>
            <a:ext cx="771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ACDC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400"/>
              <a:buFont typeface="Palanquin Dark SemiBold"/>
              <a:buNone/>
              <a:defRPr sz="3400">
                <a:solidFill>
                  <a:schemeClr val="dk1"/>
                </a:solidFill>
                <a:latin typeface="Palanquin Dark SemiBold"/>
                <a:ea typeface="Palanquin Dark SemiBold"/>
                <a:cs typeface="Palanquin Dark SemiBold"/>
                <a:sym typeface="Palanquin Dark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Catamaran"/>
              <a:buChar char="●"/>
              <a:defRPr sz="1800">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5" r:id="rId5"/>
    <p:sldLayoutId id="2147483656" r:id="rId6"/>
    <p:sldLayoutId id="2147483657" r:id="rId7"/>
    <p:sldLayoutId id="2147483658" r:id="rId8"/>
    <p:sldLayoutId id="2147483659" r:id="rId9"/>
    <p:sldLayoutId id="2147483661" r:id="rId10"/>
    <p:sldLayoutId id="2147483664" r:id="rId11"/>
    <p:sldLayoutId id="2147483665" r:id="rId12"/>
    <p:sldLayoutId id="2147483666"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jpg"/><Relationship Id="rId5" Type="http://schemas.openxmlformats.org/officeDocument/2006/relationships/hyperlink" Target="https://sciwheel.com/work/citation?ids=1627931&amp;pre=&amp;suf=&amp;sa=0&amp;dbf=0"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hyperlink" Target="https://www.freepik.com/free-vector/psychological-help-landing-page_9907648.htm/?utm_source=slidesgo_template&amp;utm_medium=referral-link&amp;utm_campaign=sg_resources&amp;utm_content=freepik"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hyperlink" Target="https://www.aafp.org/afp/2018/1201/p645.html" TargetMode="External"/><Relationship Id="rId3" Type="http://schemas.openxmlformats.org/officeDocument/2006/relationships/slideLayout" Target="../slideLayouts/slideLayout4.xml"/><Relationship Id="rId7" Type="http://schemas.openxmlformats.org/officeDocument/2006/relationships/hyperlink" Target="https://www.wpath.or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apa.org/practice/guidelines/transgender.pdf" TargetMode="External"/><Relationship Id="rId5" Type="http://schemas.openxmlformats.org/officeDocument/2006/relationships/hyperlink" Target="https://publications.aap.org/pediatrics/article/142/4/e20182162/37381/Ensuring-Comprehensive-Care-and-Support-for" TargetMode="External"/><Relationship Id="rId4" Type="http://schemas.openxmlformats.org/officeDocument/2006/relationships/notesSlide" Target="../notesSlides/notesSlide18.xml"/><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9"/>
        <p:cNvGrpSpPr/>
        <p:nvPr/>
      </p:nvGrpSpPr>
      <p:grpSpPr>
        <a:xfrm>
          <a:off x="0" y="0"/>
          <a:ext cx="0" cy="0"/>
          <a:chOff x="0" y="0"/>
          <a:chExt cx="0" cy="0"/>
        </a:xfrm>
      </p:grpSpPr>
      <p:sp>
        <p:nvSpPr>
          <p:cNvPr id="880" name="Google Shape;880;p34"/>
          <p:cNvSpPr/>
          <p:nvPr/>
        </p:nvSpPr>
        <p:spPr>
          <a:xfrm>
            <a:off x="556416" y="4339996"/>
            <a:ext cx="4891278" cy="698730"/>
          </a:xfrm>
          <a:custGeom>
            <a:avLst/>
            <a:gdLst/>
            <a:ahLst/>
            <a:cxnLst/>
            <a:rect l="l" t="t" r="r" b="b"/>
            <a:pathLst>
              <a:path w="228698" h="32670" extrusionOk="0">
                <a:moveTo>
                  <a:pt x="114349" y="0"/>
                </a:moveTo>
                <a:cubicBezTo>
                  <a:pt x="84018" y="0"/>
                  <a:pt x="54932" y="1716"/>
                  <a:pt x="33483" y="4791"/>
                </a:cubicBezTo>
                <a:cubicBezTo>
                  <a:pt x="12046" y="7853"/>
                  <a:pt x="0" y="12008"/>
                  <a:pt x="0" y="16341"/>
                </a:cubicBezTo>
                <a:cubicBezTo>
                  <a:pt x="0" y="20674"/>
                  <a:pt x="12046" y="24829"/>
                  <a:pt x="33483" y="27892"/>
                </a:cubicBezTo>
                <a:cubicBezTo>
                  <a:pt x="54932" y="30954"/>
                  <a:pt x="84018" y="32669"/>
                  <a:pt x="114349" y="32669"/>
                </a:cubicBezTo>
                <a:cubicBezTo>
                  <a:pt x="144667" y="32669"/>
                  <a:pt x="173753" y="30954"/>
                  <a:pt x="195202" y="27892"/>
                </a:cubicBezTo>
                <a:cubicBezTo>
                  <a:pt x="216651" y="24829"/>
                  <a:pt x="228697" y="20674"/>
                  <a:pt x="228697" y="16341"/>
                </a:cubicBezTo>
                <a:cubicBezTo>
                  <a:pt x="228697" y="12008"/>
                  <a:pt x="216651" y="7853"/>
                  <a:pt x="195202" y="4791"/>
                </a:cubicBezTo>
                <a:cubicBezTo>
                  <a:pt x="173753" y="1716"/>
                  <a:pt x="144667" y="0"/>
                  <a:pt x="1143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 name="Google Shape;881;p34"/>
          <p:cNvGrpSpPr/>
          <p:nvPr/>
        </p:nvGrpSpPr>
        <p:grpSpPr>
          <a:xfrm>
            <a:off x="2451162" y="2180211"/>
            <a:ext cx="1004761" cy="2456963"/>
            <a:chOff x="-1410876" y="1486749"/>
            <a:chExt cx="1004761" cy="2456963"/>
          </a:xfrm>
        </p:grpSpPr>
        <p:sp>
          <p:nvSpPr>
            <p:cNvPr id="882" name="Google Shape;882;p34"/>
            <p:cNvSpPr/>
            <p:nvPr/>
          </p:nvSpPr>
          <p:spPr>
            <a:xfrm flipH="1">
              <a:off x="-708324" y="2977066"/>
              <a:ext cx="69060" cy="771554"/>
            </a:xfrm>
            <a:custGeom>
              <a:avLst/>
              <a:gdLst/>
              <a:ahLst/>
              <a:cxnLst/>
              <a:rect l="l" t="t" r="r" b="b"/>
              <a:pathLst>
                <a:path w="3229" h="36075" fill="none" extrusionOk="0">
                  <a:moveTo>
                    <a:pt x="3228" y="0"/>
                  </a:moveTo>
                  <a:lnTo>
                    <a:pt x="1" y="36075"/>
                  </a:ln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3" name="Google Shape;883;p34"/>
            <p:cNvGrpSpPr/>
            <p:nvPr/>
          </p:nvGrpSpPr>
          <p:grpSpPr>
            <a:xfrm>
              <a:off x="-1410876" y="1486749"/>
              <a:ext cx="1004761" cy="2456963"/>
              <a:chOff x="-9423288" y="5105049"/>
              <a:chExt cx="1004761" cy="2456963"/>
            </a:xfrm>
          </p:grpSpPr>
          <p:sp>
            <p:nvSpPr>
              <p:cNvPr id="884" name="Google Shape;884;p34"/>
              <p:cNvSpPr/>
              <p:nvPr/>
            </p:nvSpPr>
            <p:spPr>
              <a:xfrm>
                <a:off x="-9345821" y="6470032"/>
                <a:ext cx="732693" cy="140837"/>
              </a:xfrm>
              <a:custGeom>
                <a:avLst/>
                <a:gdLst/>
                <a:ahLst/>
                <a:cxnLst/>
                <a:rect l="l" t="t" r="r" b="b"/>
                <a:pathLst>
                  <a:path w="34258" h="6585" extrusionOk="0">
                    <a:moveTo>
                      <a:pt x="7361" y="1"/>
                    </a:moveTo>
                    <a:cubicBezTo>
                      <a:pt x="6794" y="1"/>
                      <a:pt x="6480" y="5"/>
                      <a:pt x="6493" y="15"/>
                    </a:cubicBezTo>
                    <a:lnTo>
                      <a:pt x="826" y="3052"/>
                    </a:lnTo>
                    <a:cubicBezTo>
                      <a:pt x="305" y="3332"/>
                      <a:pt x="0" y="3789"/>
                      <a:pt x="0" y="4285"/>
                    </a:cubicBezTo>
                    <a:lnTo>
                      <a:pt x="0" y="5238"/>
                    </a:lnTo>
                    <a:cubicBezTo>
                      <a:pt x="0" y="5975"/>
                      <a:pt x="737" y="6585"/>
                      <a:pt x="1639" y="6585"/>
                    </a:cubicBezTo>
                    <a:lnTo>
                      <a:pt x="32619" y="6585"/>
                    </a:lnTo>
                    <a:cubicBezTo>
                      <a:pt x="33521" y="6585"/>
                      <a:pt x="34258" y="5975"/>
                      <a:pt x="34258" y="5238"/>
                    </a:cubicBezTo>
                    <a:lnTo>
                      <a:pt x="34232" y="4069"/>
                    </a:lnTo>
                    <a:cubicBezTo>
                      <a:pt x="34232" y="3904"/>
                      <a:pt x="34232" y="3726"/>
                      <a:pt x="34207" y="3560"/>
                    </a:cubicBezTo>
                    <a:cubicBezTo>
                      <a:pt x="34194" y="3535"/>
                      <a:pt x="34182" y="3522"/>
                      <a:pt x="34169" y="3497"/>
                    </a:cubicBezTo>
                    <a:cubicBezTo>
                      <a:pt x="34105" y="3395"/>
                      <a:pt x="34029" y="3294"/>
                      <a:pt x="33940" y="3217"/>
                    </a:cubicBezTo>
                    <a:cubicBezTo>
                      <a:pt x="33851" y="3116"/>
                      <a:pt x="33749" y="3014"/>
                      <a:pt x="33648" y="2925"/>
                    </a:cubicBezTo>
                    <a:lnTo>
                      <a:pt x="32885" y="2125"/>
                    </a:lnTo>
                    <a:lnTo>
                      <a:pt x="32072" y="1261"/>
                    </a:lnTo>
                    <a:lnTo>
                      <a:pt x="31399" y="574"/>
                    </a:lnTo>
                    <a:lnTo>
                      <a:pt x="31106" y="269"/>
                    </a:lnTo>
                    <a:cubicBezTo>
                      <a:pt x="31106" y="269"/>
                      <a:pt x="11729" y="1"/>
                      <a:pt x="73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9275989" y="5552850"/>
                <a:ext cx="624558" cy="874278"/>
              </a:xfrm>
              <a:custGeom>
                <a:avLst/>
                <a:gdLst/>
                <a:ahLst/>
                <a:cxnLst/>
                <a:rect l="l" t="t" r="r" b="b"/>
                <a:pathLst>
                  <a:path w="29202" h="40878" extrusionOk="0">
                    <a:moveTo>
                      <a:pt x="5173" y="0"/>
                    </a:moveTo>
                    <a:cubicBezTo>
                      <a:pt x="2314" y="0"/>
                      <a:pt x="1" y="2326"/>
                      <a:pt x="1" y="5185"/>
                    </a:cubicBezTo>
                    <a:lnTo>
                      <a:pt x="1" y="39429"/>
                    </a:lnTo>
                    <a:cubicBezTo>
                      <a:pt x="1" y="40230"/>
                      <a:pt x="649" y="40878"/>
                      <a:pt x="1449" y="40878"/>
                    </a:cubicBezTo>
                    <a:lnTo>
                      <a:pt x="27740" y="40878"/>
                    </a:lnTo>
                    <a:cubicBezTo>
                      <a:pt x="28540" y="40878"/>
                      <a:pt x="29188" y="40230"/>
                      <a:pt x="29201" y="39429"/>
                    </a:cubicBezTo>
                    <a:lnTo>
                      <a:pt x="29201" y="5185"/>
                    </a:lnTo>
                    <a:cubicBezTo>
                      <a:pt x="29201" y="2326"/>
                      <a:pt x="26876" y="0"/>
                      <a:pt x="240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9330336" y="6595366"/>
                <a:ext cx="69060" cy="771554"/>
              </a:xfrm>
              <a:custGeom>
                <a:avLst/>
                <a:gdLst/>
                <a:ahLst/>
                <a:cxnLst/>
                <a:rect l="l" t="t" r="r" b="b"/>
                <a:pathLst>
                  <a:path w="3229" h="36075" fill="none" extrusionOk="0">
                    <a:moveTo>
                      <a:pt x="3228" y="0"/>
                    </a:moveTo>
                    <a:lnTo>
                      <a:pt x="1" y="36075"/>
                    </a:ln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9360236" y="5571607"/>
                <a:ext cx="827825" cy="763363"/>
              </a:xfrm>
              <a:custGeom>
                <a:avLst/>
                <a:gdLst/>
                <a:ahLst/>
                <a:cxnLst/>
                <a:rect l="l" t="t" r="r" b="b"/>
                <a:pathLst>
                  <a:path w="38706" h="35692" extrusionOk="0">
                    <a:moveTo>
                      <a:pt x="7625" y="23584"/>
                    </a:moveTo>
                    <a:cubicBezTo>
                      <a:pt x="7676" y="23914"/>
                      <a:pt x="7727" y="24232"/>
                      <a:pt x="7790" y="24549"/>
                    </a:cubicBezTo>
                    <a:lnTo>
                      <a:pt x="7790" y="24562"/>
                    </a:lnTo>
                    <a:cubicBezTo>
                      <a:pt x="7828" y="24816"/>
                      <a:pt x="7866" y="25070"/>
                      <a:pt x="7904" y="25325"/>
                    </a:cubicBezTo>
                    <a:cubicBezTo>
                      <a:pt x="7917" y="25414"/>
                      <a:pt x="7930" y="25477"/>
                      <a:pt x="7943" y="25553"/>
                    </a:cubicBezTo>
                    <a:lnTo>
                      <a:pt x="7854" y="25477"/>
                    </a:lnTo>
                    <a:lnTo>
                      <a:pt x="7129" y="24842"/>
                    </a:lnTo>
                    <a:lnTo>
                      <a:pt x="7180" y="24715"/>
                    </a:lnTo>
                    <a:lnTo>
                      <a:pt x="7625" y="23584"/>
                    </a:lnTo>
                    <a:close/>
                    <a:moveTo>
                      <a:pt x="30446" y="22173"/>
                    </a:moveTo>
                    <a:lnTo>
                      <a:pt x="30497" y="22364"/>
                    </a:lnTo>
                    <a:lnTo>
                      <a:pt x="31298" y="25337"/>
                    </a:lnTo>
                    <a:lnTo>
                      <a:pt x="31336" y="25477"/>
                    </a:lnTo>
                    <a:lnTo>
                      <a:pt x="30141" y="26672"/>
                    </a:lnTo>
                    <a:lnTo>
                      <a:pt x="29963" y="26837"/>
                    </a:lnTo>
                    <a:cubicBezTo>
                      <a:pt x="29976" y="26786"/>
                      <a:pt x="29976" y="26722"/>
                      <a:pt x="29989" y="26659"/>
                    </a:cubicBezTo>
                    <a:cubicBezTo>
                      <a:pt x="30129" y="25274"/>
                      <a:pt x="30281" y="23736"/>
                      <a:pt x="30446" y="22173"/>
                    </a:cubicBezTo>
                    <a:close/>
                    <a:moveTo>
                      <a:pt x="21640" y="0"/>
                    </a:moveTo>
                    <a:lnTo>
                      <a:pt x="13711" y="1042"/>
                    </a:lnTo>
                    <a:cubicBezTo>
                      <a:pt x="13711" y="1042"/>
                      <a:pt x="8451" y="3037"/>
                      <a:pt x="5986" y="5604"/>
                    </a:cubicBezTo>
                    <a:cubicBezTo>
                      <a:pt x="5922" y="5667"/>
                      <a:pt x="5859" y="5731"/>
                      <a:pt x="5808" y="5794"/>
                    </a:cubicBezTo>
                    <a:cubicBezTo>
                      <a:pt x="5579" y="6048"/>
                      <a:pt x="5376" y="6315"/>
                      <a:pt x="5185" y="6608"/>
                    </a:cubicBezTo>
                    <a:cubicBezTo>
                      <a:pt x="4385" y="7827"/>
                      <a:pt x="2136" y="11627"/>
                      <a:pt x="1284" y="17065"/>
                    </a:cubicBezTo>
                    <a:cubicBezTo>
                      <a:pt x="789" y="20255"/>
                      <a:pt x="382" y="22694"/>
                      <a:pt x="204" y="24600"/>
                    </a:cubicBezTo>
                    <a:cubicBezTo>
                      <a:pt x="191" y="24677"/>
                      <a:pt x="191" y="24740"/>
                      <a:pt x="179" y="24816"/>
                    </a:cubicBezTo>
                    <a:cubicBezTo>
                      <a:pt x="1" y="26773"/>
                      <a:pt x="77" y="28145"/>
                      <a:pt x="522" y="29162"/>
                    </a:cubicBezTo>
                    <a:cubicBezTo>
                      <a:pt x="1424" y="31170"/>
                      <a:pt x="10192" y="34372"/>
                      <a:pt x="10192" y="34372"/>
                    </a:cubicBezTo>
                    <a:lnTo>
                      <a:pt x="10827" y="33304"/>
                    </a:lnTo>
                    <a:cubicBezTo>
                      <a:pt x="12719" y="34550"/>
                      <a:pt x="15752" y="35692"/>
                      <a:pt x="19205" y="35692"/>
                    </a:cubicBezTo>
                    <a:cubicBezTo>
                      <a:pt x="19555" y="35692"/>
                      <a:pt x="19910" y="35680"/>
                      <a:pt x="20268" y="35655"/>
                    </a:cubicBezTo>
                    <a:cubicBezTo>
                      <a:pt x="23979" y="35401"/>
                      <a:pt x="26533" y="34054"/>
                      <a:pt x="27994" y="33025"/>
                    </a:cubicBezTo>
                    <a:lnTo>
                      <a:pt x="28083" y="32961"/>
                    </a:lnTo>
                    <a:lnTo>
                      <a:pt x="30154" y="34931"/>
                    </a:lnTo>
                    <a:lnTo>
                      <a:pt x="30243" y="34880"/>
                    </a:lnTo>
                    <a:cubicBezTo>
                      <a:pt x="30827" y="34588"/>
                      <a:pt x="34093" y="32885"/>
                      <a:pt x="36329" y="30954"/>
                    </a:cubicBezTo>
                    <a:cubicBezTo>
                      <a:pt x="36380" y="30903"/>
                      <a:pt x="36431" y="30852"/>
                      <a:pt x="36482" y="30814"/>
                    </a:cubicBezTo>
                    <a:cubicBezTo>
                      <a:pt x="37410" y="29988"/>
                      <a:pt x="38121" y="29137"/>
                      <a:pt x="38363" y="28323"/>
                    </a:cubicBezTo>
                    <a:cubicBezTo>
                      <a:pt x="38706" y="27116"/>
                      <a:pt x="38680" y="25668"/>
                      <a:pt x="38401" y="23876"/>
                    </a:cubicBezTo>
                    <a:cubicBezTo>
                      <a:pt x="38401" y="23838"/>
                      <a:pt x="38388" y="23800"/>
                      <a:pt x="38388" y="23749"/>
                    </a:cubicBezTo>
                    <a:cubicBezTo>
                      <a:pt x="37994" y="21347"/>
                      <a:pt x="37155" y="18349"/>
                      <a:pt x="36126" y="14486"/>
                    </a:cubicBezTo>
                    <a:cubicBezTo>
                      <a:pt x="34957" y="10102"/>
                      <a:pt x="33267" y="7433"/>
                      <a:pt x="32200" y="6087"/>
                    </a:cubicBezTo>
                    <a:cubicBezTo>
                      <a:pt x="32149" y="6010"/>
                      <a:pt x="32085" y="5947"/>
                      <a:pt x="32035" y="5883"/>
                    </a:cubicBezTo>
                    <a:cubicBezTo>
                      <a:pt x="31793" y="5566"/>
                      <a:pt x="31514" y="5273"/>
                      <a:pt x="31234" y="5006"/>
                    </a:cubicBezTo>
                    <a:cubicBezTo>
                      <a:pt x="31234" y="5006"/>
                      <a:pt x="27054" y="2084"/>
                      <a:pt x="24347" y="1042"/>
                    </a:cubicBezTo>
                    <a:lnTo>
                      <a:pt x="21640" y="0"/>
                    </a:ln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9215375" y="5832498"/>
                <a:ext cx="27740" cy="287555"/>
              </a:xfrm>
              <a:custGeom>
                <a:avLst/>
                <a:gdLst/>
                <a:ahLst/>
                <a:cxnLst/>
                <a:rect l="l" t="t" r="r" b="b"/>
                <a:pathLst>
                  <a:path w="1297" h="13445" extrusionOk="0">
                    <a:moveTo>
                      <a:pt x="89" y="1"/>
                    </a:moveTo>
                    <a:cubicBezTo>
                      <a:pt x="39" y="1"/>
                      <a:pt x="1" y="51"/>
                      <a:pt x="1" y="115"/>
                    </a:cubicBezTo>
                    <a:lnTo>
                      <a:pt x="1093" y="13355"/>
                    </a:lnTo>
                    <a:cubicBezTo>
                      <a:pt x="1093" y="13406"/>
                      <a:pt x="1144" y="13444"/>
                      <a:pt x="1195" y="13444"/>
                    </a:cubicBezTo>
                    <a:lnTo>
                      <a:pt x="1208" y="13444"/>
                    </a:lnTo>
                    <a:cubicBezTo>
                      <a:pt x="1258" y="13444"/>
                      <a:pt x="1297" y="13393"/>
                      <a:pt x="1297" y="13343"/>
                    </a:cubicBezTo>
                    <a:lnTo>
                      <a:pt x="204" y="102"/>
                    </a:lnTo>
                    <a:cubicBezTo>
                      <a:pt x="204" y="39"/>
                      <a:pt x="153" y="1"/>
                      <a:pt x="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9228101" y="5871681"/>
                <a:ext cx="25259" cy="72268"/>
              </a:xfrm>
              <a:custGeom>
                <a:avLst/>
                <a:gdLst/>
                <a:ahLst/>
                <a:cxnLst/>
                <a:rect l="l" t="t" r="r" b="b"/>
                <a:pathLst>
                  <a:path w="1181" h="3379" extrusionOk="0">
                    <a:moveTo>
                      <a:pt x="119" y="1"/>
                    </a:moveTo>
                    <a:cubicBezTo>
                      <a:pt x="60" y="1"/>
                      <a:pt x="1" y="50"/>
                      <a:pt x="24" y="125"/>
                    </a:cubicBezTo>
                    <a:lnTo>
                      <a:pt x="964" y="3302"/>
                    </a:lnTo>
                    <a:cubicBezTo>
                      <a:pt x="977" y="3353"/>
                      <a:pt x="1015" y="3378"/>
                      <a:pt x="1066" y="3378"/>
                    </a:cubicBezTo>
                    <a:lnTo>
                      <a:pt x="1091" y="3378"/>
                    </a:lnTo>
                    <a:cubicBezTo>
                      <a:pt x="1142" y="3353"/>
                      <a:pt x="1180" y="3302"/>
                      <a:pt x="1155" y="3251"/>
                    </a:cubicBezTo>
                    <a:lnTo>
                      <a:pt x="214" y="75"/>
                    </a:lnTo>
                    <a:cubicBezTo>
                      <a:pt x="199" y="23"/>
                      <a:pt x="159"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9231416" y="6082182"/>
                <a:ext cx="184018" cy="158268"/>
              </a:xfrm>
              <a:custGeom>
                <a:avLst/>
                <a:gdLst/>
                <a:ahLst/>
                <a:cxnLst/>
                <a:rect l="l" t="t" r="r" b="b"/>
                <a:pathLst>
                  <a:path w="8604" h="7400" extrusionOk="0">
                    <a:moveTo>
                      <a:pt x="126" y="1"/>
                    </a:moveTo>
                    <a:cubicBezTo>
                      <a:pt x="82" y="1"/>
                      <a:pt x="35" y="25"/>
                      <a:pt x="14" y="68"/>
                    </a:cubicBezTo>
                    <a:cubicBezTo>
                      <a:pt x="1" y="118"/>
                      <a:pt x="26" y="169"/>
                      <a:pt x="77" y="195"/>
                    </a:cubicBezTo>
                    <a:cubicBezTo>
                      <a:pt x="318" y="334"/>
                      <a:pt x="6164" y="5430"/>
                      <a:pt x="8400" y="7374"/>
                    </a:cubicBezTo>
                    <a:cubicBezTo>
                      <a:pt x="8413" y="7387"/>
                      <a:pt x="8438" y="7399"/>
                      <a:pt x="8464" y="7399"/>
                    </a:cubicBezTo>
                    <a:cubicBezTo>
                      <a:pt x="8565" y="7399"/>
                      <a:pt x="8603" y="7285"/>
                      <a:pt x="8527" y="7221"/>
                    </a:cubicBezTo>
                    <a:cubicBezTo>
                      <a:pt x="6062" y="5074"/>
                      <a:pt x="318" y="55"/>
                      <a:pt x="153" y="4"/>
                    </a:cubicBezTo>
                    <a:cubicBezTo>
                      <a:pt x="145" y="2"/>
                      <a:pt x="135" y="1"/>
                      <a:pt x="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8720478" y="5842614"/>
                <a:ext cx="29237" cy="304344"/>
              </a:xfrm>
              <a:custGeom>
                <a:avLst/>
                <a:gdLst/>
                <a:ahLst/>
                <a:cxnLst/>
                <a:rect l="l" t="t" r="r" b="b"/>
                <a:pathLst>
                  <a:path w="1367" h="14230" extrusionOk="0">
                    <a:moveTo>
                      <a:pt x="1261" y="1"/>
                    </a:moveTo>
                    <a:cubicBezTo>
                      <a:pt x="1212" y="1"/>
                      <a:pt x="1163" y="33"/>
                      <a:pt x="1157" y="99"/>
                    </a:cubicBezTo>
                    <a:lnTo>
                      <a:pt x="13" y="14115"/>
                    </a:lnTo>
                    <a:cubicBezTo>
                      <a:pt x="1" y="14178"/>
                      <a:pt x="51" y="14229"/>
                      <a:pt x="102" y="14229"/>
                    </a:cubicBezTo>
                    <a:lnTo>
                      <a:pt x="115" y="14229"/>
                    </a:lnTo>
                    <a:cubicBezTo>
                      <a:pt x="166" y="14229"/>
                      <a:pt x="204" y="14191"/>
                      <a:pt x="217" y="14140"/>
                    </a:cubicBezTo>
                    <a:lnTo>
                      <a:pt x="1360" y="112"/>
                    </a:lnTo>
                    <a:cubicBezTo>
                      <a:pt x="1367" y="39"/>
                      <a:pt x="1314" y="1"/>
                      <a:pt x="1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8808533" y="6091164"/>
                <a:ext cx="143852" cy="229723"/>
              </a:xfrm>
              <a:custGeom>
                <a:avLst/>
                <a:gdLst/>
                <a:ahLst/>
                <a:cxnLst/>
                <a:rect l="l" t="t" r="r" b="b"/>
                <a:pathLst>
                  <a:path w="6726" h="10741" extrusionOk="0">
                    <a:moveTo>
                      <a:pt x="6572" y="0"/>
                    </a:moveTo>
                    <a:cubicBezTo>
                      <a:pt x="6549" y="0"/>
                      <a:pt x="6526" y="9"/>
                      <a:pt x="6506" y="29"/>
                    </a:cubicBezTo>
                    <a:lnTo>
                      <a:pt x="39" y="6535"/>
                    </a:lnTo>
                    <a:cubicBezTo>
                      <a:pt x="1" y="6573"/>
                      <a:pt x="1" y="6636"/>
                      <a:pt x="39" y="6674"/>
                    </a:cubicBezTo>
                    <a:lnTo>
                      <a:pt x="4283" y="10715"/>
                    </a:lnTo>
                    <a:cubicBezTo>
                      <a:pt x="4295" y="10728"/>
                      <a:pt x="4321" y="10741"/>
                      <a:pt x="4346" y="10741"/>
                    </a:cubicBezTo>
                    <a:lnTo>
                      <a:pt x="4359" y="10741"/>
                    </a:lnTo>
                    <a:cubicBezTo>
                      <a:pt x="4448" y="10741"/>
                      <a:pt x="4486" y="10626"/>
                      <a:pt x="4423" y="10563"/>
                    </a:cubicBezTo>
                    <a:lnTo>
                      <a:pt x="255" y="6611"/>
                    </a:lnTo>
                    <a:lnTo>
                      <a:pt x="6646" y="181"/>
                    </a:lnTo>
                    <a:cubicBezTo>
                      <a:pt x="6725" y="102"/>
                      <a:pt x="6651" y="0"/>
                      <a:pt x="6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8586226" y="6079016"/>
                <a:ext cx="48443" cy="154910"/>
              </a:xfrm>
              <a:custGeom>
                <a:avLst/>
                <a:gdLst/>
                <a:ahLst/>
                <a:cxnLst/>
                <a:rect l="l" t="t" r="r" b="b"/>
                <a:pathLst>
                  <a:path w="2265" h="7243" extrusionOk="0">
                    <a:moveTo>
                      <a:pt x="2133" y="0"/>
                    </a:moveTo>
                    <a:cubicBezTo>
                      <a:pt x="2102" y="0"/>
                      <a:pt x="2070" y="15"/>
                      <a:pt x="2047" y="50"/>
                    </a:cubicBezTo>
                    <a:cubicBezTo>
                      <a:pt x="674" y="2160"/>
                      <a:pt x="1" y="4638"/>
                      <a:pt x="90" y="7141"/>
                    </a:cubicBezTo>
                    <a:cubicBezTo>
                      <a:pt x="90" y="7192"/>
                      <a:pt x="128" y="7242"/>
                      <a:pt x="191" y="7242"/>
                    </a:cubicBezTo>
                    <a:cubicBezTo>
                      <a:pt x="242" y="7242"/>
                      <a:pt x="293" y="7192"/>
                      <a:pt x="293" y="7141"/>
                    </a:cubicBezTo>
                    <a:cubicBezTo>
                      <a:pt x="204" y="4663"/>
                      <a:pt x="877" y="2236"/>
                      <a:pt x="2212" y="152"/>
                    </a:cubicBezTo>
                    <a:cubicBezTo>
                      <a:pt x="2264" y="73"/>
                      <a:pt x="2202" y="0"/>
                      <a:pt x="21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9358953" y="6097709"/>
                <a:ext cx="65874" cy="96265"/>
              </a:xfrm>
              <a:custGeom>
                <a:avLst/>
                <a:gdLst/>
                <a:ahLst/>
                <a:cxnLst/>
                <a:rect l="l" t="t" r="r" b="b"/>
                <a:pathLst>
                  <a:path w="3080" h="4501" extrusionOk="0">
                    <a:moveTo>
                      <a:pt x="142" y="1"/>
                    </a:moveTo>
                    <a:cubicBezTo>
                      <a:pt x="62" y="1"/>
                      <a:pt x="1" y="110"/>
                      <a:pt x="81" y="180"/>
                    </a:cubicBezTo>
                    <a:cubicBezTo>
                      <a:pt x="1428" y="1286"/>
                      <a:pt x="2393" y="2760"/>
                      <a:pt x="2876" y="4424"/>
                    </a:cubicBezTo>
                    <a:cubicBezTo>
                      <a:pt x="2876" y="4475"/>
                      <a:pt x="2927" y="4501"/>
                      <a:pt x="2965" y="4501"/>
                    </a:cubicBezTo>
                    <a:lnTo>
                      <a:pt x="3003" y="4501"/>
                    </a:lnTo>
                    <a:cubicBezTo>
                      <a:pt x="3054" y="4475"/>
                      <a:pt x="3079" y="4424"/>
                      <a:pt x="3067" y="4373"/>
                    </a:cubicBezTo>
                    <a:cubicBezTo>
                      <a:pt x="2584" y="2658"/>
                      <a:pt x="1580" y="1146"/>
                      <a:pt x="208" y="28"/>
                    </a:cubicBezTo>
                    <a:cubicBezTo>
                      <a:pt x="186" y="9"/>
                      <a:pt x="163" y="1"/>
                      <a:pt x="1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8703090" y="5888171"/>
                <a:ext cx="30028" cy="50068"/>
              </a:xfrm>
              <a:custGeom>
                <a:avLst/>
                <a:gdLst/>
                <a:ahLst/>
                <a:cxnLst/>
                <a:rect l="l" t="t" r="r" b="b"/>
                <a:pathLst>
                  <a:path w="1404" h="2341" extrusionOk="0">
                    <a:moveTo>
                      <a:pt x="1268" y="0"/>
                    </a:moveTo>
                    <a:cubicBezTo>
                      <a:pt x="1236" y="0"/>
                      <a:pt x="1203" y="16"/>
                      <a:pt x="1183" y="53"/>
                    </a:cubicBezTo>
                    <a:lnTo>
                      <a:pt x="39" y="2188"/>
                    </a:lnTo>
                    <a:cubicBezTo>
                      <a:pt x="1" y="2264"/>
                      <a:pt x="52" y="2340"/>
                      <a:pt x="128" y="2340"/>
                    </a:cubicBezTo>
                    <a:cubicBezTo>
                      <a:pt x="166" y="2340"/>
                      <a:pt x="191" y="2315"/>
                      <a:pt x="217" y="2290"/>
                    </a:cubicBezTo>
                    <a:lnTo>
                      <a:pt x="1360" y="155"/>
                    </a:lnTo>
                    <a:cubicBezTo>
                      <a:pt x="1403" y="69"/>
                      <a:pt x="1336" y="0"/>
                      <a:pt x="1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9236036" y="5691444"/>
                <a:ext cx="18500" cy="82919"/>
              </a:xfrm>
              <a:custGeom>
                <a:avLst/>
                <a:gdLst/>
                <a:ahLst/>
                <a:cxnLst/>
                <a:rect l="l" t="t" r="r" b="b"/>
                <a:pathLst>
                  <a:path w="865" h="3877" extrusionOk="0">
                    <a:moveTo>
                      <a:pt x="179" y="1"/>
                    </a:moveTo>
                    <a:cubicBezTo>
                      <a:pt x="115" y="64"/>
                      <a:pt x="64" y="128"/>
                      <a:pt x="1" y="191"/>
                    </a:cubicBezTo>
                    <a:lnTo>
                      <a:pt x="649" y="3800"/>
                    </a:lnTo>
                    <a:cubicBezTo>
                      <a:pt x="662" y="3851"/>
                      <a:pt x="700" y="3876"/>
                      <a:pt x="751" y="3876"/>
                    </a:cubicBezTo>
                    <a:lnTo>
                      <a:pt x="763" y="3876"/>
                    </a:lnTo>
                    <a:cubicBezTo>
                      <a:pt x="827" y="3876"/>
                      <a:pt x="865" y="3813"/>
                      <a:pt x="852" y="3762"/>
                    </a:cubicBez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8691947" y="5697154"/>
                <a:ext cx="20404" cy="89443"/>
              </a:xfrm>
              <a:custGeom>
                <a:avLst/>
                <a:gdLst/>
                <a:ahLst/>
                <a:cxnLst/>
                <a:rect l="l" t="t" r="r" b="b"/>
                <a:pathLst>
                  <a:path w="954" h="4182" extrusionOk="0">
                    <a:moveTo>
                      <a:pt x="789" y="1"/>
                    </a:moveTo>
                    <a:cubicBezTo>
                      <a:pt x="484" y="1347"/>
                      <a:pt x="217" y="2707"/>
                      <a:pt x="13" y="4067"/>
                    </a:cubicBezTo>
                    <a:cubicBezTo>
                      <a:pt x="1" y="4118"/>
                      <a:pt x="39" y="4168"/>
                      <a:pt x="102" y="4181"/>
                    </a:cubicBezTo>
                    <a:lnTo>
                      <a:pt x="115" y="4181"/>
                    </a:lnTo>
                    <a:cubicBezTo>
                      <a:pt x="166" y="4181"/>
                      <a:pt x="204" y="4143"/>
                      <a:pt x="217" y="4092"/>
                    </a:cubicBezTo>
                    <a:cubicBezTo>
                      <a:pt x="420" y="2796"/>
                      <a:pt x="662" y="1500"/>
                      <a:pt x="954" y="217"/>
                    </a:cubicBezTo>
                    <a:cubicBezTo>
                      <a:pt x="903" y="140"/>
                      <a:pt x="839" y="77"/>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8954741" y="6246677"/>
                <a:ext cx="208742" cy="217383"/>
              </a:xfrm>
              <a:custGeom>
                <a:avLst/>
                <a:gdLst/>
                <a:ahLst/>
                <a:cxnLst/>
                <a:rect l="l" t="t" r="r" b="b"/>
                <a:pathLst>
                  <a:path w="9760" h="10164" extrusionOk="0">
                    <a:moveTo>
                      <a:pt x="7510" y="1"/>
                    </a:moveTo>
                    <a:cubicBezTo>
                      <a:pt x="7510" y="1"/>
                      <a:pt x="6976" y="738"/>
                      <a:pt x="6506" y="1004"/>
                    </a:cubicBezTo>
                    <a:cubicBezTo>
                      <a:pt x="6049" y="1259"/>
                      <a:pt x="3800" y="1996"/>
                      <a:pt x="2910" y="3762"/>
                    </a:cubicBezTo>
                    <a:cubicBezTo>
                      <a:pt x="2033" y="5541"/>
                      <a:pt x="0" y="7942"/>
                      <a:pt x="521" y="8616"/>
                    </a:cubicBezTo>
                    <a:cubicBezTo>
                      <a:pt x="968" y="9193"/>
                      <a:pt x="2639" y="10164"/>
                      <a:pt x="3531" y="10164"/>
                    </a:cubicBezTo>
                    <a:cubicBezTo>
                      <a:pt x="3679" y="10164"/>
                      <a:pt x="3805" y="10137"/>
                      <a:pt x="3901" y="10077"/>
                    </a:cubicBezTo>
                    <a:cubicBezTo>
                      <a:pt x="4587" y="9658"/>
                      <a:pt x="5312" y="8095"/>
                      <a:pt x="5680" y="7726"/>
                    </a:cubicBezTo>
                    <a:cubicBezTo>
                      <a:pt x="6049" y="7371"/>
                      <a:pt x="7294" y="6163"/>
                      <a:pt x="7764" y="4918"/>
                    </a:cubicBezTo>
                    <a:cubicBezTo>
                      <a:pt x="8234" y="3660"/>
                      <a:pt x="8959" y="3088"/>
                      <a:pt x="8959" y="3088"/>
                    </a:cubicBezTo>
                    <a:lnTo>
                      <a:pt x="9759" y="2135"/>
                    </a:lnTo>
                    <a:lnTo>
                      <a:pt x="7510" y="1"/>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8942785" y="5326628"/>
                <a:ext cx="143232" cy="194156"/>
              </a:xfrm>
              <a:custGeom>
                <a:avLst/>
                <a:gdLst/>
                <a:ahLst/>
                <a:cxnLst/>
                <a:rect l="l" t="t" r="r" b="b"/>
                <a:pathLst>
                  <a:path w="6697" h="9078" extrusionOk="0">
                    <a:moveTo>
                      <a:pt x="4398" y="1"/>
                    </a:moveTo>
                    <a:cubicBezTo>
                      <a:pt x="3781" y="1"/>
                      <a:pt x="3158" y="191"/>
                      <a:pt x="2631" y="526"/>
                    </a:cubicBezTo>
                    <a:cubicBezTo>
                      <a:pt x="1792" y="1060"/>
                      <a:pt x="1182" y="1886"/>
                      <a:pt x="826" y="2813"/>
                    </a:cubicBezTo>
                    <a:cubicBezTo>
                      <a:pt x="293" y="4173"/>
                      <a:pt x="0" y="6104"/>
                      <a:pt x="458" y="7528"/>
                    </a:cubicBezTo>
                    <a:cubicBezTo>
                      <a:pt x="713" y="8293"/>
                      <a:pt x="1328" y="9077"/>
                      <a:pt x="2003" y="9077"/>
                    </a:cubicBezTo>
                    <a:cubicBezTo>
                      <a:pt x="2302" y="9077"/>
                      <a:pt x="2613" y="8923"/>
                      <a:pt x="2910" y="8544"/>
                    </a:cubicBezTo>
                    <a:cubicBezTo>
                      <a:pt x="3177" y="8201"/>
                      <a:pt x="3393" y="7845"/>
                      <a:pt x="3711" y="7553"/>
                    </a:cubicBezTo>
                    <a:cubicBezTo>
                      <a:pt x="4028" y="7261"/>
                      <a:pt x="4372" y="7057"/>
                      <a:pt x="4677" y="6791"/>
                    </a:cubicBezTo>
                    <a:cubicBezTo>
                      <a:pt x="5782" y="5787"/>
                      <a:pt x="6151" y="4249"/>
                      <a:pt x="6468" y="2788"/>
                    </a:cubicBezTo>
                    <a:cubicBezTo>
                      <a:pt x="6583" y="2254"/>
                      <a:pt x="6697" y="1683"/>
                      <a:pt x="6506" y="1174"/>
                    </a:cubicBezTo>
                    <a:cubicBezTo>
                      <a:pt x="6303" y="730"/>
                      <a:pt x="5922" y="374"/>
                      <a:pt x="5464" y="209"/>
                    </a:cubicBezTo>
                    <a:cubicBezTo>
                      <a:pt x="5125" y="67"/>
                      <a:pt x="4762" y="1"/>
                      <a:pt x="4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8899025" y="5207989"/>
                <a:ext cx="108178" cy="244352"/>
              </a:xfrm>
              <a:custGeom>
                <a:avLst/>
                <a:gdLst/>
                <a:ahLst/>
                <a:cxnLst/>
                <a:rect l="l" t="t" r="r" b="b"/>
                <a:pathLst>
                  <a:path w="5058" h="11425" extrusionOk="0">
                    <a:moveTo>
                      <a:pt x="2306" y="1"/>
                    </a:moveTo>
                    <a:cubicBezTo>
                      <a:pt x="2203" y="1"/>
                      <a:pt x="2099" y="16"/>
                      <a:pt x="1995" y="50"/>
                    </a:cubicBezTo>
                    <a:cubicBezTo>
                      <a:pt x="1017" y="368"/>
                      <a:pt x="407" y="1880"/>
                      <a:pt x="216" y="2820"/>
                    </a:cubicBezTo>
                    <a:cubicBezTo>
                      <a:pt x="0" y="3926"/>
                      <a:pt x="76" y="5069"/>
                      <a:pt x="153" y="6200"/>
                    </a:cubicBezTo>
                    <a:lnTo>
                      <a:pt x="470" y="10737"/>
                    </a:lnTo>
                    <a:cubicBezTo>
                      <a:pt x="470" y="10889"/>
                      <a:pt x="508" y="11042"/>
                      <a:pt x="572" y="11169"/>
                    </a:cubicBezTo>
                    <a:cubicBezTo>
                      <a:pt x="684" y="11358"/>
                      <a:pt x="894" y="11425"/>
                      <a:pt x="1113" y="11425"/>
                    </a:cubicBezTo>
                    <a:cubicBezTo>
                      <a:pt x="1218" y="11425"/>
                      <a:pt x="1325" y="11409"/>
                      <a:pt x="1423" y="11385"/>
                    </a:cubicBezTo>
                    <a:cubicBezTo>
                      <a:pt x="2694" y="11042"/>
                      <a:pt x="3507" y="9771"/>
                      <a:pt x="4193" y="8589"/>
                    </a:cubicBezTo>
                    <a:cubicBezTo>
                      <a:pt x="4498" y="8119"/>
                      <a:pt x="4740" y="7611"/>
                      <a:pt x="4905" y="7077"/>
                    </a:cubicBezTo>
                    <a:cubicBezTo>
                      <a:pt x="5058" y="6531"/>
                      <a:pt x="5045" y="5908"/>
                      <a:pt x="4765" y="5438"/>
                    </a:cubicBezTo>
                    <a:cubicBezTo>
                      <a:pt x="4562" y="5069"/>
                      <a:pt x="4206" y="4815"/>
                      <a:pt x="4028" y="4434"/>
                    </a:cubicBezTo>
                    <a:cubicBezTo>
                      <a:pt x="3672" y="3672"/>
                      <a:pt x="4092" y="2769"/>
                      <a:pt x="4028" y="1918"/>
                    </a:cubicBezTo>
                    <a:cubicBezTo>
                      <a:pt x="3971" y="1112"/>
                      <a:pt x="3174" y="1"/>
                      <a:pt x="2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9073231" y="5465886"/>
                <a:ext cx="179099" cy="236182"/>
              </a:xfrm>
              <a:custGeom>
                <a:avLst/>
                <a:gdLst/>
                <a:ahLst/>
                <a:cxnLst/>
                <a:rect l="l" t="t" r="r" b="b"/>
                <a:pathLst>
                  <a:path w="8374" h="11043" extrusionOk="0">
                    <a:moveTo>
                      <a:pt x="8158" y="0"/>
                    </a:moveTo>
                    <a:lnTo>
                      <a:pt x="7459" y="305"/>
                    </a:lnTo>
                    <a:lnTo>
                      <a:pt x="826" y="3088"/>
                    </a:lnTo>
                    <a:lnTo>
                      <a:pt x="407" y="5515"/>
                    </a:lnTo>
                    <a:lnTo>
                      <a:pt x="0" y="7916"/>
                    </a:lnTo>
                    <a:cubicBezTo>
                      <a:pt x="0" y="7916"/>
                      <a:pt x="1068" y="11004"/>
                      <a:pt x="3418" y="11042"/>
                    </a:cubicBezTo>
                    <a:cubicBezTo>
                      <a:pt x="3432" y="11042"/>
                      <a:pt x="3446" y="11043"/>
                      <a:pt x="3460" y="11043"/>
                    </a:cubicBezTo>
                    <a:cubicBezTo>
                      <a:pt x="6811" y="11043"/>
                      <a:pt x="8374" y="4892"/>
                      <a:pt x="8374" y="4892"/>
                    </a:cubicBezTo>
                    <a:cubicBezTo>
                      <a:pt x="8285" y="4384"/>
                      <a:pt x="7815" y="3253"/>
                      <a:pt x="7853" y="2618"/>
                    </a:cubicBezTo>
                    <a:cubicBezTo>
                      <a:pt x="7891" y="1779"/>
                      <a:pt x="8005" y="940"/>
                      <a:pt x="8082" y="445"/>
                    </a:cubicBezTo>
                    <a:cubicBezTo>
                      <a:pt x="8133" y="165"/>
                      <a:pt x="8158" y="0"/>
                      <a:pt x="8158" y="0"/>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9064547" y="5472409"/>
                <a:ext cx="164170" cy="128004"/>
              </a:xfrm>
              <a:custGeom>
                <a:avLst/>
                <a:gdLst/>
                <a:ahLst/>
                <a:cxnLst/>
                <a:rect l="l" t="t" r="r" b="b"/>
                <a:pathLst>
                  <a:path w="7676" h="5985" extrusionOk="0">
                    <a:moveTo>
                      <a:pt x="7676" y="153"/>
                    </a:moveTo>
                    <a:cubicBezTo>
                      <a:pt x="7599" y="635"/>
                      <a:pt x="7485" y="1474"/>
                      <a:pt x="7447" y="2313"/>
                    </a:cubicBezTo>
                    <a:cubicBezTo>
                      <a:pt x="6672" y="3418"/>
                      <a:pt x="5681" y="4371"/>
                      <a:pt x="4524" y="5070"/>
                    </a:cubicBezTo>
                    <a:cubicBezTo>
                      <a:pt x="3851" y="5515"/>
                      <a:pt x="3089" y="5794"/>
                      <a:pt x="2288" y="5909"/>
                    </a:cubicBezTo>
                    <a:cubicBezTo>
                      <a:pt x="1500" y="5985"/>
                      <a:pt x="649" y="5794"/>
                      <a:pt x="39" y="5261"/>
                    </a:cubicBezTo>
                    <a:cubicBezTo>
                      <a:pt x="26" y="5235"/>
                      <a:pt x="13" y="5223"/>
                      <a:pt x="1" y="5210"/>
                    </a:cubicBezTo>
                    <a:lnTo>
                      <a:pt x="420" y="2783"/>
                    </a:lnTo>
                    <a:lnTo>
                      <a:pt x="7053" y="0"/>
                    </a:lnTo>
                    <a:cubicBezTo>
                      <a:pt x="7269" y="13"/>
                      <a:pt x="7485" y="64"/>
                      <a:pt x="7676" y="153"/>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9146613" y="5188890"/>
                <a:ext cx="293244" cy="362903"/>
              </a:xfrm>
              <a:custGeom>
                <a:avLst/>
                <a:gdLst/>
                <a:ahLst/>
                <a:cxnLst/>
                <a:rect l="l" t="t" r="r" b="b"/>
                <a:pathLst>
                  <a:path w="13711" h="16968" extrusionOk="0">
                    <a:moveTo>
                      <a:pt x="6995" y="1"/>
                    </a:moveTo>
                    <a:cubicBezTo>
                      <a:pt x="6943" y="1"/>
                      <a:pt x="6890" y="2"/>
                      <a:pt x="6837" y="3"/>
                    </a:cubicBezTo>
                    <a:cubicBezTo>
                      <a:pt x="6366" y="16"/>
                      <a:pt x="5909" y="92"/>
                      <a:pt x="5452" y="232"/>
                    </a:cubicBezTo>
                    <a:cubicBezTo>
                      <a:pt x="3063" y="918"/>
                      <a:pt x="1436" y="3027"/>
                      <a:pt x="648" y="5391"/>
                    </a:cubicBezTo>
                    <a:cubicBezTo>
                      <a:pt x="534" y="5759"/>
                      <a:pt x="432" y="6128"/>
                      <a:pt x="356" y="6509"/>
                    </a:cubicBezTo>
                    <a:cubicBezTo>
                      <a:pt x="343" y="6610"/>
                      <a:pt x="318" y="6712"/>
                      <a:pt x="305" y="6801"/>
                    </a:cubicBezTo>
                    <a:cubicBezTo>
                      <a:pt x="216" y="7246"/>
                      <a:pt x="140" y="7691"/>
                      <a:pt x="89" y="8148"/>
                    </a:cubicBezTo>
                    <a:cubicBezTo>
                      <a:pt x="38" y="8605"/>
                      <a:pt x="0" y="9076"/>
                      <a:pt x="0" y="9546"/>
                    </a:cubicBezTo>
                    <a:cubicBezTo>
                      <a:pt x="0" y="9571"/>
                      <a:pt x="0" y="9584"/>
                      <a:pt x="0" y="9597"/>
                    </a:cubicBezTo>
                    <a:lnTo>
                      <a:pt x="0" y="9889"/>
                    </a:lnTo>
                    <a:cubicBezTo>
                      <a:pt x="0" y="9990"/>
                      <a:pt x="0" y="10105"/>
                      <a:pt x="0" y="10219"/>
                    </a:cubicBezTo>
                    <a:cubicBezTo>
                      <a:pt x="13" y="10791"/>
                      <a:pt x="77" y="11363"/>
                      <a:pt x="178" y="11935"/>
                    </a:cubicBezTo>
                    <a:cubicBezTo>
                      <a:pt x="280" y="12456"/>
                      <a:pt x="432" y="12964"/>
                      <a:pt x="636" y="13447"/>
                    </a:cubicBezTo>
                    <a:cubicBezTo>
                      <a:pt x="788" y="13828"/>
                      <a:pt x="979" y="14184"/>
                      <a:pt x="1220" y="14527"/>
                    </a:cubicBezTo>
                    <a:cubicBezTo>
                      <a:pt x="1957" y="15569"/>
                      <a:pt x="2948" y="16534"/>
                      <a:pt x="4549" y="16852"/>
                    </a:cubicBezTo>
                    <a:cubicBezTo>
                      <a:pt x="4931" y="16930"/>
                      <a:pt x="5316" y="16968"/>
                      <a:pt x="5699" y="16968"/>
                    </a:cubicBezTo>
                    <a:cubicBezTo>
                      <a:pt x="6883" y="16968"/>
                      <a:pt x="8046" y="16603"/>
                      <a:pt x="9035" y="15912"/>
                    </a:cubicBezTo>
                    <a:cubicBezTo>
                      <a:pt x="9378" y="15683"/>
                      <a:pt x="9683" y="15404"/>
                      <a:pt x="9975" y="15099"/>
                    </a:cubicBezTo>
                    <a:cubicBezTo>
                      <a:pt x="10471" y="14552"/>
                      <a:pt x="10928" y="13955"/>
                      <a:pt x="11335" y="13332"/>
                    </a:cubicBezTo>
                    <a:cubicBezTo>
                      <a:pt x="11360" y="13294"/>
                      <a:pt x="11386" y="13243"/>
                      <a:pt x="11424" y="13205"/>
                    </a:cubicBezTo>
                    <a:cubicBezTo>
                      <a:pt x="11602" y="12938"/>
                      <a:pt x="11754" y="12659"/>
                      <a:pt x="11919" y="12379"/>
                    </a:cubicBezTo>
                    <a:cubicBezTo>
                      <a:pt x="12402" y="11503"/>
                      <a:pt x="12783" y="10575"/>
                      <a:pt x="13050" y="9609"/>
                    </a:cubicBezTo>
                    <a:cubicBezTo>
                      <a:pt x="13711" y="7157"/>
                      <a:pt x="13546" y="4565"/>
                      <a:pt x="12034" y="2519"/>
                    </a:cubicBezTo>
                    <a:cubicBezTo>
                      <a:pt x="10846" y="922"/>
                      <a:pt x="8971" y="1"/>
                      <a:pt x="6995" y="1"/>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8919151" y="5376334"/>
                <a:ext cx="119962" cy="95281"/>
              </a:xfrm>
              <a:custGeom>
                <a:avLst/>
                <a:gdLst/>
                <a:ahLst/>
                <a:cxnLst/>
                <a:rect l="l" t="t" r="r" b="b"/>
                <a:pathLst>
                  <a:path w="5609" h="4455" extrusionOk="0">
                    <a:moveTo>
                      <a:pt x="3474" y="1"/>
                    </a:moveTo>
                    <a:cubicBezTo>
                      <a:pt x="2157" y="1"/>
                      <a:pt x="598" y="1404"/>
                      <a:pt x="598" y="1404"/>
                    </a:cubicBezTo>
                    <a:lnTo>
                      <a:pt x="1" y="3056"/>
                    </a:lnTo>
                    <a:cubicBezTo>
                      <a:pt x="1" y="3056"/>
                      <a:pt x="319" y="4187"/>
                      <a:pt x="1818" y="4441"/>
                    </a:cubicBezTo>
                    <a:cubicBezTo>
                      <a:pt x="1869" y="4450"/>
                      <a:pt x="1920" y="4454"/>
                      <a:pt x="1973" y="4454"/>
                    </a:cubicBezTo>
                    <a:cubicBezTo>
                      <a:pt x="3461" y="4454"/>
                      <a:pt x="5608" y="1082"/>
                      <a:pt x="4270" y="223"/>
                    </a:cubicBezTo>
                    <a:cubicBezTo>
                      <a:pt x="4028" y="65"/>
                      <a:pt x="3756" y="1"/>
                      <a:pt x="3474" y="1"/>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8880546" y="5402278"/>
                <a:ext cx="38604" cy="42155"/>
              </a:xfrm>
              <a:custGeom>
                <a:avLst/>
                <a:gdLst/>
                <a:ahLst/>
                <a:cxnLst/>
                <a:rect l="l" t="t" r="r" b="b"/>
                <a:pathLst>
                  <a:path w="1805" h="1971" fill="none" extrusionOk="0">
                    <a:moveTo>
                      <a:pt x="1805" y="1"/>
                    </a:moveTo>
                    <a:cubicBezTo>
                      <a:pt x="1030" y="471"/>
                      <a:pt x="407" y="1157"/>
                      <a:pt x="0" y="1970"/>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8859629" y="5416950"/>
                <a:ext cx="4363" cy="24767"/>
              </a:xfrm>
              <a:custGeom>
                <a:avLst/>
                <a:gdLst/>
                <a:ahLst/>
                <a:cxnLst/>
                <a:rect l="l" t="t" r="r" b="b"/>
                <a:pathLst>
                  <a:path w="204" h="1158" fill="none" extrusionOk="0">
                    <a:moveTo>
                      <a:pt x="1" y="1"/>
                    </a:moveTo>
                    <a:cubicBezTo>
                      <a:pt x="166" y="369"/>
                      <a:pt x="204" y="776"/>
                      <a:pt x="115" y="1157"/>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9028936" y="5372934"/>
                <a:ext cx="123406" cy="123128"/>
              </a:xfrm>
              <a:custGeom>
                <a:avLst/>
                <a:gdLst/>
                <a:ahLst/>
                <a:cxnLst/>
                <a:rect l="l" t="t" r="r" b="b"/>
                <a:pathLst>
                  <a:path w="5770" h="5757" extrusionOk="0">
                    <a:moveTo>
                      <a:pt x="3457" y="318"/>
                    </a:moveTo>
                    <a:cubicBezTo>
                      <a:pt x="4867" y="636"/>
                      <a:pt x="5769" y="2033"/>
                      <a:pt x="5452" y="3457"/>
                    </a:cubicBezTo>
                    <a:cubicBezTo>
                      <a:pt x="5134" y="4867"/>
                      <a:pt x="3723" y="5757"/>
                      <a:pt x="2313" y="5452"/>
                    </a:cubicBezTo>
                    <a:cubicBezTo>
                      <a:pt x="890" y="5134"/>
                      <a:pt x="0" y="3723"/>
                      <a:pt x="318" y="2313"/>
                    </a:cubicBezTo>
                    <a:cubicBezTo>
                      <a:pt x="636" y="890"/>
                      <a:pt x="2033" y="0"/>
                      <a:pt x="3457" y="318"/>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9147426" y="5343311"/>
                <a:ext cx="54089" cy="109803"/>
              </a:xfrm>
              <a:custGeom>
                <a:avLst/>
                <a:gdLst/>
                <a:ahLst/>
                <a:cxnLst/>
                <a:rect l="l" t="t" r="r" b="b"/>
                <a:pathLst>
                  <a:path w="2529" h="5134" extrusionOk="0">
                    <a:moveTo>
                      <a:pt x="2211" y="3126"/>
                    </a:moveTo>
                    <a:cubicBezTo>
                      <a:pt x="1995" y="4130"/>
                      <a:pt x="1195" y="4918"/>
                      <a:pt x="165" y="5134"/>
                    </a:cubicBezTo>
                    <a:cubicBezTo>
                      <a:pt x="64" y="4562"/>
                      <a:pt x="13" y="3990"/>
                      <a:pt x="0" y="3418"/>
                    </a:cubicBezTo>
                    <a:cubicBezTo>
                      <a:pt x="0" y="3304"/>
                      <a:pt x="0" y="3190"/>
                      <a:pt x="0" y="3075"/>
                    </a:cubicBezTo>
                    <a:lnTo>
                      <a:pt x="0" y="2796"/>
                    </a:lnTo>
                    <a:cubicBezTo>
                      <a:pt x="0" y="2783"/>
                      <a:pt x="0" y="2758"/>
                      <a:pt x="0" y="2745"/>
                    </a:cubicBezTo>
                    <a:cubicBezTo>
                      <a:pt x="13" y="2275"/>
                      <a:pt x="38" y="1805"/>
                      <a:pt x="89" y="1347"/>
                    </a:cubicBezTo>
                    <a:cubicBezTo>
                      <a:pt x="140" y="890"/>
                      <a:pt x="216" y="432"/>
                      <a:pt x="305" y="0"/>
                    </a:cubicBezTo>
                    <a:cubicBezTo>
                      <a:pt x="1678" y="356"/>
                      <a:pt x="2529" y="1728"/>
                      <a:pt x="2211" y="3126"/>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9096608" y="5316298"/>
                <a:ext cx="37792" cy="112028"/>
              </a:xfrm>
              <a:custGeom>
                <a:avLst/>
                <a:gdLst/>
                <a:ahLst/>
                <a:cxnLst/>
                <a:rect l="l" t="t" r="r" b="b"/>
                <a:pathLst>
                  <a:path w="1767" h="5238" extrusionOk="0">
                    <a:moveTo>
                      <a:pt x="1660" y="0"/>
                    </a:moveTo>
                    <a:cubicBezTo>
                      <a:pt x="1637" y="0"/>
                      <a:pt x="1615" y="10"/>
                      <a:pt x="1601" y="31"/>
                    </a:cubicBezTo>
                    <a:cubicBezTo>
                      <a:pt x="979" y="780"/>
                      <a:pt x="521" y="1632"/>
                      <a:pt x="242" y="2559"/>
                    </a:cubicBezTo>
                    <a:cubicBezTo>
                      <a:pt x="77" y="3017"/>
                      <a:pt x="0" y="3512"/>
                      <a:pt x="26" y="4008"/>
                    </a:cubicBezTo>
                    <a:cubicBezTo>
                      <a:pt x="39" y="4262"/>
                      <a:pt x="127" y="4504"/>
                      <a:pt x="255" y="4720"/>
                    </a:cubicBezTo>
                    <a:cubicBezTo>
                      <a:pt x="394" y="4936"/>
                      <a:pt x="572" y="5113"/>
                      <a:pt x="801" y="5228"/>
                    </a:cubicBezTo>
                    <a:cubicBezTo>
                      <a:pt x="812" y="5234"/>
                      <a:pt x="822" y="5237"/>
                      <a:pt x="832" y="5237"/>
                    </a:cubicBezTo>
                    <a:cubicBezTo>
                      <a:pt x="879" y="5237"/>
                      <a:pt x="907" y="5171"/>
                      <a:pt x="864" y="5139"/>
                    </a:cubicBezTo>
                    <a:cubicBezTo>
                      <a:pt x="509" y="4859"/>
                      <a:pt x="293" y="4440"/>
                      <a:pt x="305" y="3983"/>
                    </a:cubicBezTo>
                    <a:cubicBezTo>
                      <a:pt x="318" y="3525"/>
                      <a:pt x="394" y="3080"/>
                      <a:pt x="547" y="2648"/>
                    </a:cubicBezTo>
                    <a:cubicBezTo>
                      <a:pt x="826" y="1759"/>
                      <a:pt x="1220" y="920"/>
                      <a:pt x="1741" y="145"/>
                    </a:cubicBezTo>
                    <a:cubicBezTo>
                      <a:pt x="1767" y="107"/>
                      <a:pt x="1754" y="56"/>
                      <a:pt x="1716" y="18"/>
                    </a:cubicBezTo>
                    <a:cubicBezTo>
                      <a:pt x="1699" y="7"/>
                      <a:pt x="1679" y="0"/>
                      <a:pt x="1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9061745" y="5412287"/>
                <a:ext cx="18158" cy="19056"/>
              </a:xfrm>
              <a:custGeom>
                <a:avLst/>
                <a:gdLst/>
                <a:ahLst/>
                <a:cxnLst/>
                <a:rect l="l" t="t" r="r" b="b"/>
                <a:pathLst>
                  <a:path w="849" h="891" extrusionOk="0">
                    <a:moveTo>
                      <a:pt x="636" y="1"/>
                    </a:moveTo>
                    <a:cubicBezTo>
                      <a:pt x="612" y="1"/>
                      <a:pt x="586" y="42"/>
                      <a:pt x="619" y="54"/>
                    </a:cubicBezTo>
                    <a:cubicBezTo>
                      <a:pt x="696" y="130"/>
                      <a:pt x="734" y="232"/>
                      <a:pt x="734" y="333"/>
                    </a:cubicBezTo>
                    <a:cubicBezTo>
                      <a:pt x="759" y="422"/>
                      <a:pt x="734" y="524"/>
                      <a:pt x="683" y="613"/>
                    </a:cubicBezTo>
                    <a:cubicBezTo>
                      <a:pt x="666" y="630"/>
                      <a:pt x="645" y="637"/>
                      <a:pt x="620" y="637"/>
                    </a:cubicBezTo>
                    <a:cubicBezTo>
                      <a:pt x="571" y="637"/>
                      <a:pt x="509" y="609"/>
                      <a:pt x="442" y="575"/>
                    </a:cubicBezTo>
                    <a:lnTo>
                      <a:pt x="124" y="448"/>
                    </a:lnTo>
                    <a:cubicBezTo>
                      <a:pt x="114" y="444"/>
                      <a:pt x="104" y="442"/>
                      <a:pt x="95" y="442"/>
                    </a:cubicBezTo>
                    <a:cubicBezTo>
                      <a:pt x="43" y="442"/>
                      <a:pt x="1" y="496"/>
                      <a:pt x="22" y="549"/>
                    </a:cubicBezTo>
                    <a:lnTo>
                      <a:pt x="137" y="854"/>
                    </a:lnTo>
                    <a:cubicBezTo>
                      <a:pt x="147" y="879"/>
                      <a:pt x="168" y="890"/>
                      <a:pt x="190" y="890"/>
                    </a:cubicBezTo>
                    <a:cubicBezTo>
                      <a:pt x="224" y="890"/>
                      <a:pt x="259" y="863"/>
                      <a:pt x="251" y="816"/>
                    </a:cubicBezTo>
                    <a:lnTo>
                      <a:pt x="218" y="652"/>
                    </a:lnTo>
                    <a:lnTo>
                      <a:pt x="218" y="652"/>
                    </a:lnTo>
                    <a:lnTo>
                      <a:pt x="391" y="714"/>
                    </a:lnTo>
                    <a:cubicBezTo>
                      <a:pt x="435" y="729"/>
                      <a:pt x="519" y="766"/>
                      <a:pt x="603" y="766"/>
                    </a:cubicBezTo>
                    <a:cubicBezTo>
                      <a:pt x="664" y="766"/>
                      <a:pt x="724" y="747"/>
                      <a:pt x="772" y="689"/>
                    </a:cubicBezTo>
                    <a:cubicBezTo>
                      <a:pt x="836" y="575"/>
                      <a:pt x="848" y="448"/>
                      <a:pt x="823" y="321"/>
                    </a:cubicBezTo>
                    <a:cubicBezTo>
                      <a:pt x="810" y="193"/>
                      <a:pt x="747" y="79"/>
                      <a:pt x="645" y="3"/>
                    </a:cubicBezTo>
                    <a:cubicBezTo>
                      <a:pt x="642" y="1"/>
                      <a:pt x="639" y="1"/>
                      <a:pt x="636"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9025685" y="5353364"/>
                <a:ext cx="24489" cy="22286"/>
              </a:xfrm>
              <a:custGeom>
                <a:avLst/>
                <a:gdLst/>
                <a:ahLst/>
                <a:cxnLst/>
                <a:rect l="l" t="t" r="r" b="b"/>
                <a:pathLst>
                  <a:path w="1145" h="1042" extrusionOk="0">
                    <a:moveTo>
                      <a:pt x="562" y="1"/>
                    </a:moveTo>
                    <a:cubicBezTo>
                      <a:pt x="316" y="1"/>
                      <a:pt x="107" y="177"/>
                      <a:pt x="52" y="420"/>
                    </a:cubicBezTo>
                    <a:cubicBezTo>
                      <a:pt x="1" y="699"/>
                      <a:pt x="191" y="979"/>
                      <a:pt x="471" y="1030"/>
                    </a:cubicBezTo>
                    <a:cubicBezTo>
                      <a:pt x="508" y="1038"/>
                      <a:pt x="544" y="1042"/>
                      <a:pt x="580" y="1042"/>
                    </a:cubicBezTo>
                    <a:cubicBezTo>
                      <a:pt x="820" y="1042"/>
                      <a:pt x="1037" y="866"/>
                      <a:pt x="1081" y="623"/>
                    </a:cubicBezTo>
                    <a:cubicBezTo>
                      <a:pt x="1144" y="344"/>
                      <a:pt x="954" y="64"/>
                      <a:pt x="674" y="13"/>
                    </a:cubicBezTo>
                    <a:cubicBezTo>
                      <a:pt x="636" y="5"/>
                      <a:pt x="598"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9118359" y="5331911"/>
                <a:ext cx="25023" cy="23013"/>
              </a:xfrm>
              <a:custGeom>
                <a:avLst/>
                <a:gdLst/>
                <a:ahLst/>
                <a:cxnLst/>
                <a:rect l="l" t="t" r="r" b="b"/>
                <a:pathLst>
                  <a:path w="1170" h="1076" extrusionOk="0">
                    <a:moveTo>
                      <a:pt x="574" y="0"/>
                    </a:moveTo>
                    <a:cubicBezTo>
                      <a:pt x="326" y="0"/>
                      <a:pt x="109" y="177"/>
                      <a:pt x="64" y="432"/>
                    </a:cubicBezTo>
                    <a:cubicBezTo>
                      <a:pt x="1" y="724"/>
                      <a:pt x="191" y="1004"/>
                      <a:pt x="484" y="1067"/>
                    </a:cubicBezTo>
                    <a:cubicBezTo>
                      <a:pt x="515" y="1073"/>
                      <a:pt x="547" y="1075"/>
                      <a:pt x="578" y="1075"/>
                    </a:cubicBezTo>
                    <a:cubicBezTo>
                      <a:pt x="834" y="1075"/>
                      <a:pt x="1062" y="895"/>
                      <a:pt x="1119" y="635"/>
                    </a:cubicBezTo>
                    <a:cubicBezTo>
                      <a:pt x="1170" y="355"/>
                      <a:pt x="979" y="63"/>
                      <a:pt x="687" y="12"/>
                    </a:cubicBezTo>
                    <a:cubicBezTo>
                      <a:pt x="649" y="4"/>
                      <a:pt x="611" y="0"/>
                      <a:pt x="5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9024872" y="5309818"/>
                <a:ext cx="68248" cy="43246"/>
              </a:xfrm>
              <a:custGeom>
                <a:avLst/>
                <a:gdLst/>
                <a:ahLst/>
                <a:cxnLst/>
                <a:rect l="l" t="t" r="r" b="b"/>
                <a:pathLst>
                  <a:path w="3191" h="2022" extrusionOk="0">
                    <a:moveTo>
                      <a:pt x="1137" y="1"/>
                    </a:moveTo>
                    <a:cubicBezTo>
                      <a:pt x="734" y="1"/>
                      <a:pt x="361" y="148"/>
                      <a:pt x="115" y="512"/>
                    </a:cubicBezTo>
                    <a:cubicBezTo>
                      <a:pt x="14" y="626"/>
                      <a:pt x="1" y="804"/>
                      <a:pt x="77" y="944"/>
                    </a:cubicBezTo>
                    <a:cubicBezTo>
                      <a:pt x="179" y="1083"/>
                      <a:pt x="382" y="1096"/>
                      <a:pt x="560" y="1134"/>
                    </a:cubicBezTo>
                    <a:cubicBezTo>
                      <a:pt x="1056" y="1211"/>
                      <a:pt x="1538" y="1401"/>
                      <a:pt x="1958" y="1681"/>
                    </a:cubicBezTo>
                    <a:cubicBezTo>
                      <a:pt x="2098" y="1782"/>
                      <a:pt x="2250" y="1871"/>
                      <a:pt x="2403" y="1948"/>
                    </a:cubicBezTo>
                    <a:cubicBezTo>
                      <a:pt x="2496" y="1994"/>
                      <a:pt x="2598" y="2022"/>
                      <a:pt x="2704" y="2022"/>
                    </a:cubicBezTo>
                    <a:cubicBezTo>
                      <a:pt x="2772" y="2022"/>
                      <a:pt x="2842" y="2010"/>
                      <a:pt x="2911" y="1986"/>
                    </a:cubicBezTo>
                    <a:cubicBezTo>
                      <a:pt x="3063" y="1922"/>
                      <a:pt x="3165" y="1782"/>
                      <a:pt x="3190" y="1604"/>
                    </a:cubicBezTo>
                    <a:cubicBezTo>
                      <a:pt x="3190" y="1439"/>
                      <a:pt x="3152" y="1274"/>
                      <a:pt x="3076" y="1134"/>
                    </a:cubicBezTo>
                    <a:cubicBezTo>
                      <a:pt x="2776" y="535"/>
                      <a:pt x="1903" y="1"/>
                      <a:pt x="1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9129224" y="5286505"/>
                <a:ext cx="56271" cy="31183"/>
              </a:xfrm>
              <a:custGeom>
                <a:avLst/>
                <a:gdLst/>
                <a:ahLst/>
                <a:cxnLst/>
                <a:rect l="l" t="t" r="r" b="b"/>
                <a:pathLst>
                  <a:path w="2631" h="1458" extrusionOk="0">
                    <a:moveTo>
                      <a:pt x="1391" y="0"/>
                    </a:moveTo>
                    <a:cubicBezTo>
                      <a:pt x="1011" y="0"/>
                      <a:pt x="622" y="122"/>
                      <a:pt x="356" y="344"/>
                    </a:cubicBezTo>
                    <a:cubicBezTo>
                      <a:pt x="229" y="433"/>
                      <a:pt x="128" y="547"/>
                      <a:pt x="64" y="687"/>
                    </a:cubicBezTo>
                    <a:cubicBezTo>
                      <a:pt x="1" y="827"/>
                      <a:pt x="13" y="992"/>
                      <a:pt x="90" y="1132"/>
                    </a:cubicBezTo>
                    <a:cubicBezTo>
                      <a:pt x="178" y="1246"/>
                      <a:pt x="306" y="1309"/>
                      <a:pt x="445" y="1309"/>
                    </a:cubicBezTo>
                    <a:cubicBezTo>
                      <a:pt x="585" y="1309"/>
                      <a:pt x="725" y="1297"/>
                      <a:pt x="865" y="1259"/>
                    </a:cubicBezTo>
                    <a:cubicBezTo>
                      <a:pt x="973" y="1245"/>
                      <a:pt x="1082" y="1237"/>
                      <a:pt x="1192" y="1237"/>
                    </a:cubicBezTo>
                    <a:cubicBezTo>
                      <a:pt x="1480" y="1237"/>
                      <a:pt x="1770" y="1288"/>
                      <a:pt x="2046" y="1398"/>
                    </a:cubicBezTo>
                    <a:cubicBezTo>
                      <a:pt x="2126" y="1438"/>
                      <a:pt x="2215" y="1458"/>
                      <a:pt x="2302" y="1458"/>
                    </a:cubicBezTo>
                    <a:cubicBezTo>
                      <a:pt x="2354" y="1458"/>
                      <a:pt x="2405" y="1451"/>
                      <a:pt x="2453" y="1437"/>
                    </a:cubicBezTo>
                    <a:cubicBezTo>
                      <a:pt x="2567" y="1335"/>
                      <a:pt x="2631" y="1195"/>
                      <a:pt x="2618" y="1055"/>
                    </a:cubicBezTo>
                    <a:cubicBezTo>
                      <a:pt x="2610" y="323"/>
                      <a:pt x="2012" y="0"/>
                      <a:pt x="13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9106125" y="5448754"/>
                <a:ext cx="90255" cy="22029"/>
              </a:xfrm>
              <a:custGeom>
                <a:avLst/>
                <a:gdLst/>
                <a:ahLst/>
                <a:cxnLst/>
                <a:rect l="l" t="t" r="r" b="b"/>
                <a:pathLst>
                  <a:path w="4220" h="1030" fill="none" extrusionOk="0">
                    <a:moveTo>
                      <a:pt x="26" y="115"/>
                    </a:moveTo>
                    <a:cubicBezTo>
                      <a:pt x="1" y="64"/>
                      <a:pt x="2288" y="1030"/>
                      <a:pt x="4219" y="1"/>
                    </a:cubicBezTo>
                  </a:path>
                </a:pathLst>
              </a:custGeom>
              <a:solidFill>
                <a:schemeClr val="dk1"/>
              </a:solidFill>
              <a:ln w="16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9076781" y="5474569"/>
                <a:ext cx="32637" cy="9004"/>
              </a:xfrm>
              <a:custGeom>
                <a:avLst/>
                <a:gdLst/>
                <a:ahLst/>
                <a:cxnLst/>
                <a:rect l="l" t="t" r="r" b="b"/>
                <a:pathLst>
                  <a:path w="1526" h="421" fill="none" extrusionOk="0">
                    <a:moveTo>
                      <a:pt x="1" y="115"/>
                    </a:moveTo>
                    <a:cubicBezTo>
                      <a:pt x="1" y="115"/>
                      <a:pt x="814" y="420"/>
                      <a:pt x="1526" y="1"/>
                    </a:cubicBezTo>
                  </a:path>
                </a:pathLst>
              </a:custGeom>
              <a:no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9156943" y="5105049"/>
                <a:ext cx="305756" cy="240973"/>
              </a:xfrm>
              <a:custGeom>
                <a:avLst/>
                <a:gdLst/>
                <a:ahLst/>
                <a:cxnLst/>
                <a:rect l="l" t="t" r="r" b="b"/>
                <a:pathLst>
                  <a:path w="14296" h="11267" extrusionOk="0">
                    <a:moveTo>
                      <a:pt x="8151" y="0"/>
                    </a:moveTo>
                    <a:cubicBezTo>
                      <a:pt x="7949" y="0"/>
                      <a:pt x="7747" y="24"/>
                      <a:pt x="7548" y="73"/>
                    </a:cubicBezTo>
                    <a:cubicBezTo>
                      <a:pt x="6888" y="251"/>
                      <a:pt x="6354" y="708"/>
                      <a:pt x="5757" y="1064"/>
                    </a:cubicBezTo>
                    <a:cubicBezTo>
                      <a:pt x="4931" y="1534"/>
                      <a:pt x="3762" y="1547"/>
                      <a:pt x="2847" y="1826"/>
                    </a:cubicBezTo>
                    <a:cubicBezTo>
                      <a:pt x="1779" y="2157"/>
                      <a:pt x="877" y="2906"/>
                      <a:pt x="356" y="3897"/>
                    </a:cubicBezTo>
                    <a:cubicBezTo>
                      <a:pt x="153" y="4291"/>
                      <a:pt x="0" y="4762"/>
                      <a:pt x="115" y="5194"/>
                    </a:cubicBezTo>
                    <a:cubicBezTo>
                      <a:pt x="215" y="5572"/>
                      <a:pt x="577" y="5901"/>
                      <a:pt x="956" y="5901"/>
                    </a:cubicBezTo>
                    <a:cubicBezTo>
                      <a:pt x="1010" y="5901"/>
                      <a:pt x="1065" y="5894"/>
                      <a:pt x="1119" y="5880"/>
                    </a:cubicBezTo>
                    <a:lnTo>
                      <a:pt x="1119" y="5880"/>
                    </a:lnTo>
                    <a:cubicBezTo>
                      <a:pt x="826" y="6299"/>
                      <a:pt x="509" y="6731"/>
                      <a:pt x="420" y="7227"/>
                    </a:cubicBezTo>
                    <a:cubicBezTo>
                      <a:pt x="318" y="7735"/>
                      <a:pt x="496" y="8332"/>
                      <a:pt x="953" y="8561"/>
                    </a:cubicBezTo>
                    <a:cubicBezTo>
                      <a:pt x="1101" y="8635"/>
                      <a:pt x="1257" y="8665"/>
                      <a:pt x="1416" y="8665"/>
                    </a:cubicBezTo>
                    <a:cubicBezTo>
                      <a:pt x="1748" y="8665"/>
                      <a:pt x="2093" y="8533"/>
                      <a:pt x="2402" y="8396"/>
                    </a:cubicBezTo>
                    <a:lnTo>
                      <a:pt x="4943" y="7366"/>
                    </a:lnTo>
                    <a:lnTo>
                      <a:pt x="4943" y="7366"/>
                    </a:lnTo>
                    <a:cubicBezTo>
                      <a:pt x="4854" y="7938"/>
                      <a:pt x="4791" y="8586"/>
                      <a:pt x="5147" y="9044"/>
                    </a:cubicBezTo>
                    <a:cubicBezTo>
                      <a:pt x="5409" y="9381"/>
                      <a:pt x="5830" y="9532"/>
                      <a:pt x="6257" y="9532"/>
                    </a:cubicBezTo>
                    <a:cubicBezTo>
                      <a:pt x="6410" y="9532"/>
                      <a:pt x="6563" y="9513"/>
                      <a:pt x="6710" y="9476"/>
                    </a:cubicBezTo>
                    <a:cubicBezTo>
                      <a:pt x="7256" y="9336"/>
                      <a:pt x="7739" y="8993"/>
                      <a:pt x="8184" y="8650"/>
                    </a:cubicBezTo>
                    <a:cubicBezTo>
                      <a:pt x="8415" y="8472"/>
                      <a:pt x="8714" y="8300"/>
                      <a:pt x="8982" y="8300"/>
                    </a:cubicBezTo>
                    <a:cubicBezTo>
                      <a:pt x="9097" y="8300"/>
                      <a:pt x="9206" y="8332"/>
                      <a:pt x="9302" y="8408"/>
                    </a:cubicBezTo>
                    <a:cubicBezTo>
                      <a:pt x="9480" y="8561"/>
                      <a:pt x="9518" y="8815"/>
                      <a:pt x="9543" y="9044"/>
                    </a:cubicBezTo>
                    <a:cubicBezTo>
                      <a:pt x="9569" y="9425"/>
                      <a:pt x="9620" y="9793"/>
                      <a:pt x="9708" y="10175"/>
                    </a:cubicBezTo>
                    <a:cubicBezTo>
                      <a:pt x="9785" y="10543"/>
                      <a:pt x="10013" y="10874"/>
                      <a:pt x="10318" y="11090"/>
                    </a:cubicBezTo>
                    <a:cubicBezTo>
                      <a:pt x="10511" y="11212"/>
                      <a:pt x="10732" y="11266"/>
                      <a:pt x="10957" y="11266"/>
                    </a:cubicBezTo>
                    <a:cubicBezTo>
                      <a:pt x="11341" y="11266"/>
                      <a:pt x="11738" y="11109"/>
                      <a:pt x="12034" y="10861"/>
                    </a:cubicBezTo>
                    <a:cubicBezTo>
                      <a:pt x="12517" y="10467"/>
                      <a:pt x="12809" y="9895"/>
                      <a:pt x="13076" y="9349"/>
                    </a:cubicBezTo>
                    <a:cubicBezTo>
                      <a:pt x="13406" y="8688"/>
                      <a:pt x="13622" y="7926"/>
                      <a:pt x="13876" y="7239"/>
                    </a:cubicBezTo>
                    <a:cubicBezTo>
                      <a:pt x="14118" y="6541"/>
                      <a:pt x="14296" y="5804"/>
                      <a:pt x="14207" y="5079"/>
                    </a:cubicBezTo>
                    <a:cubicBezTo>
                      <a:pt x="14105" y="4355"/>
                      <a:pt x="13673" y="3631"/>
                      <a:pt x="13000" y="3364"/>
                    </a:cubicBezTo>
                    <a:cubicBezTo>
                      <a:pt x="12682" y="3237"/>
                      <a:pt x="12339" y="3199"/>
                      <a:pt x="12047" y="3059"/>
                    </a:cubicBezTo>
                    <a:cubicBezTo>
                      <a:pt x="11462" y="2792"/>
                      <a:pt x="11157" y="2157"/>
                      <a:pt x="10789" y="1636"/>
                    </a:cubicBezTo>
                    <a:cubicBezTo>
                      <a:pt x="10445" y="1089"/>
                      <a:pt x="9963" y="645"/>
                      <a:pt x="9404" y="327"/>
                    </a:cubicBezTo>
                    <a:cubicBezTo>
                      <a:pt x="9014" y="110"/>
                      <a:pt x="8583" y="0"/>
                      <a:pt x="81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8903645" y="5256668"/>
                <a:ext cx="78278" cy="159487"/>
              </a:xfrm>
              <a:custGeom>
                <a:avLst/>
                <a:gdLst/>
                <a:ahLst/>
                <a:cxnLst/>
                <a:rect l="l" t="t" r="r" b="b"/>
                <a:pathLst>
                  <a:path w="3660" h="7457" extrusionOk="0">
                    <a:moveTo>
                      <a:pt x="1394" y="0"/>
                    </a:moveTo>
                    <a:cubicBezTo>
                      <a:pt x="1035" y="0"/>
                      <a:pt x="710" y="163"/>
                      <a:pt x="521" y="582"/>
                    </a:cubicBezTo>
                    <a:cubicBezTo>
                      <a:pt x="0" y="1777"/>
                      <a:pt x="966" y="2920"/>
                      <a:pt x="839" y="4089"/>
                    </a:cubicBezTo>
                    <a:cubicBezTo>
                      <a:pt x="775" y="4560"/>
                      <a:pt x="496" y="4979"/>
                      <a:pt x="318" y="5424"/>
                    </a:cubicBezTo>
                    <a:cubicBezTo>
                      <a:pt x="115" y="5907"/>
                      <a:pt x="26" y="6428"/>
                      <a:pt x="51" y="6948"/>
                    </a:cubicBezTo>
                    <a:cubicBezTo>
                      <a:pt x="64" y="7165"/>
                      <a:pt x="153" y="7444"/>
                      <a:pt x="369" y="7457"/>
                    </a:cubicBezTo>
                    <a:cubicBezTo>
                      <a:pt x="508" y="7444"/>
                      <a:pt x="636" y="7381"/>
                      <a:pt x="724" y="7266"/>
                    </a:cubicBezTo>
                    <a:cubicBezTo>
                      <a:pt x="1589" y="6402"/>
                      <a:pt x="2465" y="5525"/>
                      <a:pt x="2999" y="4433"/>
                    </a:cubicBezTo>
                    <a:cubicBezTo>
                      <a:pt x="3520" y="3340"/>
                      <a:pt x="3660" y="1980"/>
                      <a:pt x="3012" y="938"/>
                    </a:cubicBezTo>
                    <a:cubicBezTo>
                      <a:pt x="2708" y="467"/>
                      <a:pt x="2002" y="0"/>
                      <a:pt x="1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8917783" y="7278862"/>
                <a:ext cx="263366" cy="283149"/>
              </a:xfrm>
              <a:custGeom>
                <a:avLst/>
                <a:gdLst/>
                <a:ahLst/>
                <a:cxnLst/>
                <a:rect l="l" t="t" r="r" b="b"/>
                <a:pathLst>
                  <a:path w="12314" h="13239" extrusionOk="0">
                    <a:moveTo>
                      <a:pt x="6011" y="1"/>
                    </a:moveTo>
                    <a:lnTo>
                      <a:pt x="1563" y="1144"/>
                    </a:lnTo>
                    <a:cubicBezTo>
                      <a:pt x="1563" y="1144"/>
                      <a:pt x="1042" y="1564"/>
                      <a:pt x="941" y="2758"/>
                    </a:cubicBezTo>
                    <a:cubicBezTo>
                      <a:pt x="839" y="3965"/>
                      <a:pt x="0" y="5782"/>
                      <a:pt x="420" y="6672"/>
                    </a:cubicBezTo>
                    <a:cubicBezTo>
                      <a:pt x="839" y="7561"/>
                      <a:pt x="2555" y="8082"/>
                      <a:pt x="3762" y="9277"/>
                    </a:cubicBezTo>
                    <a:cubicBezTo>
                      <a:pt x="4956" y="10484"/>
                      <a:pt x="7358" y="13038"/>
                      <a:pt x="8501" y="13191"/>
                    </a:cubicBezTo>
                    <a:cubicBezTo>
                      <a:pt x="8723" y="13220"/>
                      <a:pt x="9003" y="13238"/>
                      <a:pt x="9309" y="13238"/>
                    </a:cubicBezTo>
                    <a:cubicBezTo>
                      <a:pt x="10581" y="13238"/>
                      <a:pt x="12313" y="12926"/>
                      <a:pt x="12313" y="11831"/>
                    </a:cubicBezTo>
                    <a:cubicBezTo>
                      <a:pt x="12313" y="10484"/>
                      <a:pt x="9391" y="6202"/>
                      <a:pt x="9035" y="5211"/>
                    </a:cubicBezTo>
                    <a:cubicBezTo>
                      <a:pt x="8666" y="4220"/>
                      <a:pt x="7358" y="1361"/>
                      <a:pt x="7358" y="1361"/>
                    </a:cubicBezTo>
                    <a:lnTo>
                      <a:pt x="6011" y="1"/>
                    </a:ln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8884353" y="7237562"/>
                <a:ext cx="123941" cy="80866"/>
              </a:xfrm>
              <a:custGeom>
                <a:avLst/>
                <a:gdLst/>
                <a:ahLst/>
                <a:cxnLst/>
                <a:rect l="l" t="t" r="r" b="b"/>
                <a:pathLst>
                  <a:path w="5795" h="3781" extrusionOk="0">
                    <a:moveTo>
                      <a:pt x="115" y="0"/>
                    </a:moveTo>
                    <a:lnTo>
                      <a:pt x="0" y="3075"/>
                    </a:lnTo>
                    <a:cubicBezTo>
                      <a:pt x="0" y="3075"/>
                      <a:pt x="833" y="3780"/>
                      <a:pt x="1657" y="3780"/>
                    </a:cubicBezTo>
                    <a:cubicBezTo>
                      <a:pt x="1732" y="3780"/>
                      <a:pt x="1807" y="3774"/>
                      <a:pt x="1881" y="3762"/>
                    </a:cubicBezTo>
                    <a:cubicBezTo>
                      <a:pt x="2770" y="3596"/>
                      <a:pt x="3050" y="2834"/>
                      <a:pt x="4244" y="2783"/>
                    </a:cubicBezTo>
                    <a:cubicBezTo>
                      <a:pt x="4297" y="2781"/>
                      <a:pt x="4348" y="2780"/>
                      <a:pt x="4397" y="2780"/>
                    </a:cubicBezTo>
                    <a:cubicBezTo>
                      <a:pt x="5481" y="2780"/>
                      <a:pt x="5795" y="3292"/>
                      <a:pt x="5795" y="3292"/>
                    </a:cubicBezTo>
                    <a:lnTo>
                      <a:pt x="5579" y="839"/>
                    </a:lnTo>
                    <a:lnTo>
                      <a:pt x="115" y="0"/>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8652528" y="6381443"/>
                <a:ext cx="234001" cy="282080"/>
              </a:xfrm>
              <a:custGeom>
                <a:avLst/>
                <a:gdLst/>
                <a:ahLst/>
                <a:cxnLst/>
                <a:rect l="l" t="t" r="r" b="b"/>
                <a:pathLst>
                  <a:path w="10941" h="13189" extrusionOk="0">
                    <a:moveTo>
                      <a:pt x="3197" y="1"/>
                    </a:moveTo>
                    <a:cubicBezTo>
                      <a:pt x="2715" y="1"/>
                      <a:pt x="2478" y="142"/>
                      <a:pt x="2478" y="142"/>
                    </a:cubicBezTo>
                    <a:lnTo>
                      <a:pt x="0" y="3636"/>
                    </a:lnTo>
                    <a:lnTo>
                      <a:pt x="725" y="5275"/>
                    </a:lnTo>
                    <a:cubicBezTo>
                      <a:pt x="725" y="5275"/>
                      <a:pt x="2808" y="7359"/>
                      <a:pt x="3545" y="8020"/>
                    </a:cubicBezTo>
                    <a:cubicBezTo>
                      <a:pt x="4282" y="8681"/>
                      <a:pt x="7053" y="12671"/>
                      <a:pt x="8234" y="13128"/>
                    </a:cubicBezTo>
                    <a:cubicBezTo>
                      <a:pt x="8341" y="13169"/>
                      <a:pt x="8447" y="13188"/>
                      <a:pt x="8550" y="13188"/>
                    </a:cubicBezTo>
                    <a:cubicBezTo>
                      <a:pt x="9605" y="13188"/>
                      <a:pt x="10468" y="11216"/>
                      <a:pt x="10699" y="10244"/>
                    </a:cubicBezTo>
                    <a:cubicBezTo>
                      <a:pt x="10941" y="9176"/>
                      <a:pt x="9505" y="6241"/>
                      <a:pt x="8857" y="4780"/>
                    </a:cubicBezTo>
                    <a:cubicBezTo>
                      <a:pt x="8209" y="3331"/>
                      <a:pt x="8336" y="1654"/>
                      <a:pt x="7701" y="993"/>
                    </a:cubicBezTo>
                    <a:cubicBezTo>
                      <a:pt x="7065" y="333"/>
                      <a:pt x="5185" y="460"/>
                      <a:pt x="4105" y="142"/>
                    </a:cubicBezTo>
                    <a:cubicBezTo>
                      <a:pt x="3740" y="36"/>
                      <a:pt x="3438" y="1"/>
                      <a:pt x="3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8681338" y="6373315"/>
                <a:ext cx="90234" cy="120968"/>
              </a:xfrm>
              <a:custGeom>
                <a:avLst/>
                <a:gdLst/>
                <a:ahLst/>
                <a:cxnLst/>
                <a:rect l="l" t="t" r="r" b="b"/>
                <a:pathLst>
                  <a:path w="4219" h="5656" extrusionOk="0">
                    <a:moveTo>
                      <a:pt x="788" y="1"/>
                    </a:moveTo>
                    <a:lnTo>
                      <a:pt x="0" y="4652"/>
                    </a:lnTo>
                    <a:lnTo>
                      <a:pt x="2072" y="5655"/>
                    </a:lnTo>
                    <a:cubicBezTo>
                      <a:pt x="2072" y="5655"/>
                      <a:pt x="1703" y="5173"/>
                      <a:pt x="2148" y="4131"/>
                    </a:cubicBezTo>
                    <a:cubicBezTo>
                      <a:pt x="2593" y="3101"/>
                      <a:pt x="3355" y="3114"/>
                      <a:pt x="3787" y="2390"/>
                    </a:cubicBezTo>
                    <a:cubicBezTo>
                      <a:pt x="4219" y="1666"/>
                      <a:pt x="3825" y="522"/>
                      <a:pt x="3825" y="522"/>
                    </a:cubicBezTo>
                    <a:lnTo>
                      <a:pt x="788" y="1"/>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9423288" y="6193292"/>
                <a:ext cx="794139" cy="1089137"/>
              </a:xfrm>
              <a:custGeom>
                <a:avLst/>
                <a:gdLst/>
                <a:ahLst/>
                <a:cxnLst/>
                <a:rect l="l" t="t" r="r" b="b"/>
                <a:pathLst>
                  <a:path w="37131" h="50924" extrusionOk="0">
                    <a:moveTo>
                      <a:pt x="5531" y="0"/>
                    </a:moveTo>
                    <a:cubicBezTo>
                      <a:pt x="4366" y="0"/>
                      <a:pt x="3965" y="159"/>
                      <a:pt x="3965" y="159"/>
                    </a:cubicBezTo>
                    <a:cubicBezTo>
                      <a:pt x="3965" y="159"/>
                      <a:pt x="1" y="2179"/>
                      <a:pt x="1538" y="7046"/>
                    </a:cubicBezTo>
                    <a:cubicBezTo>
                      <a:pt x="2059" y="8710"/>
                      <a:pt x="3368" y="10489"/>
                      <a:pt x="4956" y="12128"/>
                    </a:cubicBezTo>
                    <a:cubicBezTo>
                      <a:pt x="5033" y="12192"/>
                      <a:pt x="5096" y="12281"/>
                      <a:pt x="5172" y="12357"/>
                    </a:cubicBezTo>
                    <a:cubicBezTo>
                      <a:pt x="8209" y="15407"/>
                      <a:pt x="12136" y="17897"/>
                      <a:pt x="13559" y="18024"/>
                    </a:cubicBezTo>
                    <a:cubicBezTo>
                      <a:pt x="13861" y="18054"/>
                      <a:pt x="14160" y="18066"/>
                      <a:pt x="14455" y="18066"/>
                    </a:cubicBezTo>
                    <a:cubicBezTo>
                      <a:pt x="16131" y="18066"/>
                      <a:pt x="17663" y="17663"/>
                      <a:pt x="18699" y="17663"/>
                    </a:cubicBezTo>
                    <a:cubicBezTo>
                      <a:pt x="18823" y="17663"/>
                      <a:pt x="18939" y="17668"/>
                      <a:pt x="19048" y="17681"/>
                    </a:cubicBezTo>
                    <a:cubicBezTo>
                      <a:pt x="20103" y="17796"/>
                      <a:pt x="22390" y="18304"/>
                      <a:pt x="22911" y="18418"/>
                    </a:cubicBezTo>
                    <a:lnTo>
                      <a:pt x="23013" y="18444"/>
                    </a:lnTo>
                    <a:cubicBezTo>
                      <a:pt x="23013" y="18444"/>
                      <a:pt x="23026" y="18469"/>
                      <a:pt x="23038" y="18533"/>
                    </a:cubicBezTo>
                    <a:cubicBezTo>
                      <a:pt x="23280" y="19333"/>
                      <a:pt x="24881" y="24759"/>
                      <a:pt x="24754" y="26512"/>
                    </a:cubicBezTo>
                    <a:cubicBezTo>
                      <a:pt x="24614" y="28380"/>
                      <a:pt x="23775" y="42701"/>
                      <a:pt x="24830" y="50210"/>
                    </a:cubicBezTo>
                    <a:cubicBezTo>
                      <a:pt x="24830" y="50210"/>
                      <a:pt x="26814" y="50924"/>
                      <a:pt x="28832" y="50924"/>
                    </a:cubicBezTo>
                    <a:cubicBezTo>
                      <a:pt x="29639" y="50924"/>
                      <a:pt x="30452" y="50810"/>
                      <a:pt x="31145" y="50490"/>
                    </a:cubicBezTo>
                    <a:cubicBezTo>
                      <a:pt x="31145" y="50490"/>
                      <a:pt x="34424" y="25051"/>
                      <a:pt x="34347" y="21646"/>
                    </a:cubicBezTo>
                    <a:cubicBezTo>
                      <a:pt x="34284" y="18634"/>
                      <a:pt x="33026" y="14416"/>
                      <a:pt x="32721" y="13463"/>
                    </a:cubicBezTo>
                    <a:cubicBezTo>
                      <a:pt x="32683" y="13335"/>
                      <a:pt x="32657" y="13259"/>
                      <a:pt x="32657" y="13259"/>
                    </a:cubicBezTo>
                    <a:lnTo>
                      <a:pt x="32657" y="13259"/>
                    </a:lnTo>
                    <a:lnTo>
                      <a:pt x="35669" y="13653"/>
                    </a:lnTo>
                    <a:lnTo>
                      <a:pt x="35694" y="13551"/>
                    </a:lnTo>
                    <a:lnTo>
                      <a:pt x="35809" y="13158"/>
                    </a:lnTo>
                    <a:lnTo>
                      <a:pt x="35821" y="13081"/>
                    </a:lnTo>
                    <a:lnTo>
                      <a:pt x="37130" y="8431"/>
                    </a:lnTo>
                    <a:cubicBezTo>
                      <a:pt x="37130" y="8431"/>
                      <a:pt x="27028" y="4974"/>
                      <a:pt x="18019" y="2382"/>
                    </a:cubicBezTo>
                    <a:cubicBezTo>
                      <a:pt x="11053" y="389"/>
                      <a:pt x="7355" y="0"/>
                      <a:pt x="55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9028401" y="6448879"/>
                <a:ext cx="31290" cy="49491"/>
              </a:xfrm>
              <a:custGeom>
                <a:avLst/>
                <a:gdLst/>
                <a:ahLst/>
                <a:cxnLst/>
                <a:rect l="l" t="t" r="r" b="b"/>
                <a:pathLst>
                  <a:path w="1463" h="2314" extrusionOk="0">
                    <a:moveTo>
                      <a:pt x="1" y="0"/>
                    </a:moveTo>
                    <a:lnTo>
                      <a:pt x="1" y="204"/>
                    </a:lnTo>
                    <a:cubicBezTo>
                      <a:pt x="1" y="623"/>
                      <a:pt x="13" y="1055"/>
                      <a:pt x="52" y="1474"/>
                    </a:cubicBezTo>
                    <a:cubicBezTo>
                      <a:pt x="64" y="1652"/>
                      <a:pt x="102" y="1830"/>
                      <a:pt x="179" y="1995"/>
                    </a:cubicBezTo>
                    <a:cubicBezTo>
                      <a:pt x="268" y="2173"/>
                      <a:pt x="446" y="2300"/>
                      <a:pt x="649" y="2313"/>
                    </a:cubicBezTo>
                    <a:cubicBezTo>
                      <a:pt x="954" y="2300"/>
                      <a:pt x="1183" y="2021"/>
                      <a:pt x="1271" y="1551"/>
                    </a:cubicBezTo>
                    <a:cubicBezTo>
                      <a:pt x="1348" y="1144"/>
                      <a:pt x="1399" y="737"/>
                      <a:pt x="1449" y="331"/>
                    </a:cubicBezTo>
                    <a:cubicBezTo>
                      <a:pt x="1449" y="255"/>
                      <a:pt x="1462" y="191"/>
                      <a:pt x="1462" y="115"/>
                    </a:cubicBezTo>
                    <a:cubicBezTo>
                      <a:pt x="1420" y="115"/>
                      <a:pt x="1377" y="109"/>
                      <a:pt x="1335" y="109"/>
                    </a:cubicBezTo>
                    <a:cubicBezTo>
                      <a:pt x="1314" y="109"/>
                      <a:pt x="1293" y="111"/>
                      <a:pt x="1271" y="115"/>
                    </a:cubicBezTo>
                    <a:cubicBezTo>
                      <a:pt x="1259" y="178"/>
                      <a:pt x="1259" y="242"/>
                      <a:pt x="1246" y="318"/>
                    </a:cubicBezTo>
                    <a:cubicBezTo>
                      <a:pt x="1208" y="725"/>
                      <a:pt x="1144" y="1119"/>
                      <a:pt x="1068" y="1525"/>
                    </a:cubicBezTo>
                    <a:cubicBezTo>
                      <a:pt x="1043" y="1665"/>
                      <a:pt x="941" y="2122"/>
                      <a:pt x="662" y="2122"/>
                    </a:cubicBezTo>
                    <a:cubicBezTo>
                      <a:pt x="522" y="2097"/>
                      <a:pt x="420" y="2021"/>
                      <a:pt x="357" y="1906"/>
                    </a:cubicBezTo>
                    <a:cubicBezTo>
                      <a:pt x="293" y="1767"/>
                      <a:pt x="268" y="1614"/>
                      <a:pt x="255" y="1462"/>
                    </a:cubicBezTo>
                    <a:cubicBezTo>
                      <a:pt x="230" y="1055"/>
                      <a:pt x="204" y="636"/>
                      <a:pt x="204" y="216"/>
                    </a:cubicBezTo>
                    <a:lnTo>
                      <a:pt x="204" y="13"/>
                    </a:lnTo>
                    <a:cubicBezTo>
                      <a:pt x="141" y="13"/>
                      <a:pt x="64"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9256419" y="6427962"/>
                <a:ext cx="598465" cy="59521"/>
              </a:xfrm>
              <a:custGeom>
                <a:avLst/>
                <a:gdLst/>
                <a:ahLst/>
                <a:cxnLst/>
                <a:rect l="l" t="t" r="r" b="b"/>
                <a:pathLst>
                  <a:path w="27982" h="2783" extrusionOk="0">
                    <a:moveTo>
                      <a:pt x="153" y="0"/>
                    </a:moveTo>
                    <a:cubicBezTo>
                      <a:pt x="26" y="0"/>
                      <a:pt x="1" y="191"/>
                      <a:pt x="128" y="203"/>
                    </a:cubicBezTo>
                    <a:cubicBezTo>
                      <a:pt x="242" y="216"/>
                      <a:pt x="5033" y="648"/>
                      <a:pt x="10649" y="1169"/>
                    </a:cubicBezTo>
                    <a:cubicBezTo>
                      <a:pt x="10725" y="1169"/>
                      <a:pt x="10789" y="1182"/>
                      <a:pt x="10865" y="1182"/>
                    </a:cubicBezTo>
                    <a:cubicBezTo>
                      <a:pt x="11208" y="1220"/>
                      <a:pt x="11551" y="1258"/>
                      <a:pt x="11907" y="1283"/>
                    </a:cubicBezTo>
                    <a:cubicBezTo>
                      <a:pt x="11971" y="1283"/>
                      <a:pt x="12034" y="1296"/>
                      <a:pt x="12110" y="1296"/>
                    </a:cubicBezTo>
                    <a:cubicBezTo>
                      <a:pt x="18438" y="1881"/>
                      <a:pt x="25376" y="2529"/>
                      <a:pt x="27854" y="2783"/>
                    </a:cubicBezTo>
                    <a:lnTo>
                      <a:pt x="27867" y="2783"/>
                    </a:lnTo>
                    <a:cubicBezTo>
                      <a:pt x="27918" y="2783"/>
                      <a:pt x="27968" y="2732"/>
                      <a:pt x="27968" y="2681"/>
                    </a:cubicBezTo>
                    <a:cubicBezTo>
                      <a:pt x="27981" y="2630"/>
                      <a:pt x="27930" y="2579"/>
                      <a:pt x="27879" y="2567"/>
                    </a:cubicBezTo>
                    <a:cubicBezTo>
                      <a:pt x="25402" y="2325"/>
                      <a:pt x="18451" y="1677"/>
                      <a:pt x="12136" y="1093"/>
                    </a:cubicBezTo>
                    <a:cubicBezTo>
                      <a:pt x="12060" y="1080"/>
                      <a:pt x="11996" y="1080"/>
                      <a:pt x="11932" y="1067"/>
                    </a:cubicBezTo>
                    <a:cubicBezTo>
                      <a:pt x="11577" y="1042"/>
                      <a:pt x="11221" y="1004"/>
                      <a:pt x="10865" y="978"/>
                    </a:cubicBezTo>
                    <a:cubicBezTo>
                      <a:pt x="10802" y="966"/>
                      <a:pt x="10725" y="966"/>
                      <a:pt x="10662" y="953"/>
                    </a:cubicBezTo>
                    <a:cubicBezTo>
                      <a:pt x="5033" y="445"/>
                      <a:pt x="255" y="13"/>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9225150" y="6435554"/>
                <a:ext cx="36209" cy="21708"/>
              </a:xfrm>
              <a:custGeom>
                <a:avLst/>
                <a:gdLst/>
                <a:ahLst/>
                <a:cxnLst/>
                <a:rect l="l" t="t" r="r" b="b"/>
                <a:pathLst>
                  <a:path w="1693" h="1015" extrusionOk="0">
                    <a:moveTo>
                      <a:pt x="1538" y="1"/>
                    </a:moveTo>
                    <a:cubicBezTo>
                      <a:pt x="1517" y="1"/>
                      <a:pt x="1495" y="8"/>
                      <a:pt x="1474" y="26"/>
                    </a:cubicBezTo>
                    <a:cubicBezTo>
                      <a:pt x="1067" y="382"/>
                      <a:pt x="610" y="649"/>
                      <a:pt x="114" y="814"/>
                    </a:cubicBezTo>
                    <a:cubicBezTo>
                      <a:pt x="0" y="852"/>
                      <a:pt x="25" y="1005"/>
                      <a:pt x="140" y="1005"/>
                    </a:cubicBezTo>
                    <a:cubicBezTo>
                      <a:pt x="146" y="1011"/>
                      <a:pt x="153" y="1014"/>
                      <a:pt x="159" y="1014"/>
                    </a:cubicBezTo>
                    <a:cubicBezTo>
                      <a:pt x="165" y="1014"/>
                      <a:pt x="172" y="1011"/>
                      <a:pt x="178" y="1005"/>
                    </a:cubicBezTo>
                    <a:cubicBezTo>
                      <a:pt x="699" y="827"/>
                      <a:pt x="1182" y="560"/>
                      <a:pt x="1601" y="191"/>
                    </a:cubicBezTo>
                    <a:cubicBezTo>
                      <a:pt x="1692" y="120"/>
                      <a:pt x="1622" y="1"/>
                      <a:pt x="1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8942250" y="6482587"/>
                <a:ext cx="29964" cy="107365"/>
              </a:xfrm>
              <a:custGeom>
                <a:avLst/>
                <a:gdLst/>
                <a:ahLst/>
                <a:cxnLst/>
                <a:rect l="l" t="t" r="r" b="b"/>
                <a:pathLst>
                  <a:path w="1401" h="5020" extrusionOk="0">
                    <a:moveTo>
                      <a:pt x="1249" y="1"/>
                    </a:moveTo>
                    <a:cubicBezTo>
                      <a:pt x="1221" y="1"/>
                      <a:pt x="1193" y="12"/>
                      <a:pt x="1170" y="38"/>
                    </a:cubicBezTo>
                    <a:cubicBezTo>
                      <a:pt x="1119" y="102"/>
                      <a:pt x="1" y="1512"/>
                      <a:pt x="420" y="4930"/>
                    </a:cubicBezTo>
                    <a:cubicBezTo>
                      <a:pt x="433" y="4981"/>
                      <a:pt x="471" y="5019"/>
                      <a:pt x="522" y="5019"/>
                    </a:cubicBezTo>
                    <a:lnTo>
                      <a:pt x="535" y="5019"/>
                    </a:lnTo>
                    <a:cubicBezTo>
                      <a:pt x="598" y="5019"/>
                      <a:pt x="636" y="4968"/>
                      <a:pt x="623" y="4905"/>
                    </a:cubicBezTo>
                    <a:cubicBezTo>
                      <a:pt x="217" y="1576"/>
                      <a:pt x="1322" y="191"/>
                      <a:pt x="1335" y="165"/>
                    </a:cubicBezTo>
                    <a:cubicBezTo>
                      <a:pt x="1401" y="90"/>
                      <a:pt x="1327" y="1"/>
                      <a:pt x="1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9324347" y="6396265"/>
                <a:ext cx="667461" cy="78663"/>
              </a:xfrm>
              <a:custGeom>
                <a:avLst/>
                <a:gdLst/>
                <a:ahLst/>
                <a:cxnLst/>
                <a:rect l="l" t="t" r="r" b="b"/>
                <a:pathLst>
                  <a:path w="31208" h="3678" extrusionOk="0">
                    <a:moveTo>
                      <a:pt x="2168" y="0"/>
                    </a:moveTo>
                    <a:cubicBezTo>
                      <a:pt x="1522" y="0"/>
                      <a:pt x="916" y="118"/>
                      <a:pt x="508" y="554"/>
                    </a:cubicBezTo>
                    <a:cubicBezTo>
                      <a:pt x="127" y="974"/>
                      <a:pt x="0" y="1647"/>
                      <a:pt x="191" y="2308"/>
                    </a:cubicBezTo>
                    <a:cubicBezTo>
                      <a:pt x="229" y="2422"/>
                      <a:pt x="267" y="2537"/>
                      <a:pt x="318" y="2638"/>
                    </a:cubicBezTo>
                    <a:cubicBezTo>
                      <a:pt x="394" y="2715"/>
                      <a:pt x="470" y="2791"/>
                      <a:pt x="546" y="2867"/>
                    </a:cubicBezTo>
                    <a:cubicBezTo>
                      <a:pt x="445" y="2676"/>
                      <a:pt x="356" y="2486"/>
                      <a:pt x="292" y="2270"/>
                    </a:cubicBezTo>
                    <a:cubicBezTo>
                      <a:pt x="153" y="1787"/>
                      <a:pt x="153" y="1101"/>
                      <a:pt x="597" y="618"/>
                    </a:cubicBezTo>
                    <a:cubicBezTo>
                      <a:pt x="974" y="214"/>
                      <a:pt x="1545" y="101"/>
                      <a:pt x="2166" y="101"/>
                    </a:cubicBezTo>
                    <a:cubicBezTo>
                      <a:pt x="2385" y="101"/>
                      <a:pt x="2609" y="115"/>
                      <a:pt x="2834" y="135"/>
                    </a:cubicBezTo>
                    <a:cubicBezTo>
                      <a:pt x="11169" y="834"/>
                      <a:pt x="19899" y="1927"/>
                      <a:pt x="31157" y="3668"/>
                    </a:cubicBezTo>
                    <a:cubicBezTo>
                      <a:pt x="31157" y="3674"/>
                      <a:pt x="31160" y="3677"/>
                      <a:pt x="31165" y="3677"/>
                    </a:cubicBezTo>
                    <a:cubicBezTo>
                      <a:pt x="31170" y="3677"/>
                      <a:pt x="31176" y="3674"/>
                      <a:pt x="31183" y="3668"/>
                    </a:cubicBezTo>
                    <a:cubicBezTo>
                      <a:pt x="31195" y="3668"/>
                      <a:pt x="31208" y="3655"/>
                      <a:pt x="31208" y="3629"/>
                    </a:cubicBezTo>
                    <a:cubicBezTo>
                      <a:pt x="31208" y="3617"/>
                      <a:pt x="31208" y="3604"/>
                      <a:pt x="31195" y="3591"/>
                    </a:cubicBezTo>
                    <a:cubicBezTo>
                      <a:pt x="31183" y="3591"/>
                      <a:pt x="31183" y="3579"/>
                      <a:pt x="31170" y="3579"/>
                    </a:cubicBezTo>
                    <a:cubicBezTo>
                      <a:pt x="19912" y="1838"/>
                      <a:pt x="11169" y="732"/>
                      <a:pt x="2834" y="33"/>
                    </a:cubicBezTo>
                    <a:cubicBezTo>
                      <a:pt x="2611" y="14"/>
                      <a:pt x="2387" y="0"/>
                      <a:pt x="2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8930017" y="6522796"/>
                <a:ext cx="81273" cy="744927"/>
              </a:xfrm>
              <a:custGeom>
                <a:avLst/>
                <a:gdLst/>
                <a:ahLst/>
                <a:cxnLst/>
                <a:rect l="l" t="t" r="r" b="b"/>
                <a:pathLst>
                  <a:path w="3800" h="34830" extrusionOk="0">
                    <a:moveTo>
                      <a:pt x="51" y="1"/>
                    </a:moveTo>
                    <a:cubicBezTo>
                      <a:pt x="13" y="1"/>
                      <a:pt x="1" y="26"/>
                      <a:pt x="1" y="64"/>
                    </a:cubicBezTo>
                    <a:cubicBezTo>
                      <a:pt x="140" y="2135"/>
                      <a:pt x="827" y="4143"/>
                      <a:pt x="1475" y="6100"/>
                    </a:cubicBezTo>
                    <a:cubicBezTo>
                      <a:pt x="1843" y="7193"/>
                      <a:pt x="2237" y="8336"/>
                      <a:pt x="2517" y="9467"/>
                    </a:cubicBezTo>
                    <a:cubicBezTo>
                      <a:pt x="3698" y="14220"/>
                      <a:pt x="3215" y="19201"/>
                      <a:pt x="2758" y="24029"/>
                    </a:cubicBezTo>
                    <a:cubicBezTo>
                      <a:pt x="2415" y="27562"/>
                      <a:pt x="2059" y="31221"/>
                      <a:pt x="2351" y="34779"/>
                    </a:cubicBezTo>
                    <a:cubicBezTo>
                      <a:pt x="2364" y="34804"/>
                      <a:pt x="2377" y="34830"/>
                      <a:pt x="2402" y="34830"/>
                    </a:cubicBezTo>
                    <a:lnTo>
                      <a:pt x="2415" y="34830"/>
                    </a:lnTo>
                    <a:cubicBezTo>
                      <a:pt x="2440" y="34830"/>
                      <a:pt x="2466" y="34804"/>
                      <a:pt x="2453" y="34779"/>
                    </a:cubicBezTo>
                    <a:cubicBezTo>
                      <a:pt x="2161" y="31221"/>
                      <a:pt x="2517" y="27574"/>
                      <a:pt x="2860" y="24042"/>
                    </a:cubicBezTo>
                    <a:cubicBezTo>
                      <a:pt x="3317" y="19213"/>
                      <a:pt x="3800" y="14220"/>
                      <a:pt x="2618" y="9455"/>
                    </a:cubicBezTo>
                    <a:cubicBezTo>
                      <a:pt x="2326" y="8311"/>
                      <a:pt x="1945" y="7167"/>
                      <a:pt x="1576" y="6062"/>
                    </a:cubicBezTo>
                    <a:cubicBezTo>
                      <a:pt x="916" y="4130"/>
                      <a:pt x="242" y="2123"/>
                      <a:pt x="102" y="52"/>
                    </a:cubicBezTo>
                    <a:cubicBezTo>
                      <a:pt x="102" y="26"/>
                      <a:pt x="77" y="1"/>
                      <a:pt x="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0" name="Google Shape;930;p34"/>
          <p:cNvSpPr txBox="1">
            <a:spLocks noGrp="1"/>
          </p:cNvSpPr>
          <p:nvPr>
            <p:ph type="ctrTitle"/>
          </p:nvPr>
        </p:nvSpPr>
        <p:spPr>
          <a:xfrm>
            <a:off x="356616" y="374699"/>
            <a:ext cx="8076036" cy="131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Caregiver Education &amp; Transgender Youth Healthcare</a:t>
            </a:r>
            <a:endParaRPr dirty="0"/>
          </a:p>
        </p:txBody>
      </p:sp>
      <p:sp>
        <p:nvSpPr>
          <p:cNvPr id="931" name="Google Shape;931;p34"/>
          <p:cNvSpPr txBox="1">
            <a:spLocks noGrp="1"/>
          </p:cNvSpPr>
          <p:nvPr>
            <p:ph type="subTitle" idx="1"/>
          </p:nvPr>
        </p:nvSpPr>
        <p:spPr>
          <a:xfrm>
            <a:off x="6113064" y="2059275"/>
            <a:ext cx="2546304" cy="57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B</a:t>
            </a:r>
            <a:r>
              <a:rPr lang="en" dirty="0"/>
              <a:t>y Lee Doyle, 2021-2022 UNC </a:t>
            </a:r>
            <a:r>
              <a:rPr lang="en" dirty="0" err="1"/>
              <a:t>Primecare</a:t>
            </a:r>
            <a:r>
              <a:rPr lang="en" dirty="0"/>
              <a:t> Trainee</a:t>
            </a:r>
            <a:endParaRPr dirty="0"/>
          </a:p>
        </p:txBody>
      </p:sp>
      <p:grpSp>
        <p:nvGrpSpPr>
          <p:cNvPr id="932" name="Google Shape;932;p34"/>
          <p:cNvGrpSpPr/>
          <p:nvPr/>
        </p:nvGrpSpPr>
        <p:grpSpPr>
          <a:xfrm>
            <a:off x="6488988" y="3119168"/>
            <a:ext cx="2651473" cy="579045"/>
            <a:chOff x="349625" y="403825"/>
            <a:chExt cx="1637925" cy="357700"/>
          </a:xfrm>
        </p:grpSpPr>
        <p:sp>
          <p:nvSpPr>
            <p:cNvPr id="933" name="Google Shape;933;p34"/>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4"/>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4"/>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4"/>
          <p:cNvGrpSpPr/>
          <p:nvPr/>
        </p:nvGrpSpPr>
        <p:grpSpPr>
          <a:xfrm>
            <a:off x="1928196" y="2220626"/>
            <a:ext cx="25165" cy="47179"/>
            <a:chOff x="2445375" y="1023850"/>
            <a:chExt cx="36550" cy="68525"/>
          </a:xfrm>
        </p:grpSpPr>
        <p:sp>
          <p:nvSpPr>
            <p:cNvPr id="941" name="Google Shape;941;p34"/>
            <p:cNvSpPr/>
            <p:nvPr/>
          </p:nvSpPr>
          <p:spPr>
            <a:xfrm>
              <a:off x="2445375" y="1023850"/>
              <a:ext cx="36550" cy="68525"/>
            </a:xfrm>
            <a:custGeom>
              <a:avLst/>
              <a:gdLst/>
              <a:ahLst/>
              <a:cxnLst/>
              <a:rect l="l" t="t" r="r" b="b"/>
              <a:pathLst>
                <a:path w="1462" h="2741" extrusionOk="0">
                  <a:moveTo>
                    <a:pt x="68" y="1"/>
                  </a:moveTo>
                  <a:cubicBezTo>
                    <a:pt x="55" y="1"/>
                    <a:pt x="41" y="8"/>
                    <a:pt x="28" y="21"/>
                  </a:cubicBezTo>
                  <a:cubicBezTo>
                    <a:pt x="1" y="48"/>
                    <a:pt x="1" y="89"/>
                    <a:pt x="28" y="116"/>
                  </a:cubicBezTo>
                  <a:cubicBezTo>
                    <a:pt x="691" y="833"/>
                    <a:pt x="1151" y="1726"/>
                    <a:pt x="1340" y="2687"/>
                  </a:cubicBezTo>
                  <a:cubicBezTo>
                    <a:pt x="1340" y="2714"/>
                    <a:pt x="1367" y="2741"/>
                    <a:pt x="1394" y="2741"/>
                  </a:cubicBezTo>
                  <a:lnTo>
                    <a:pt x="1408" y="2741"/>
                  </a:lnTo>
                  <a:cubicBezTo>
                    <a:pt x="1448" y="2727"/>
                    <a:pt x="1462" y="2700"/>
                    <a:pt x="1462" y="2673"/>
                  </a:cubicBezTo>
                  <a:cubicBezTo>
                    <a:pt x="1272" y="1672"/>
                    <a:pt x="799" y="765"/>
                    <a:pt x="109" y="21"/>
                  </a:cubicBezTo>
                  <a:cubicBezTo>
                    <a:pt x="95" y="8"/>
                    <a:pt x="82" y="1"/>
                    <a:pt x="68"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4"/>
            <p:cNvSpPr/>
            <p:nvPr/>
          </p:nvSpPr>
          <p:spPr>
            <a:xfrm>
              <a:off x="2450800" y="1048550"/>
              <a:ext cx="14900" cy="32675"/>
            </a:xfrm>
            <a:custGeom>
              <a:avLst/>
              <a:gdLst/>
              <a:ahLst/>
              <a:cxnLst/>
              <a:rect l="l" t="t" r="r" b="b"/>
              <a:pathLst>
                <a:path w="596" h="1307" extrusionOk="0">
                  <a:moveTo>
                    <a:pt x="528" y="1"/>
                  </a:moveTo>
                  <a:cubicBezTo>
                    <a:pt x="514" y="1"/>
                    <a:pt x="501" y="7"/>
                    <a:pt x="487" y="21"/>
                  </a:cubicBezTo>
                  <a:cubicBezTo>
                    <a:pt x="189" y="359"/>
                    <a:pt x="14" y="779"/>
                    <a:pt x="0" y="1239"/>
                  </a:cubicBezTo>
                  <a:cubicBezTo>
                    <a:pt x="0" y="1266"/>
                    <a:pt x="27" y="1306"/>
                    <a:pt x="68" y="1306"/>
                  </a:cubicBezTo>
                  <a:cubicBezTo>
                    <a:pt x="95" y="1306"/>
                    <a:pt x="122" y="1279"/>
                    <a:pt x="122" y="1252"/>
                  </a:cubicBezTo>
                  <a:cubicBezTo>
                    <a:pt x="135" y="819"/>
                    <a:pt x="298" y="427"/>
                    <a:pt x="568" y="102"/>
                  </a:cubicBezTo>
                  <a:cubicBezTo>
                    <a:pt x="595" y="75"/>
                    <a:pt x="595" y="35"/>
                    <a:pt x="568" y="21"/>
                  </a:cubicBezTo>
                  <a:cubicBezTo>
                    <a:pt x="555" y="7"/>
                    <a:pt x="541" y="1"/>
                    <a:pt x="528"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34"/>
          <p:cNvGrpSpPr/>
          <p:nvPr/>
        </p:nvGrpSpPr>
        <p:grpSpPr>
          <a:xfrm>
            <a:off x="-179973" y="3342262"/>
            <a:ext cx="1027696" cy="1641589"/>
            <a:chOff x="-179973" y="3342262"/>
            <a:chExt cx="1027696" cy="1641589"/>
          </a:xfrm>
        </p:grpSpPr>
        <p:sp>
          <p:nvSpPr>
            <p:cNvPr id="944" name="Google Shape;944;p34"/>
            <p:cNvSpPr/>
            <p:nvPr/>
          </p:nvSpPr>
          <p:spPr>
            <a:xfrm>
              <a:off x="-27142" y="4885553"/>
              <a:ext cx="600304" cy="98297"/>
            </a:xfrm>
            <a:custGeom>
              <a:avLst/>
              <a:gdLst/>
              <a:ahLst/>
              <a:cxnLst/>
              <a:rect l="l" t="t" r="r" b="b"/>
              <a:pathLst>
                <a:path w="33839" h="5541" extrusionOk="0">
                  <a:moveTo>
                    <a:pt x="16913" y="0"/>
                  </a:moveTo>
                  <a:cubicBezTo>
                    <a:pt x="7574" y="0"/>
                    <a:pt x="1" y="1245"/>
                    <a:pt x="1" y="2770"/>
                  </a:cubicBezTo>
                  <a:cubicBezTo>
                    <a:pt x="1" y="4295"/>
                    <a:pt x="7574" y="5540"/>
                    <a:pt x="16913" y="5540"/>
                  </a:cubicBezTo>
                  <a:cubicBezTo>
                    <a:pt x="26253" y="5540"/>
                    <a:pt x="33839" y="4295"/>
                    <a:pt x="33839" y="2770"/>
                  </a:cubicBezTo>
                  <a:cubicBezTo>
                    <a:pt x="33839" y="1245"/>
                    <a:pt x="26253" y="0"/>
                    <a:pt x="169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4"/>
            <p:cNvSpPr/>
            <p:nvPr/>
          </p:nvSpPr>
          <p:spPr>
            <a:xfrm>
              <a:off x="-179973" y="3416663"/>
              <a:ext cx="441318" cy="883399"/>
            </a:xfrm>
            <a:custGeom>
              <a:avLst/>
              <a:gdLst/>
              <a:ahLst/>
              <a:cxnLst/>
              <a:rect l="l" t="t" r="r" b="b"/>
              <a:pathLst>
                <a:path w="24877" h="49797" extrusionOk="0">
                  <a:moveTo>
                    <a:pt x="3935" y="0"/>
                  </a:moveTo>
                  <a:cubicBezTo>
                    <a:pt x="3219" y="0"/>
                    <a:pt x="2516" y="195"/>
                    <a:pt x="1907" y="576"/>
                  </a:cubicBezTo>
                  <a:cubicBezTo>
                    <a:pt x="0" y="1846"/>
                    <a:pt x="191" y="4375"/>
                    <a:pt x="674" y="6433"/>
                  </a:cubicBezTo>
                  <a:cubicBezTo>
                    <a:pt x="1563" y="10284"/>
                    <a:pt x="3050" y="13943"/>
                    <a:pt x="4842" y="17450"/>
                  </a:cubicBezTo>
                  <a:cubicBezTo>
                    <a:pt x="8146" y="23918"/>
                    <a:pt x="12440" y="29776"/>
                    <a:pt x="16354" y="35862"/>
                  </a:cubicBezTo>
                  <a:cubicBezTo>
                    <a:pt x="18311" y="38899"/>
                    <a:pt x="20192" y="41974"/>
                    <a:pt x="21780" y="45202"/>
                  </a:cubicBezTo>
                  <a:cubicBezTo>
                    <a:pt x="22390" y="46460"/>
                    <a:pt x="22873" y="47883"/>
                    <a:pt x="23368" y="49293"/>
                  </a:cubicBezTo>
                  <a:cubicBezTo>
                    <a:pt x="23489" y="49641"/>
                    <a:pt x="23776" y="49796"/>
                    <a:pt x="24063" y="49796"/>
                  </a:cubicBezTo>
                  <a:cubicBezTo>
                    <a:pt x="24469" y="49796"/>
                    <a:pt x="24876" y="49484"/>
                    <a:pt x="24817" y="48963"/>
                  </a:cubicBezTo>
                  <a:cubicBezTo>
                    <a:pt x="24054" y="42012"/>
                    <a:pt x="23305" y="35036"/>
                    <a:pt x="21869" y="28213"/>
                  </a:cubicBezTo>
                  <a:cubicBezTo>
                    <a:pt x="19887" y="18683"/>
                    <a:pt x="16087" y="9140"/>
                    <a:pt x="8921" y="2533"/>
                  </a:cubicBezTo>
                  <a:cubicBezTo>
                    <a:pt x="7612" y="1325"/>
                    <a:pt x="6138" y="182"/>
                    <a:pt x="4295" y="17"/>
                  </a:cubicBezTo>
                  <a:cubicBezTo>
                    <a:pt x="4175" y="6"/>
                    <a:pt x="4055" y="0"/>
                    <a:pt x="3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4"/>
            <p:cNvSpPr/>
            <p:nvPr/>
          </p:nvSpPr>
          <p:spPr>
            <a:xfrm>
              <a:off x="256662" y="3342262"/>
              <a:ext cx="344901" cy="962856"/>
            </a:xfrm>
            <a:custGeom>
              <a:avLst/>
              <a:gdLst/>
              <a:ahLst/>
              <a:cxnLst/>
              <a:rect l="l" t="t" r="r" b="b"/>
              <a:pathLst>
                <a:path w="19442" h="54276" extrusionOk="0">
                  <a:moveTo>
                    <a:pt x="13532" y="0"/>
                  </a:moveTo>
                  <a:cubicBezTo>
                    <a:pt x="12243" y="0"/>
                    <a:pt x="10930" y="552"/>
                    <a:pt x="9925" y="1390"/>
                  </a:cubicBezTo>
                  <a:cubicBezTo>
                    <a:pt x="8552" y="2533"/>
                    <a:pt x="7625" y="4134"/>
                    <a:pt x="6837" y="5723"/>
                  </a:cubicBezTo>
                  <a:cubicBezTo>
                    <a:pt x="3253" y="12927"/>
                    <a:pt x="1475" y="20920"/>
                    <a:pt x="712" y="28925"/>
                  </a:cubicBezTo>
                  <a:cubicBezTo>
                    <a:pt x="267" y="33614"/>
                    <a:pt x="153" y="38341"/>
                    <a:pt x="191" y="43055"/>
                  </a:cubicBezTo>
                  <a:cubicBezTo>
                    <a:pt x="204" y="45419"/>
                    <a:pt x="255" y="47782"/>
                    <a:pt x="318" y="50146"/>
                  </a:cubicBezTo>
                  <a:cubicBezTo>
                    <a:pt x="344" y="51365"/>
                    <a:pt x="1" y="53144"/>
                    <a:pt x="445" y="54275"/>
                  </a:cubicBezTo>
                  <a:cubicBezTo>
                    <a:pt x="2123" y="53259"/>
                    <a:pt x="3571" y="49764"/>
                    <a:pt x="4600" y="48049"/>
                  </a:cubicBezTo>
                  <a:cubicBezTo>
                    <a:pt x="6049" y="45660"/>
                    <a:pt x="7409" y="43208"/>
                    <a:pt x="8705" y="40730"/>
                  </a:cubicBezTo>
                  <a:cubicBezTo>
                    <a:pt x="11259" y="35800"/>
                    <a:pt x="13495" y="30717"/>
                    <a:pt x="15414" y="25507"/>
                  </a:cubicBezTo>
                  <a:cubicBezTo>
                    <a:pt x="17650" y="19382"/>
                    <a:pt x="19442" y="12889"/>
                    <a:pt x="18641" y="6422"/>
                  </a:cubicBezTo>
                  <a:cubicBezTo>
                    <a:pt x="18336" y="3906"/>
                    <a:pt x="17320" y="1085"/>
                    <a:pt x="14918" y="233"/>
                  </a:cubicBezTo>
                  <a:cubicBezTo>
                    <a:pt x="14470" y="74"/>
                    <a:pt x="14003" y="0"/>
                    <a:pt x="13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4"/>
            <p:cNvSpPr/>
            <p:nvPr/>
          </p:nvSpPr>
          <p:spPr>
            <a:xfrm>
              <a:off x="277400" y="3684590"/>
              <a:ext cx="570323" cy="632466"/>
            </a:xfrm>
            <a:custGeom>
              <a:avLst/>
              <a:gdLst/>
              <a:ahLst/>
              <a:cxnLst/>
              <a:rect l="l" t="t" r="r" b="b"/>
              <a:pathLst>
                <a:path w="32149" h="35652" extrusionOk="0">
                  <a:moveTo>
                    <a:pt x="28367" y="0"/>
                  </a:moveTo>
                  <a:cubicBezTo>
                    <a:pt x="27976" y="0"/>
                    <a:pt x="27579" y="52"/>
                    <a:pt x="27193" y="149"/>
                  </a:cubicBezTo>
                  <a:cubicBezTo>
                    <a:pt x="25833" y="505"/>
                    <a:pt x="24601" y="1356"/>
                    <a:pt x="23445" y="2246"/>
                  </a:cubicBezTo>
                  <a:cubicBezTo>
                    <a:pt x="18247" y="6274"/>
                    <a:pt x="13914" y="11522"/>
                    <a:pt x="10242" y="17125"/>
                  </a:cubicBezTo>
                  <a:cubicBezTo>
                    <a:pt x="8082" y="20416"/>
                    <a:pt x="6138" y="23860"/>
                    <a:pt x="4283" y="27329"/>
                  </a:cubicBezTo>
                  <a:cubicBezTo>
                    <a:pt x="3355" y="29070"/>
                    <a:pt x="2453" y="30823"/>
                    <a:pt x="1551" y="32577"/>
                  </a:cubicBezTo>
                  <a:cubicBezTo>
                    <a:pt x="1093" y="33492"/>
                    <a:pt x="166" y="34673"/>
                    <a:pt x="1" y="35652"/>
                  </a:cubicBezTo>
                  <a:cubicBezTo>
                    <a:pt x="1513" y="35499"/>
                    <a:pt x="3838" y="33453"/>
                    <a:pt x="5185" y="32551"/>
                  </a:cubicBezTo>
                  <a:cubicBezTo>
                    <a:pt x="7091" y="31306"/>
                    <a:pt x="8946" y="29997"/>
                    <a:pt x="10776" y="28625"/>
                  </a:cubicBezTo>
                  <a:cubicBezTo>
                    <a:pt x="14423" y="25893"/>
                    <a:pt x="17904" y="22945"/>
                    <a:pt x="21208" y="19806"/>
                  </a:cubicBezTo>
                  <a:cubicBezTo>
                    <a:pt x="25096" y="16096"/>
                    <a:pt x="28858" y="11954"/>
                    <a:pt x="30891" y="6922"/>
                  </a:cubicBezTo>
                  <a:cubicBezTo>
                    <a:pt x="31691" y="4965"/>
                    <a:pt x="32149" y="2525"/>
                    <a:pt x="30916" y="1064"/>
                  </a:cubicBezTo>
                  <a:cubicBezTo>
                    <a:pt x="30297" y="327"/>
                    <a:pt x="29353" y="0"/>
                    <a:pt x="283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8" name="Google Shape;948;p34"/>
            <p:cNvGrpSpPr/>
            <p:nvPr/>
          </p:nvGrpSpPr>
          <p:grpSpPr>
            <a:xfrm>
              <a:off x="-100681" y="3394543"/>
              <a:ext cx="887149" cy="926928"/>
              <a:chOff x="359550" y="2686050"/>
              <a:chExt cx="1288525" cy="1346300"/>
            </a:xfrm>
          </p:grpSpPr>
          <p:sp>
            <p:nvSpPr>
              <p:cNvPr id="949" name="Google Shape;949;p34"/>
              <p:cNvSpPr/>
              <p:nvPr/>
            </p:nvSpPr>
            <p:spPr>
              <a:xfrm>
                <a:off x="359550" y="2777725"/>
                <a:ext cx="523350" cy="1205575"/>
              </a:xfrm>
              <a:custGeom>
                <a:avLst/>
                <a:gdLst/>
                <a:ahLst/>
                <a:cxnLst/>
                <a:rect l="l" t="t" r="r" b="b"/>
                <a:pathLst>
                  <a:path w="20934" h="48223" extrusionOk="0">
                    <a:moveTo>
                      <a:pt x="116" y="0"/>
                    </a:moveTo>
                    <a:cubicBezTo>
                      <a:pt x="86" y="0"/>
                      <a:pt x="57" y="15"/>
                      <a:pt x="41" y="38"/>
                    </a:cubicBezTo>
                    <a:cubicBezTo>
                      <a:pt x="1" y="79"/>
                      <a:pt x="14" y="133"/>
                      <a:pt x="55" y="174"/>
                    </a:cubicBezTo>
                    <a:cubicBezTo>
                      <a:pt x="150" y="255"/>
                      <a:pt x="10149" y="8996"/>
                      <a:pt x="14452" y="23244"/>
                    </a:cubicBezTo>
                    <a:cubicBezTo>
                      <a:pt x="18755" y="37506"/>
                      <a:pt x="20717" y="48033"/>
                      <a:pt x="20744" y="48141"/>
                    </a:cubicBezTo>
                    <a:cubicBezTo>
                      <a:pt x="20744" y="48182"/>
                      <a:pt x="20784" y="48222"/>
                      <a:pt x="20839" y="48222"/>
                    </a:cubicBezTo>
                    <a:lnTo>
                      <a:pt x="20852" y="48209"/>
                    </a:lnTo>
                    <a:cubicBezTo>
                      <a:pt x="20893" y="48209"/>
                      <a:pt x="20933" y="48155"/>
                      <a:pt x="20920" y="48101"/>
                    </a:cubicBezTo>
                    <a:cubicBezTo>
                      <a:pt x="20906" y="48006"/>
                      <a:pt x="18931" y="37479"/>
                      <a:pt x="14628" y="23190"/>
                    </a:cubicBezTo>
                    <a:cubicBezTo>
                      <a:pt x="10325" y="8915"/>
                      <a:pt x="271" y="106"/>
                      <a:pt x="177" y="25"/>
                    </a:cubicBezTo>
                    <a:cubicBezTo>
                      <a:pt x="160" y="8"/>
                      <a:pt x="138" y="0"/>
                      <a:pt x="116"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4"/>
              <p:cNvSpPr/>
              <p:nvPr/>
            </p:nvSpPr>
            <p:spPr>
              <a:xfrm>
                <a:off x="894700" y="2686050"/>
                <a:ext cx="324450" cy="1324650"/>
              </a:xfrm>
              <a:custGeom>
                <a:avLst/>
                <a:gdLst/>
                <a:ahLst/>
                <a:cxnLst/>
                <a:rect l="l" t="t" r="r" b="b"/>
                <a:pathLst>
                  <a:path w="12978" h="52986" extrusionOk="0">
                    <a:moveTo>
                      <a:pt x="12865" y="0"/>
                    </a:moveTo>
                    <a:cubicBezTo>
                      <a:pt x="12827" y="0"/>
                      <a:pt x="12794" y="23"/>
                      <a:pt x="12774" y="52"/>
                    </a:cubicBezTo>
                    <a:cubicBezTo>
                      <a:pt x="5116" y="16668"/>
                      <a:pt x="772" y="34610"/>
                      <a:pt x="1" y="52891"/>
                    </a:cubicBezTo>
                    <a:cubicBezTo>
                      <a:pt x="1" y="52931"/>
                      <a:pt x="41" y="52985"/>
                      <a:pt x="96" y="52985"/>
                    </a:cubicBezTo>
                    <a:cubicBezTo>
                      <a:pt x="150" y="52985"/>
                      <a:pt x="190" y="52931"/>
                      <a:pt x="190" y="52891"/>
                    </a:cubicBezTo>
                    <a:cubicBezTo>
                      <a:pt x="962" y="34637"/>
                      <a:pt x="5305" y="16722"/>
                      <a:pt x="12950" y="133"/>
                    </a:cubicBezTo>
                    <a:cubicBezTo>
                      <a:pt x="12977" y="92"/>
                      <a:pt x="12950" y="25"/>
                      <a:pt x="12910" y="11"/>
                    </a:cubicBezTo>
                    <a:cubicBezTo>
                      <a:pt x="12894" y="4"/>
                      <a:pt x="12879" y="0"/>
                      <a:pt x="12865"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4"/>
              <p:cNvSpPr/>
              <p:nvPr/>
            </p:nvSpPr>
            <p:spPr>
              <a:xfrm>
                <a:off x="911275" y="3171375"/>
                <a:ext cx="736800" cy="860975"/>
              </a:xfrm>
              <a:custGeom>
                <a:avLst/>
                <a:gdLst/>
                <a:ahLst/>
                <a:cxnLst/>
                <a:rect l="l" t="t" r="r" b="b"/>
                <a:pathLst>
                  <a:path w="29472" h="34439" extrusionOk="0">
                    <a:moveTo>
                      <a:pt x="29376" y="1"/>
                    </a:moveTo>
                    <a:cubicBezTo>
                      <a:pt x="29361" y="1"/>
                      <a:pt x="29347" y="5"/>
                      <a:pt x="29336" y="15"/>
                    </a:cubicBezTo>
                    <a:cubicBezTo>
                      <a:pt x="17821" y="9419"/>
                      <a:pt x="7687" y="21273"/>
                      <a:pt x="14" y="34330"/>
                    </a:cubicBezTo>
                    <a:cubicBezTo>
                      <a:pt x="1" y="34357"/>
                      <a:pt x="14" y="34411"/>
                      <a:pt x="42" y="34425"/>
                    </a:cubicBezTo>
                    <a:cubicBezTo>
                      <a:pt x="55" y="34438"/>
                      <a:pt x="69" y="34438"/>
                      <a:pt x="82" y="34438"/>
                    </a:cubicBezTo>
                    <a:cubicBezTo>
                      <a:pt x="109" y="34438"/>
                      <a:pt x="136" y="34425"/>
                      <a:pt x="150" y="34398"/>
                    </a:cubicBezTo>
                    <a:cubicBezTo>
                      <a:pt x="7808" y="21367"/>
                      <a:pt x="17930" y="9514"/>
                      <a:pt x="29431" y="137"/>
                    </a:cubicBezTo>
                    <a:cubicBezTo>
                      <a:pt x="29458" y="110"/>
                      <a:pt x="29472" y="56"/>
                      <a:pt x="29445" y="29"/>
                    </a:cubicBezTo>
                    <a:cubicBezTo>
                      <a:pt x="29428" y="12"/>
                      <a:pt x="29401" y="1"/>
                      <a:pt x="29376" y="1"/>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 name="Google Shape;952;p34"/>
            <p:cNvSpPr/>
            <p:nvPr/>
          </p:nvSpPr>
          <p:spPr>
            <a:xfrm>
              <a:off x="34167" y="4279395"/>
              <a:ext cx="479707" cy="660726"/>
            </a:xfrm>
            <a:custGeom>
              <a:avLst/>
              <a:gdLst/>
              <a:ahLst/>
              <a:cxnLst/>
              <a:rect l="l" t="t" r="r" b="b"/>
              <a:pathLst>
                <a:path w="27041" h="37245" extrusionOk="0">
                  <a:moveTo>
                    <a:pt x="1" y="1"/>
                  </a:moveTo>
                  <a:lnTo>
                    <a:pt x="4753" y="33661"/>
                  </a:lnTo>
                  <a:cubicBezTo>
                    <a:pt x="5046" y="35770"/>
                    <a:pt x="6062" y="37244"/>
                    <a:pt x="7218" y="37244"/>
                  </a:cubicBezTo>
                  <a:lnTo>
                    <a:pt x="20789" y="37244"/>
                  </a:lnTo>
                  <a:cubicBezTo>
                    <a:pt x="21996" y="37244"/>
                    <a:pt x="23038" y="35656"/>
                    <a:pt x="23280" y="33432"/>
                  </a:cubicBezTo>
                  <a:lnTo>
                    <a:pt x="270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34"/>
          <p:cNvGrpSpPr/>
          <p:nvPr/>
        </p:nvGrpSpPr>
        <p:grpSpPr>
          <a:xfrm>
            <a:off x="5447752" y="3031730"/>
            <a:ext cx="1209677" cy="1823933"/>
            <a:chOff x="-5279776" y="6572429"/>
            <a:chExt cx="993901" cy="1498589"/>
          </a:xfrm>
        </p:grpSpPr>
        <p:sp>
          <p:nvSpPr>
            <p:cNvPr id="954" name="Google Shape;954;p34"/>
            <p:cNvSpPr/>
            <p:nvPr/>
          </p:nvSpPr>
          <p:spPr>
            <a:xfrm>
              <a:off x="-4941275" y="7970858"/>
              <a:ext cx="611388" cy="100160"/>
            </a:xfrm>
            <a:custGeom>
              <a:avLst/>
              <a:gdLst/>
              <a:ahLst/>
              <a:cxnLst/>
              <a:rect l="l" t="t" r="r" b="b"/>
              <a:pathLst>
                <a:path w="35520" h="5819" extrusionOk="0">
                  <a:moveTo>
                    <a:pt x="17766" y="0"/>
                  </a:moveTo>
                  <a:cubicBezTo>
                    <a:pt x="7956" y="0"/>
                    <a:pt x="0" y="1299"/>
                    <a:pt x="0" y="2909"/>
                  </a:cubicBezTo>
                  <a:cubicBezTo>
                    <a:pt x="0" y="4520"/>
                    <a:pt x="7956" y="5819"/>
                    <a:pt x="17766" y="5819"/>
                  </a:cubicBezTo>
                  <a:cubicBezTo>
                    <a:pt x="27563" y="5819"/>
                    <a:pt x="35519" y="4520"/>
                    <a:pt x="35519" y="2909"/>
                  </a:cubicBezTo>
                  <a:cubicBezTo>
                    <a:pt x="35519" y="1299"/>
                    <a:pt x="27563" y="0"/>
                    <a:pt x="17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4"/>
            <p:cNvSpPr/>
            <p:nvPr/>
          </p:nvSpPr>
          <p:spPr>
            <a:xfrm>
              <a:off x="-4587265" y="6674602"/>
              <a:ext cx="301391" cy="671615"/>
            </a:xfrm>
            <a:custGeom>
              <a:avLst/>
              <a:gdLst/>
              <a:ahLst/>
              <a:cxnLst/>
              <a:rect l="l" t="t" r="r" b="b"/>
              <a:pathLst>
                <a:path w="17510" h="39019" extrusionOk="0">
                  <a:moveTo>
                    <a:pt x="14831" y="1"/>
                  </a:moveTo>
                  <a:cubicBezTo>
                    <a:pt x="12213" y="1"/>
                    <a:pt x="6668" y="13746"/>
                    <a:pt x="4506" y="21753"/>
                  </a:cubicBezTo>
                  <a:cubicBezTo>
                    <a:pt x="2314" y="29872"/>
                    <a:pt x="0" y="38491"/>
                    <a:pt x="0" y="38491"/>
                  </a:cubicBezTo>
                  <a:lnTo>
                    <a:pt x="258" y="39019"/>
                  </a:lnTo>
                  <a:cubicBezTo>
                    <a:pt x="258" y="39019"/>
                    <a:pt x="11082" y="24730"/>
                    <a:pt x="13261" y="18289"/>
                  </a:cubicBezTo>
                  <a:cubicBezTo>
                    <a:pt x="15439" y="11849"/>
                    <a:pt x="17510" y="401"/>
                    <a:pt x="14939" y="9"/>
                  </a:cubicBezTo>
                  <a:cubicBezTo>
                    <a:pt x="14903" y="3"/>
                    <a:pt x="14867" y="1"/>
                    <a:pt x="148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4"/>
            <p:cNvSpPr/>
            <p:nvPr/>
          </p:nvSpPr>
          <p:spPr>
            <a:xfrm>
              <a:off x="-4676701" y="6769323"/>
              <a:ext cx="310858" cy="978427"/>
            </a:xfrm>
            <a:custGeom>
              <a:avLst/>
              <a:gdLst/>
              <a:ahLst/>
              <a:cxnLst/>
              <a:rect l="l" t="t" r="r" b="b"/>
              <a:pathLst>
                <a:path w="18060" h="56844" extrusionOk="0">
                  <a:moveTo>
                    <a:pt x="17959" y="0"/>
                  </a:moveTo>
                  <a:cubicBezTo>
                    <a:pt x="17933" y="0"/>
                    <a:pt x="17907" y="12"/>
                    <a:pt x="17889" y="40"/>
                  </a:cubicBezTo>
                  <a:cubicBezTo>
                    <a:pt x="17821" y="202"/>
                    <a:pt x="11461" y="16616"/>
                    <a:pt x="6495" y="30174"/>
                  </a:cubicBezTo>
                  <a:cubicBezTo>
                    <a:pt x="4466" y="35681"/>
                    <a:pt x="1719" y="44666"/>
                    <a:pt x="109" y="56140"/>
                  </a:cubicBezTo>
                  <a:cubicBezTo>
                    <a:pt x="68" y="56451"/>
                    <a:pt x="28" y="56681"/>
                    <a:pt x="28" y="56722"/>
                  </a:cubicBezTo>
                  <a:cubicBezTo>
                    <a:pt x="0" y="56776"/>
                    <a:pt x="28" y="56830"/>
                    <a:pt x="82" y="56843"/>
                  </a:cubicBezTo>
                  <a:lnTo>
                    <a:pt x="109" y="56843"/>
                  </a:lnTo>
                  <a:cubicBezTo>
                    <a:pt x="149" y="56843"/>
                    <a:pt x="176" y="56816"/>
                    <a:pt x="190" y="56789"/>
                  </a:cubicBezTo>
                  <a:cubicBezTo>
                    <a:pt x="203" y="56749"/>
                    <a:pt x="230" y="56600"/>
                    <a:pt x="285" y="56167"/>
                  </a:cubicBezTo>
                  <a:cubicBezTo>
                    <a:pt x="1908" y="44720"/>
                    <a:pt x="4642" y="35749"/>
                    <a:pt x="6658" y="30228"/>
                  </a:cubicBezTo>
                  <a:cubicBezTo>
                    <a:pt x="11624" y="16683"/>
                    <a:pt x="17997" y="284"/>
                    <a:pt x="18051" y="108"/>
                  </a:cubicBezTo>
                  <a:cubicBezTo>
                    <a:pt x="18060" y="45"/>
                    <a:pt x="18010" y="0"/>
                    <a:pt x="17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4"/>
            <p:cNvSpPr/>
            <p:nvPr/>
          </p:nvSpPr>
          <p:spPr>
            <a:xfrm>
              <a:off x="-4625924" y="7288417"/>
              <a:ext cx="328638" cy="273128"/>
            </a:xfrm>
            <a:custGeom>
              <a:avLst/>
              <a:gdLst/>
              <a:ahLst/>
              <a:cxnLst/>
              <a:rect l="l" t="t" r="r" b="b"/>
              <a:pathLst>
                <a:path w="19093" h="15868" extrusionOk="0">
                  <a:moveTo>
                    <a:pt x="16186" y="0"/>
                  </a:moveTo>
                  <a:cubicBezTo>
                    <a:pt x="16149" y="0"/>
                    <a:pt x="16112" y="1"/>
                    <a:pt x="16075" y="2"/>
                  </a:cubicBezTo>
                  <a:cubicBezTo>
                    <a:pt x="15263" y="16"/>
                    <a:pt x="14492" y="273"/>
                    <a:pt x="13748" y="571"/>
                  </a:cubicBezTo>
                  <a:cubicBezTo>
                    <a:pt x="11421" y="1355"/>
                    <a:pt x="9201" y="2925"/>
                    <a:pt x="7375" y="4522"/>
                  </a:cubicBezTo>
                  <a:cubicBezTo>
                    <a:pt x="4844" y="6768"/>
                    <a:pt x="2815" y="9528"/>
                    <a:pt x="1421" y="12613"/>
                  </a:cubicBezTo>
                  <a:cubicBezTo>
                    <a:pt x="1205" y="13100"/>
                    <a:pt x="0" y="15387"/>
                    <a:pt x="352" y="15834"/>
                  </a:cubicBezTo>
                  <a:cubicBezTo>
                    <a:pt x="371" y="15857"/>
                    <a:pt x="406" y="15868"/>
                    <a:pt x="456" y="15868"/>
                  </a:cubicBezTo>
                  <a:cubicBezTo>
                    <a:pt x="1804" y="15868"/>
                    <a:pt x="14003" y="7628"/>
                    <a:pt x="15426" y="6741"/>
                  </a:cubicBezTo>
                  <a:cubicBezTo>
                    <a:pt x="16481" y="6078"/>
                    <a:pt x="17577" y="5374"/>
                    <a:pt x="18254" y="4332"/>
                  </a:cubicBezTo>
                  <a:cubicBezTo>
                    <a:pt x="18930" y="3290"/>
                    <a:pt x="19093" y="1775"/>
                    <a:pt x="18254" y="841"/>
                  </a:cubicBezTo>
                  <a:cubicBezTo>
                    <a:pt x="17750" y="273"/>
                    <a:pt x="16963" y="0"/>
                    <a:pt x="16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4"/>
            <p:cNvSpPr/>
            <p:nvPr/>
          </p:nvSpPr>
          <p:spPr>
            <a:xfrm>
              <a:off x="-4671572" y="7316766"/>
              <a:ext cx="316555" cy="432619"/>
            </a:xfrm>
            <a:custGeom>
              <a:avLst/>
              <a:gdLst/>
              <a:ahLst/>
              <a:cxnLst/>
              <a:rect l="l" t="t" r="r" b="b"/>
              <a:pathLst>
                <a:path w="18391" h="25134" extrusionOk="0">
                  <a:moveTo>
                    <a:pt x="18260" y="0"/>
                  </a:moveTo>
                  <a:cubicBezTo>
                    <a:pt x="18249" y="0"/>
                    <a:pt x="18238" y="2"/>
                    <a:pt x="18227" y="6"/>
                  </a:cubicBezTo>
                  <a:cubicBezTo>
                    <a:pt x="9932" y="2563"/>
                    <a:pt x="4425" y="11386"/>
                    <a:pt x="4371" y="11467"/>
                  </a:cubicBezTo>
                  <a:cubicBezTo>
                    <a:pt x="1110" y="16649"/>
                    <a:pt x="27" y="24944"/>
                    <a:pt x="14" y="25025"/>
                  </a:cubicBezTo>
                  <a:cubicBezTo>
                    <a:pt x="0" y="25079"/>
                    <a:pt x="41" y="25120"/>
                    <a:pt x="95" y="25133"/>
                  </a:cubicBezTo>
                  <a:lnTo>
                    <a:pt x="108" y="25133"/>
                  </a:lnTo>
                  <a:cubicBezTo>
                    <a:pt x="149" y="25133"/>
                    <a:pt x="190" y="25093"/>
                    <a:pt x="190" y="25052"/>
                  </a:cubicBezTo>
                  <a:cubicBezTo>
                    <a:pt x="203" y="24971"/>
                    <a:pt x="1286" y="16717"/>
                    <a:pt x="4520" y="11575"/>
                  </a:cubicBezTo>
                  <a:cubicBezTo>
                    <a:pt x="4587" y="11480"/>
                    <a:pt x="10040" y="2726"/>
                    <a:pt x="18281" y="195"/>
                  </a:cubicBezTo>
                  <a:cubicBezTo>
                    <a:pt x="18391" y="159"/>
                    <a:pt x="18357" y="0"/>
                    <a:pt x="182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4"/>
            <p:cNvSpPr/>
            <p:nvPr/>
          </p:nvSpPr>
          <p:spPr>
            <a:xfrm>
              <a:off x="-5093140" y="6572429"/>
              <a:ext cx="376747" cy="722254"/>
            </a:xfrm>
            <a:custGeom>
              <a:avLst/>
              <a:gdLst/>
              <a:ahLst/>
              <a:cxnLst/>
              <a:rect l="l" t="t" r="r" b="b"/>
              <a:pathLst>
                <a:path w="21888" h="41961" extrusionOk="0">
                  <a:moveTo>
                    <a:pt x="5508" y="0"/>
                  </a:moveTo>
                  <a:cubicBezTo>
                    <a:pt x="5115" y="0"/>
                    <a:pt x="4739" y="127"/>
                    <a:pt x="4385" y="397"/>
                  </a:cubicBezTo>
                  <a:cubicBezTo>
                    <a:pt x="1" y="3753"/>
                    <a:pt x="10054" y="22412"/>
                    <a:pt x="12882" y="27568"/>
                  </a:cubicBezTo>
                  <a:cubicBezTo>
                    <a:pt x="15007" y="31424"/>
                    <a:pt x="19161" y="38474"/>
                    <a:pt x="21096" y="41762"/>
                  </a:cubicBezTo>
                  <a:cubicBezTo>
                    <a:pt x="21180" y="41900"/>
                    <a:pt x="21310" y="41960"/>
                    <a:pt x="21439" y="41960"/>
                  </a:cubicBezTo>
                  <a:cubicBezTo>
                    <a:pt x="21665" y="41960"/>
                    <a:pt x="21888" y="41775"/>
                    <a:pt x="21854" y="41491"/>
                  </a:cubicBezTo>
                  <a:cubicBezTo>
                    <a:pt x="21218" y="37283"/>
                    <a:pt x="19675" y="27568"/>
                    <a:pt x="18281" y="22412"/>
                  </a:cubicBezTo>
                  <a:cubicBezTo>
                    <a:pt x="16627" y="16269"/>
                    <a:pt x="9968" y="0"/>
                    <a:pt x="55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4"/>
            <p:cNvSpPr/>
            <p:nvPr/>
          </p:nvSpPr>
          <p:spPr>
            <a:xfrm>
              <a:off x="-4977765" y="6619385"/>
              <a:ext cx="306434" cy="1115095"/>
            </a:xfrm>
            <a:custGeom>
              <a:avLst/>
              <a:gdLst/>
              <a:ahLst/>
              <a:cxnLst/>
              <a:rect l="l" t="t" r="r" b="b"/>
              <a:pathLst>
                <a:path w="17803" h="64784" extrusionOk="0">
                  <a:moveTo>
                    <a:pt x="125" y="0"/>
                  </a:moveTo>
                  <a:cubicBezTo>
                    <a:pt x="59" y="0"/>
                    <a:pt x="1" y="76"/>
                    <a:pt x="50" y="145"/>
                  </a:cubicBezTo>
                  <a:cubicBezTo>
                    <a:pt x="131" y="240"/>
                    <a:pt x="7330" y="10037"/>
                    <a:pt x="10942" y="23378"/>
                  </a:cubicBezTo>
                  <a:cubicBezTo>
                    <a:pt x="14569" y="36733"/>
                    <a:pt x="15286" y="41956"/>
                    <a:pt x="15286" y="42010"/>
                  </a:cubicBezTo>
                  <a:lnTo>
                    <a:pt x="17613" y="64702"/>
                  </a:lnTo>
                  <a:cubicBezTo>
                    <a:pt x="17613" y="64743"/>
                    <a:pt x="17654" y="64783"/>
                    <a:pt x="17708" y="64783"/>
                  </a:cubicBezTo>
                  <a:lnTo>
                    <a:pt x="17721" y="64783"/>
                  </a:lnTo>
                  <a:cubicBezTo>
                    <a:pt x="17776" y="64770"/>
                    <a:pt x="17803" y="64729"/>
                    <a:pt x="17803" y="64675"/>
                  </a:cubicBezTo>
                  <a:lnTo>
                    <a:pt x="15475" y="41983"/>
                  </a:lnTo>
                  <a:cubicBezTo>
                    <a:pt x="15462" y="41929"/>
                    <a:pt x="14758" y="36720"/>
                    <a:pt x="11118" y="23338"/>
                  </a:cubicBezTo>
                  <a:cubicBezTo>
                    <a:pt x="7492" y="9955"/>
                    <a:pt x="266" y="132"/>
                    <a:pt x="199" y="37"/>
                  </a:cubicBezTo>
                  <a:cubicBezTo>
                    <a:pt x="177" y="11"/>
                    <a:pt x="150" y="0"/>
                    <a:pt x="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4"/>
            <p:cNvSpPr/>
            <p:nvPr/>
          </p:nvSpPr>
          <p:spPr>
            <a:xfrm>
              <a:off x="-5279776" y="7286214"/>
              <a:ext cx="281442" cy="181385"/>
            </a:xfrm>
            <a:custGeom>
              <a:avLst/>
              <a:gdLst/>
              <a:ahLst/>
              <a:cxnLst/>
              <a:rect l="l" t="t" r="r" b="b"/>
              <a:pathLst>
                <a:path w="16351" h="10538" extrusionOk="0">
                  <a:moveTo>
                    <a:pt x="14103" y="1"/>
                  </a:moveTo>
                  <a:cubicBezTo>
                    <a:pt x="11119" y="1"/>
                    <a:pt x="5704" y="600"/>
                    <a:pt x="1223" y="4379"/>
                  </a:cubicBezTo>
                  <a:lnTo>
                    <a:pt x="980" y="4460"/>
                  </a:lnTo>
                  <a:cubicBezTo>
                    <a:pt x="1" y="7863"/>
                    <a:pt x="793" y="10538"/>
                    <a:pt x="3106" y="10538"/>
                  </a:cubicBezTo>
                  <a:cubicBezTo>
                    <a:pt x="3543" y="10538"/>
                    <a:pt x="4035" y="10442"/>
                    <a:pt x="4579" y="10238"/>
                  </a:cubicBezTo>
                  <a:cubicBezTo>
                    <a:pt x="7989" y="8952"/>
                    <a:pt x="7150" y="2255"/>
                    <a:pt x="16351" y="130"/>
                  </a:cubicBezTo>
                  <a:cubicBezTo>
                    <a:pt x="16351" y="130"/>
                    <a:pt x="15489" y="1"/>
                    <a:pt x="141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4"/>
            <p:cNvSpPr/>
            <p:nvPr/>
          </p:nvSpPr>
          <p:spPr>
            <a:xfrm>
              <a:off x="-5268278" y="7205987"/>
              <a:ext cx="562005" cy="186119"/>
            </a:xfrm>
            <a:custGeom>
              <a:avLst/>
              <a:gdLst/>
              <a:ahLst/>
              <a:cxnLst/>
              <a:rect l="l" t="t" r="r" b="b"/>
              <a:pathLst>
                <a:path w="32651" h="10813" extrusionOk="0">
                  <a:moveTo>
                    <a:pt x="15533" y="1"/>
                  </a:moveTo>
                  <a:cubicBezTo>
                    <a:pt x="15145" y="1"/>
                    <a:pt x="14755" y="16"/>
                    <a:pt x="14370" y="42"/>
                  </a:cubicBezTo>
                  <a:cubicBezTo>
                    <a:pt x="10446" y="299"/>
                    <a:pt x="6712" y="1760"/>
                    <a:pt x="3654" y="4209"/>
                  </a:cubicBezTo>
                  <a:cubicBezTo>
                    <a:pt x="1773" y="5738"/>
                    <a:pt x="501" y="7335"/>
                    <a:pt x="0" y="9703"/>
                  </a:cubicBezTo>
                  <a:cubicBezTo>
                    <a:pt x="68" y="9662"/>
                    <a:pt x="122" y="9622"/>
                    <a:pt x="190" y="9581"/>
                  </a:cubicBezTo>
                  <a:cubicBezTo>
                    <a:pt x="4330" y="7078"/>
                    <a:pt x="9026" y="5617"/>
                    <a:pt x="13870" y="5319"/>
                  </a:cubicBezTo>
                  <a:cubicBezTo>
                    <a:pt x="14447" y="5283"/>
                    <a:pt x="15030" y="5265"/>
                    <a:pt x="15616" y="5265"/>
                  </a:cubicBezTo>
                  <a:cubicBezTo>
                    <a:pt x="15909" y="5265"/>
                    <a:pt x="16202" y="5269"/>
                    <a:pt x="16495" y="5278"/>
                  </a:cubicBezTo>
                  <a:cubicBezTo>
                    <a:pt x="22232" y="5468"/>
                    <a:pt x="27861" y="7443"/>
                    <a:pt x="32556" y="10745"/>
                  </a:cubicBezTo>
                  <a:lnTo>
                    <a:pt x="32651" y="10813"/>
                  </a:lnTo>
                  <a:cubicBezTo>
                    <a:pt x="32637" y="10799"/>
                    <a:pt x="32637" y="10772"/>
                    <a:pt x="32624" y="10745"/>
                  </a:cubicBezTo>
                  <a:cubicBezTo>
                    <a:pt x="31636" y="8675"/>
                    <a:pt x="30270" y="6807"/>
                    <a:pt x="28592" y="5224"/>
                  </a:cubicBezTo>
                  <a:cubicBezTo>
                    <a:pt x="26129" y="2883"/>
                    <a:pt x="23085" y="1233"/>
                    <a:pt x="19769" y="461"/>
                  </a:cubicBezTo>
                  <a:cubicBezTo>
                    <a:pt x="18579" y="191"/>
                    <a:pt x="17374" y="42"/>
                    <a:pt x="16170" y="15"/>
                  </a:cubicBezTo>
                  <a:cubicBezTo>
                    <a:pt x="15959" y="5"/>
                    <a:pt x="15747" y="1"/>
                    <a:pt x="155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4"/>
            <p:cNvSpPr/>
            <p:nvPr/>
          </p:nvSpPr>
          <p:spPr>
            <a:xfrm>
              <a:off x="-5020934" y="7205987"/>
              <a:ext cx="315608" cy="185189"/>
            </a:xfrm>
            <a:custGeom>
              <a:avLst/>
              <a:gdLst/>
              <a:ahLst/>
              <a:cxnLst/>
              <a:rect l="l" t="t" r="r" b="b"/>
              <a:pathLst>
                <a:path w="18336" h="10759" extrusionOk="0">
                  <a:moveTo>
                    <a:pt x="1163" y="1"/>
                  </a:moveTo>
                  <a:cubicBezTo>
                    <a:pt x="775" y="1"/>
                    <a:pt x="385" y="16"/>
                    <a:pt x="0" y="42"/>
                  </a:cubicBezTo>
                  <a:cubicBezTo>
                    <a:pt x="2450" y="164"/>
                    <a:pt x="4872" y="624"/>
                    <a:pt x="7199" y="1395"/>
                  </a:cubicBezTo>
                  <a:cubicBezTo>
                    <a:pt x="12192" y="3113"/>
                    <a:pt x="16481" y="6767"/>
                    <a:pt x="18146" y="10704"/>
                  </a:cubicBezTo>
                  <a:cubicBezTo>
                    <a:pt x="18159" y="10718"/>
                    <a:pt x="18159" y="10731"/>
                    <a:pt x="18186" y="10745"/>
                  </a:cubicBezTo>
                  <a:cubicBezTo>
                    <a:pt x="18200" y="10745"/>
                    <a:pt x="18213" y="10758"/>
                    <a:pt x="18227" y="10758"/>
                  </a:cubicBezTo>
                  <a:lnTo>
                    <a:pt x="18267" y="10758"/>
                  </a:lnTo>
                  <a:cubicBezTo>
                    <a:pt x="18322" y="10731"/>
                    <a:pt x="18335" y="10677"/>
                    <a:pt x="18322" y="10623"/>
                  </a:cubicBezTo>
                  <a:cubicBezTo>
                    <a:pt x="17496" y="8702"/>
                    <a:pt x="16062" y="6834"/>
                    <a:pt x="14222" y="5224"/>
                  </a:cubicBezTo>
                  <a:cubicBezTo>
                    <a:pt x="12178" y="3465"/>
                    <a:pt x="9811" y="2099"/>
                    <a:pt x="7253" y="1219"/>
                  </a:cubicBezTo>
                  <a:cubicBezTo>
                    <a:pt x="5481" y="610"/>
                    <a:pt x="3654" y="204"/>
                    <a:pt x="1800" y="15"/>
                  </a:cubicBezTo>
                  <a:cubicBezTo>
                    <a:pt x="1589" y="5"/>
                    <a:pt x="1377" y="1"/>
                    <a:pt x="1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4"/>
            <p:cNvSpPr/>
            <p:nvPr/>
          </p:nvSpPr>
          <p:spPr>
            <a:xfrm>
              <a:off x="-4888415" y="7647591"/>
              <a:ext cx="488181" cy="356591"/>
            </a:xfrm>
            <a:custGeom>
              <a:avLst/>
              <a:gdLst/>
              <a:ahLst/>
              <a:cxnLst/>
              <a:rect l="l" t="t" r="r" b="b"/>
              <a:pathLst>
                <a:path w="28362" h="20717" extrusionOk="0">
                  <a:moveTo>
                    <a:pt x="1" y="0"/>
                  </a:moveTo>
                  <a:lnTo>
                    <a:pt x="4980" y="18727"/>
                  </a:lnTo>
                  <a:cubicBezTo>
                    <a:pt x="5291" y="19904"/>
                    <a:pt x="6347" y="20716"/>
                    <a:pt x="7565" y="20716"/>
                  </a:cubicBezTo>
                  <a:lnTo>
                    <a:pt x="21813" y="20716"/>
                  </a:lnTo>
                  <a:cubicBezTo>
                    <a:pt x="23071" y="20716"/>
                    <a:pt x="24167" y="19837"/>
                    <a:pt x="24424" y="18592"/>
                  </a:cubicBezTo>
                  <a:lnTo>
                    <a:pt x="283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34"/>
          <p:cNvGrpSpPr/>
          <p:nvPr/>
        </p:nvGrpSpPr>
        <p:grpSpPr>
          <a:xfrm>
            <a:off x="1368122" y="1649379"/>
            <a:ext cx="1297715" cy="3054995"/>
            <a:chOff x="-9421965" y="1270404"/>
            <a:chExt cx="1297715" cy="3054995"/>
          </a:xfrm>
        </p:grpSpPr>
        <p:sp>
          <p:nvSpPr>
            <p:cNvPr id="966" name="Google Shape;966;p34"/>
            <p:cNvSpPr/>
            <p:nvPr/>
          </p:nvSpPr>
          <p:spPr>
            <a:xfrm>
              <a:off x="-8803424" y="4062652"/>
              <a:ext cx="99495" cy="67413"/>
            </a:xfrm>
            <a:custGeom>
              <a:avLst/>
              <a:gdLst/>
              <a:ahLst/>
              <a:cxnLst/>
              <a:rect l="l" t="t" r="r" b="b"/>
              <a:pathLst>
                <a:path w="4652" h="3152" extrusionOk="0">
                  <a:moveTo>
                    <a:pt x="4651" y="1"/>
                  </a:moveTo>
                  <a:lnTo>
                    <a:pt x="1" y="445"/>
                  </a:lnTo>
                  <a:lnTo>
                    <a:pt x="102" y="3152"/>
                  </a:lnTo>
                  <a:lnTo>
                    <a:pt x="4613" y="2821"/>
                  </a:lnTo>
                  <a:lnTo>
                    <a:pt x="4651" y="1"/>
                  </a:ln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4"/>
            <p:cNvSpPr/>
            <p:nvPr/>
          </p:nvSpPr>
          <p:spPr>
            <a:xfrm>
              <a:off x="-8845537" y="4104295"/>
              <a:ext cx="332105" cy="221104"/>
            </a:xfrm>
            <a:custGeom>
              <a:avLst/>
              <a:gdLst/>
              <a:ahLst/>
              <a:cxnLst/>
              <a:rect l="l" t="t" r="r" b="b"/>
              <a:pathLst>
                <a:path w="15528" h="10338" extrusionOk="0">
                  <a:moveTo>
                    <a:pt x="5688" y="1"/>
                  </a:moveTo>
                  <a:cubicBezTo>
                    <a:pt x="4544" y="1"/>
                    <a:pt x="2872" y="1116"/>
                    <a:pt x="2872" y="1116"/>
                  </a:cubicBezTo>
                  <a:lnTo>
                    <a:pt x="1741" y="900"/>
                  </a:lnTo>
                  <a:cubicBezTo>
                    <a:pt x="1741" y="900"/>
                    <a:pt x="0" y="6440"/>
                    <a:pt x="153" y="7711"/>
                  </a:cubicBezTo>
                  <a:cubicBezTo>
                    <a:pt x="268" y="8672"/>
                    <a:pt x="1873" y="8811"/>
                    <a:pt x="2990" y="8811"/>
                  </a:cubicBezTo>
                  <a:cubicBezTo>
                    <a:pt x="3349" y="8811"/>
                    <a:pt x="3658" y="8797"/>
                    <a:pt x="3850" y="8791"/>
                  </a:cubicBezTo>
                  <a:cubicBezTo>
                    <a:pt x="3859" y="8790"/>
                    <a:pt x="3869" y="8790"/>
                    <a:pt x="3879" y="8790"/>
                  </a:cubicBezTo>
                  <a:cubicBezTo>
                    <a:pt x="4778" y="8790"/>
                    <a:pt x="11742" y="10338"/>
                    <a:pt x="13295" y="10338"/>
                  </a:cubicBezTo>
                  <a:cubicBezTo>
                    <a:pt x="13364" y="10338"/>
                    <a:pt x="13423" y="10335"/>
                    <a:pt x="13469" y="10328"/>
                  </a:cubicBezTo>
                  <a:cubicBezTo>
                    <a:pt x="14587" y="10189"/>
                    <a:pt x="15528" y="9782"/>
                    <a:pt x="15096" y="8359"/>
                  </a:cubicBezTo>
                  <a:cubicBezTo>
                    <a:pt x="14676" y="6936"/>
                    <a:pt x="8348" y="2564"/>
                    <a:pt x="7726" y="1624"/>
                  </a:cubicBezTo>
                  <a:cubicBezTo>
                    <a:pt x="7103" y="684"/>
                    <a:pt x="7141" y="315"/>
                    <a:pt x="6010" y="36"/>
                  </a:cubicBezTo>
                  <a:cubicBezTo>
                    <a:pt x="5910" y="12"/>
                    <a:pt x="5801" y="1"/>
                    <a:pt x="56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4"/>
            <p:cNvSpPr/>
            <p:nvPr/>
          </p:nvSpPr>
          <p:spPr>
            <a:xfrm>
              <a:off x="-9251310" y="4030592"/>
              <a:ext cx="102211" cy="60077"/>
            </a:xfrm>
            <a:custGeom>
              <a:avLst/>
              <a:gdLst/>
              <a:ahLst/>
              <a:cxnLst/>
              <a:rect l="l" t="t" r="r" b="b"/>
              <a:pathLst>
                <a:path w="4779" h="2809" extrusionOk="0">
                  <a:moveTo>
                    <a:pt x="1" y="0"/>
                  </a:moveTo>
                  <a:lnTo>
                    <a:pt x="268" y="2808"/>
                  </a:lnTo>
                  <a:lnTo>
                    <a:pt x="4779" y="2796"/>
                  </a:lnTo>
                  <a:lnTo>
                    <a:pt x="4677" y="89"/>
                  </a:lnTo>
                  <a:lnTo>
                    <a:pt x="1" y="0"/>
                  </a:ln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4"/>
            <p:cNvSpPr/>
            <p:nvPr/>
          </p:nvSpPr>
          <p:spPr>
            <a:xfrm>
              <a:off x="-9421965" y="4070480"/>
              <a:ext cx="325860" cy="233017"/>
            </a:xfrm>
            <a:custGeom>
              <a:avLst/>
              <a:gdLst/>
              <a:ahLst/>
              <a:cxnLst/>
              <a:rect l="l" t="t" r="r" b="b"/>
              <a:pathLst>
                <a:path w="15236" h="10895" extrusionOk="0">
                  <a:moveTo>
                    <a:pt x="9217" y="0"/>
                  </a:moveTo>
                  <a:cubicBezTo>
                    <a:pt x="9046" y="0"/>
                    <a:pt x="8886" y="21"/>
                    <a:pt x="8742" y="67"/>
                  </a:cubicBezTo>
                  <a:cubicBezTo>
                    <a:pt x="7649" y="422"/>
                    <a:pt x="7713" y="804"/>
                    <a:pt x="7154" y="1769"/>
                  </a:cubicBezTo>
                  <a:cubicBezTo>
                    <a:pt x="6608" y="2748"/>
                    <a:pt x="635" y="7602"/>
                    <a:pt x="318" y="9050"/>
                  </a:cubicBezTo>
                  <a:cubicBezTo>
                    <a:pt x="0" y="10499"/>
                    <a:pt x="966" y="10829"/>
                    <a:pt x="2084" y="10893"/>
                  </a:cubicBezTo>
                  <a:cubicBezTo>
                    <a:pt x="2099" y="10894"/>
                    <a:pt x="2116" y="10894"/>
                    <a:pt x="2133" y="10894"/>
                  </a:cubicBezTo>
                  <a:cubicBezTo>
                    <a:pt x="3407" y="10894"/>
                    <a:pt x="10774" y="8656"/>
                    <a:pt x="11563" y="8618"/>
                  </a:cubicBezTo>
                  <a:cubicBezTo>
                    <a:pt x="12364" y="8593"/>
                    <a:pt x="15121" y="8542"/>
                    <a:pt x="15172" y="7259"/>
                  </a:cubicBezTo>
                  <a:cubicBezTo>
                    <a:pt x="15235" y="5988"/>
                    <a:pt x="13063" y="600"/>
                    <a:pt x="13063" y="600"/>
                  </a:cubicBezTo>
                  <a:lnTo>
                    <a:pt x="11970" y="905"/>
                  </a:lnTo>
                  <a:cubicBezTo>
                    <a:pt x="11970" y="905"/>
                    <a:pt x="10362" y="0"/>
                    <a:pt x="9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4"/>
            <p:cNvSpPr/>
            <p:nvPr/>
          </p:nvSpPr>
          <p:spPr>
            <a:xfrm>
              <a:off x="-9277126" y="2679874"/>
              <a:ext cx="673193" cy="1400154"/>
            </a:xfrm>
            <a:custGeom>
              <a:avLst/>
              <a:gdLst/>
              <a:ahLst/>
              <a:cxnLst/>
              <a:rect l="l" t="t" r="r" b="b"/>
              <a:pathLst>
                <a:path w="31476" h="65466" extrusionOk="0">
                  <a:moveTo>
                    <a:pt x="7333" y="1"/>
                  </a:moveTo>
                  <a:cubicBezTo>
                    <a:pt x="7333" y="1"/>
                    <a:pt x="1144" y="30827"/>
                    <a:pt x="941" y="36507"/>
                  </a:cubicBezTo>
                  <a:cubicBezTo>
                    <a:pt x="738" y="42174"/>
                    <a:pt x="1" y="63585"/>
                    <a:pt x="1" y="63585"/>
                  </a:cubicBezTo>
                  <a:lnTo>
                    <a:pt x="7078" y="63598"/>
                  </a:lnTo>
                  <a:cubicBezTo>
                    <a:pt x="7078" y="63598"/>
                    <a:pt x="10878" y="40789"/>
                    <a:pt x="11640" y="38362"/>
                  </a:cubicBezTo>
                  <a:cubicBezTo>
                    <a:pt x="12390" y="35923"/>
                    <a:pt x="18565" y="15859"/>
                    <a:pt x="18565" y="15859"/>
                  </a:cubicBezTo>
                  <a:cubicBezTo>
                    <a:pt x="18565" y="15859"/>
                    <a:pt x="21590" y="39392"/>
                    <a:pt x="21513" y="41094"/>
                  </a:cubicBezTo>
                  <a:cubicBezTo>
                    <a:pt x="21437" y="42797"/>
                    <a:pt x="21310" y="65466"/>
                    <a:pt x="21310" y="65466"/>
                  </a:cubicBezTo>
                  <a:lnTo>
                    <a:pt x="28095" y="65059"/>
                  </a:lnTo>
                  <a:cubicBezTo>
                    <a:pt x="28095" y="65059"/>
                    <a:pt x="31348" y="35338"/>
                    <a:pt x="31259" y="29391"/>
                  </a:cubicBezTo>
                  <a:cubicBezTo>
                    <a:pt x="31170" y="23432"/>
                    <a:pt x="31475" y="1754"/>
                    <a:pt x="31475" y="1754"/>
                  </a:cubicBezTo>
                  <a:lnTo>
                    <a:pt x="733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4"/>
            <p:cNvSpPr/>
            <p:nvPr/>
          </p:nvSpPr>
          <p:spPr>
            <a:xfrm>
              <a:off x="-9125741" y="2852454"/>
              <a:ext cx="339184" cy="1187626"/>
            </a:xfrm>
            <a:custGeom>
              <a:avLst/>
              <a:gdLst/>
              <a:ahLst/>
              <a:cxnLst/>
              <a:rect l="l" t="t" r="r" b="b"/>
              <a:pathLst>
                <a:path w="15859" h="55529" fill="none" extrusionOk="0">
                  <a:moveTo>
                    <a:pt x="15858" y="0"/>
                  </a:moveTo>
                  <a:cubicBezTo>
                    <a:pt x="15858" y="0"/>
                    <a:pt x="11957" y="6316"/>
                    <a:pt x="11576" y="7396"/>
                  </a:cubicBezTo>
                  <a:lnTo>
                    <a:pt x="11195" y="8476"/>
                  </a:lnTo>
                  <a:cubicBezTo>
                    <a:pt x="11195" y="8476"/>
                    <a:pt x="4194" y="30941"/>
                    <a:pt x="3939" y="32644"/>
                  </a:cubicBezTo>
                  <a:cubicBezTo>
                    <a:pt x="3685" y="34359"/>
                    <a:pt x="0" y="55529"/>
                    <a:pt x="0" y="55529"/>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4"/>
            <p:cNvSpPr/>
            <p:nvPr/>
          </p:nvSpPr>
          <p:spPr>
            <a:xfrm>
              <a:off x="-8421028" y="2188570"/>
              <a:ext cx="281823" cy="189664"/>
            </a:xfrm>
            <a:custGeom>
              <a:avLst/>
              <a:gdLst/>
              <a:ahLst/>
              <a:cxnLst/>
              <a:rect l="l" t="t" r="r" b="b"/>
              <a:pathLst>
                <a:path w="13177" h="8868" extrusionOk="0">
                  <a:moveTo>
                    <a:pt x="12461" y="1"/>
                  </a:moveTo>
                  <a:cubicBezTo>
                    <a:pt x="12278" y="1"/>
                    <a:pt x="12084" y="42"/>
                    <a:pt x="11906" y="87"/>
                  </a:cubicBezTo>
                  <a:cubicBezTo>
                    <a:pt x="10541" y="430"/>
                    <a:pt x="8616" y="1591"/>
                    <a:pt x="7303" y="1591"/>
                  </a:cubicBezTo>
                  <a:cubicBezTo>
                    <a:pt x="6771" y="1591"/>
                    <a:pt x="6339" y="1400"/>
                    <a:pt x="6087" y="887"/>
                  </a:cubicBezTo>
                  <a:cubicBezTo>
                    <a:pt x="6055" y="821"/>
                    <a:pt x="5953" y="791"/>
                    <a:pt x="5804" y="791"/>
                  </a:cubicBezTo>
                  <a:cubicBezTo>
                    <a:pt x="5245" y="791"/>
                    <a:pt x="4026" y="1216"/>
                    <a:pt x="3444" y="1688"/>
                  </a:cubicBezTo>
                  <a:cubicBezTo>
                    <a:pt x="2770" y="2221"/>
                    <a:pt x="2211" y="2857"/>
                    <a:pt x="1766" y="3594"/>
                  </a:cubicBezTo>
                  <a:cubicBezTo>
                    <a:pt x="1283" y="4394"/>
                    <a:pt x="762" y="5182"/>
                    <a:pt x="0" y="5729"/>
                  </a:cubicBezTo>
                  <a:cubicBezTo>
                    <a:pt x="508" y="6859"/>
                    <a:pt x="966" y="8092"/>
                    <a:pt x="1957" y="8867"/>
                  </a:cubicBezTo>
                  <a:cubicBezTo>
                    <a:pt x="3507" y="7330"/>
                    <a:pt x="4841" y="5271"/>
                    <a:pt x="6887" y="4496"/>
                  </a:cubicBezTo>
                  <a:cubicBezTo>
                    <a:pt x="8590" y="3848"/>
                    <a:pt x="10445" y="3543"/>
                    <a:pt x="11983" y="2577"/>
                  </a:cubicBezTo>
                  <a:cubicBezTo>
                    <a:pt x="12542" y="2234"/>
                    <a:pt x="12936" y="1688"/>
                    <a:pt x="13101" y="1052"/>
                  </a:cubicBezTo>
                  <a:cubicBezTo>
                    <a:pt x="13177" y="747"/>
                    <a:pt x="13177" y="379"/>
                    <a:pt x="12948" y="163"/>
                  </a:cubicBezTo>
                  <a:cubicBezTo>
                    <a:pt x="12815" y="42"/>
                    <a:pt x="12643" y="1"/>
                    <a:pt x="12461"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4"/>
            <p:cNvSpPr/>
            <p:nvPr/>
          </p:nvSpPr>
          <p:spPr>
            <a:xfrm>
              <a:off x="-8307971" y="2129796"/>
              <a:ext cx="61168" cy="126486"/>
            </a:xfrm>
            <a:custGeom>
              <a:avLst/>
              <a:gdLst/>
              <a:ahLst/>
              <a:cxnLst/>
              <a:rect l="l" t="t" r="r" b="b"/>
              <a:pathLst>
                <a:path w="2860" h="5914" extrusionOk="0">
                  <a:moveTo>
                    <a:pt x="2258" y="0"/>
                  </a:moveTo>
                  <a:cubicBezTo>
                    <a:pt x="2103" y="0"/>
                    <a:pt x="2006" y="171"/>
                    <a:pt x="1957" y="306"/>
                  </a:cubicBezTo>
                  <a:lnTo>
                    <a:pt x="585" y="3788"/>
                  </a:lnTo>
                  <a:cubicBezTo>
                    <a:pt x="432" y="4169"/>
                    <a:pt x="0" y="4830"/>
                    <a:pt x="89" y="5249"/>
                  </a:cubicBezTo>
                  <a:cubicBezTo>
                    <a:pt x="172" y="5654"/>
                    <a:pt x="701" y="5913"/>
                    <a:pt x="1092" y="5913"/>
                  </a:cubicBezTo>
                  <a:cubicBezTo>
                    <a:pt x="1118" y="5913"/>
                    <a:pt x="1144" y="5912"/>
                    <a:pt x="1169" y="5910"/>
                  </a:cubicBezTo>
                  <a:cubicBezTo>
                    <a:pt x="1715" y="5859"/>
                    <a:pt x="1868" y="5503"/>
                    <a:pt x="2109" y="5008"/>
                  </a:cubicBezTo>
                  <a:cubicBezTo>
                    <a:pt x="2351" y="4474"/>
                    <a:pt x="2503" y="3889"/>
                    <a:pt x="2554" y="3305"/>
                  </a:cubicBezTo>
                  <a:cubicBezTo>
                    <a:pt x="2605" y="2288"/>
                    <a:pt x="2859" y="1310"/>
                    <a:pt x="2618" y="319"/>
                  </a:cubicBezTo>
                  <a:cubicBezTo>
                    <a:pt x="2567" y="166"/>
                    <a:pt x="2440" y="39"/>
                    <a:pt x="2275" y="1"/>
                  </a:cubicBezTo>
                  <a:cubicBezTo>
                    <a:pt x="2269" y="1"/>
                    <a:pt x="2263" y="0"/>
                    <a:pt x="2258" y="0"/>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4"/>
            <p:cNvSpPr/>
            <p:nvPr/>
          </p:nvSpPr>
          <p:spPr>
            <a:xfrm>
              <a:off x="-8244127" y="2073631"/>
              <a:ext cx="119877" cy="179741"/>
            </a:xfrm>
            <a:custGeom>
              <a:avLst/>
              <a:gdLst/>
              <a:ahLst/>
              <a:cxnLst/>
              <a:rect l="l" t="t" r="r" b="b"/>
              <a:pathLst>
                <a:path w="5605" h="8404" extrusionOk="0">
                  <a:moveTo>
                    <a:pt x="4822" y="1"/>
                  </a:moveTo>
                  <a:cubicBezTo>
                    <a:pt x="4639" y="1"/>
                    <a:pt x="4462" y="111"/>
                    <a:pt x="4309" y="213"/>
                  </a:cubicBezTo>
                  <a:cubicBezTo>
                    <a:pt x="3457" y="759"/>
                    <a:pt x="2568" y="1356"/>
                    <a:pt x="2047" y="2233"/>
                  </a:cubicBezTo>
                  <a:cubicBezTo>
                    <a:pt x="1704" y="2818"/>
                    <a:pt x="1551" y="3504"/>
                    <a:pt x="1399" y="4165"/>
                  </a:cubicBezTo>
                  <a:cubicBezTo>
                    <a:pt x="1285" y="4749"/>
                    <a:pt x="1107" y="5321"/>
                    <a:pt x="865" y="5867"/>
                  </a:cubicBezTo>
                  <a:cubicBezTo>
                    <a:pt x="675" y="6249"/>
                    <a:pt x="319" y="6630"/>
                    <a:pt x="230" y="7062"/>
                  </a:cubicBezTo>
                  <a:cubicBezTo>
                    <a:pt x="1" y="8107"/>
                    <a:pt x="1035" y="8404"/>
                    <a:pt x="1904" y="8404"/>
                  </a:cubicBezTo>
                  <a:cubicBezTo>
                    <a:pt x="2144" y="8404"/>
                    <a:pt x="2371" y="8381"/>
                    <a:pt x="2555" y="8345"/>
                  </a:cubicBezTo>
                  <a:cubicBezTo>
                    <a:pt x="3102" y="8231"/>
                    <a:pt x="3673" y="8091"/>
                    <a:pt x="4093" y="7710"/>
                  </a:cubicBezTo>
                  <a:cubicBezTo>
                    <a:pt x="4766" y="7125"/>
                    <a:pt x="4893" y="6147"/>
                    <a:pt x="5020" y="5257"/>
                  </a:cubicBezTo>
                  <a:cubicBezTo>
                    <a:pt x="5236" y="3745"/>
                    <a:pt x="5605" y="2221"/>
                    <a:pt x="5376" y="721"/>
                  </a:cubicBezTo>
                  <a:cubicBezTo>
                    <a:pt x="5338" y="429"/>
                    <a:pt x="5236" y="98"/>
                    <a:pt x="4957" y="22"/>
                  </a:cubicBezTo>
                  <a:cubicBezTo>
                    <a:pt x="4912" y="7"/>
                    <a:pt x="4867" y="1"/>
                    <a:pt x="4822"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4"/>
            <p:cNvSpPr/>
            <p:nvPr/>
          </p:nvSpPr>
          <p:spPr>
            <a:xfrm>
              <a:off x="-8201437" y="2094484"/>
              <a:ext cx="27740" cy="142954"/>
            </a:xfrm>
            <a:custGeom>
              <a:avLst/>
              <a:gdLst/>
              <a:ahLst/>
              <a:cxnLst/>
              <a:rect l="l" t="t" r="r" b="b"/>
              <a:pathLst>
                <a:path w="1297" h="6684" fill="none" extrusionOk="0">
                  <a:moveTo>
                    <a:pt x="1207" y="0"/>
                  </a:moveTo>
                  <a:cubicBezTo>
                    <a:pt x="1207" y="0"/>
                    <a:pt x="1296" y="3418"/>
                    <a:pt x="826" y="4867"/>
                  </a:cubicBezTo>
                  <a:cubicBezTo>
                    <a:pt x="343" y="6303"/>
                    <a:pt x="0" y="6684"/>
                    <a:pt x="0" y="6684"/>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4"/>
            <p:cNvSpPr/>
            <p:nvPr/>
          </p:nvSpPr>
          <p:spPr>
            <a:xfrm>
              <a:off x="-8168286" y="2078721"/>
              <a:ext cx="17965" cy="150846"/>
            </a:xfrm>
            <a:custGeom>
              <a:avLst/>
              <a:gdLst/>
              <a:ahLst/>
              <a:cxnLst/>
              <a:rect l="l" t="t" r="r" b="b"/>
              <a:pathLst>
                <a:path w="840" h="7053" fill="none" extrusionOk="0">
                  <a:moveTo>
                    <a:pt x="814" y="0"/>
                  </a:moveTo>
                  <a:cubicBezTo>
                    <a:pt x="814" y="0"/>
                    <a:pt x="839" y="3952"/>
                    <a:pt x="585" y="5197"/>
                  </a:cubicBezTo>
                  <a:cubicBezTo>
                    <a:pt x="318" y="6455"/>
                    <a:pt x="0" y="7053"/>
                    <a:pt x="0" y="7053"/>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4"/>
            <p:cNvSpPr/>
            <p:nvPr/>
          </p:nvSpPr>
          <p:spPr>
            <a:xfrm>
              <a:off x="-8304442" y="2206450"/>
              <a:ext cx="11164" cy="31547"/>
            </a:xfrm>
            <a:custGeom>
              <a:avLst/>
              <a:gdLst/>
              <a:ahLst/>
              <a:cxnLst/>
              <a:rect l="l" t="t" r="r" b="b"/>
              <a:pathLst>
                <a:path w="522" h="1475" fill="none" extrusionOk="0">
                  <a:moveTo>
                    <a:pt x="521" y="0"/>
                  </a:moveTo>
                  <a:cubicBezTo>
                    <a:pt x="521" y="0"/>
                    <a:pt x="204" y="1119"/>
                    <a:pt x="0" y="1474"/>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4"/>
            <p:cNvSpPr/>
            <p:nvPr/>
          </p:nvSpPr>
          <p:spPr>
            <a:xfrm>
              <a:off x="-8614546" y="1951805"/>
              <a:ext cx="300601" cy="565870"/>
            </a:xfrm>
            <a:custGeom>
              <a:avLst/>
              <a:gdLst/>
              <a:ahLst/>
              <a:cxnLst/>
              <a:rect l="l" t="t" r="r" b="b"/>
              <a:pathLst>
                <a:path w="14055" h="26458" extrusionOk="0">
                  <a:moveTo>
                    <a:pt x="5300" y="0"/>
                  </a:moveTo>
                  <a:lnTo>
                    <a:pt x="1" y="20954"/>
                  </a:lnTo>
                  <a:cubicBezTo>
                    <a:pt x="1" y="20954"/>
                    <a:pt x="3317" y="26062"/>
                    <a:pt x="4461" y="26443"/>
                  </a:cubicBezTo>
                  <a:cubicBezTo>
                    <a:pt x="4491" y="26453"/>
                    <a:pt x="4526" y="26458"/>
                    <a:pt x="4566" y="26458"/>
                  </a:cubicBezTo>
                  <a:cubicBezTo>
                    <a:pt x="6052" y="26458"/>
                    <a:pt x="14055" y="19708"/>
                    <a:pt x="14055" y="19708"/>
                  </a:cubicBezTo>
                  <a:lnTo>
                    <a:pt x="10535" y="12834"/>
                  </a:lnTo>
                  <a:lnTo>
                    <a:pt x="8248" y="14333"/>
                  </a:lnTo>
                  <a:lnTo>
                    <a:pt x="5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4"/>
            <p:cNvSpPr/>
            <p:nvPr/>
          </p:nvSpPr>
          <p:spPr>
            <a:xfrm>
              <a:off x="-8887393" y="1641443"/>
              <a:ext cx="200572" cy="293244"/>
            </a:xfrm>
            <a:custGeom>
              <a:avLst/>
              <a:gdLst/>
              <a:ahLst/>
              <a:cxnLst/>
              <a:rect l="l" t="t" r="r" b="b"/>
              <a:pathLst>
                <a:path w="9378" h="13711" extrusionOk="0">
                  <a:moveTo>
                    <a:pt x="381" y="0"/>
                  </a:moveTo>
                  <a:cubicBezTo>
                    <a:pt x="381" y="0"/>
                    <a:pt x="420" y="216"/>
                    <a:pt x="458" y="546"/>
                  </a:cubicBezTo>
                  <a:cubicBezTo>
                    <a:pt x="521" y="1156"/>
                    <a:pt x="636" y="2173"/>
                    <a:pt x="661" y="3215"/>
                  </a:cubicBezTo>
                  <a:cubicBezTo>
                    <a:pt x="686" y="4015"/>
                    <a:pt x="115" y="5388"/>
                    <a:pt x="0" y="5998"/>
                  </a:cubicBezTo>
                  <a:cubicBezTo>
                    <a:pt x="0" y="5998"/>
                    <a:pt x="1589" y="13685"/>
                    <a:pt x="5426" y="13711"/>
                  </a:cubicBezTo>
                  <a:cubicBezTo>
                    <a:pt x="5430" y="13711"/>
                    <a:pt x="5435" y="13711"/>
                    <a:pt x="5439" y="13711"/>
                  </a:cubicBezTo>
                  <a:cubicBezTo>
                    <a:pt x="8073" y="13711"/>
                    <a:pt x="9378" y="9962"/>
                    <a:pt x="9378" y="9962"/>
                  </a:cubicBezTo>
                  <a:lnTo>
                    <a:pt x="8984" y="6989"/>
                  </a:lnTo>
                  <a:lnTo>
                    <a:pt x="8590" y="3990"/>
                  </a:lnTo>
                  <a:lnTo>
                    <a:pt x="1157" y="381"/>
                  </a:lnTo>
                  <a:lnTo>
                    <a:pt x="381" y="0"/>
                  </a:ln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4"/>
            <p:cNvSpPr/>
            <p:nvPr/>
          </p:nvSpPr>
          <p:spPr>
            <a:xfrm>
              <a:off x="-8877619" y="1649592"/>
              <a:ext cx="182371" cy="161454"/>
            </a:xfrm>
            <a:custGeom>
              <a:avLst/>
              <a:gdLst/>
              <a:ahLst/>
              <a:cxnLst/>
              <a:rect l="l" t="t" r="r" b="b"/>
              <a:pathLst>
                <a:path w="8527" h="7549" extrusionOk="0">
                  <a:moveTo>
                    <a:pt x="1" y="165"/>
                  </a:moveTo>
                  <a:cubicBezTo>
                    <a:pt x="64" y="775"/>
                    <a:pt x="179" y="1805"/>
                    <a:pt x="204" y="2834"/>
                  </a:cubicBezTo>
                  <a:cubicBezTo>
                    <a:pt x="1017" y="4206"/>
                    <a:pt x="2110" y="5401"/>
                    <a:pt x="3419" y="6316"/>
                  </a:cubicBezTo>
                  <a:cubicBezTo>
                    <a:pt x="4181" y="6849"/>
                    <a:pt x="5020" y="7269"/>
                    <a:pt x="5922" y="7396"/>
                  </a:cubicBezTo>
                  <a:cubicBezTo>
                    <a:pt x="6837" y="7548"/>
                    <a:pt x="7777" y="7269"/>
                    <a:pt x="8476" y="6659"/>
                  </a:cubicBezTo>
                  <a:cubicBezTo>
                    <a:pt x="8489" y="6646"/>
                    <a:pt x="8514" y="6621"/>
                    <a:pt x="8527" y="6595"/>
                  </a:cubicBezTo>
                  <a:lnTo>
                    <a:pt x="8133" y="3609"/>
                  </a:lnTo>
                  <a:lnTo>
                    <a:pt x="700" y="0"/>
                  </a:lnTo>
                  <a:cubicBezTo>
                    <a:pt x="458" y="13"/>
                    <a:pt x="217" y="64"/>
                    <a:pt x="1" y="165"/>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4"/>
            <p:cNvSpPr/>
            <p:nvPr/>
          </p:nvSpPr>
          <p:spPr>
            <a:xfrm>
              <a:off x="-8645516" y="1501651"/>
              <a:ext cx="60890" cy="122123"/>
            </a:xfrm>
            <a:custGeom>
              <a:avLst/>
              <a:gdLst/>
              <a:ahLst/>
              <a:cxnLst/>
              <a:rect l="l" t="t" r="r" b="b"/>
              <a:pathLst>
                <a:path w="2847" h="5710" extrusionOk="0">
                  <a:moveTo>
                    <a:pt x="1570" y="1"/>
                  </a:moveTo>
                  <a:cubicBezTo>
                    <a:pt x="1543" y="1"/>
                    <a:pt x="1515" y="2"/>
                    <a:pt x="1487" y="5"/>
                  </a:cubicBezTo>
                  <a:cubicBezTo>
                    <a:pt x="928" y="68"/>
                    <a:pt x="547" y="627"/>
                    <a:pt x="356" y="1161"/>
                  </a:cubicBezTo>
                  <a:cubicBezTo>
                    <a:pt x="0" y="2127"/>
                    <a:pt x="0" y="3194"/>
                    <a:pt x="331" y="4173"/>
                  </a:cubicBezTo>
                  <a:cubicBezTo>
                    <a:pt x="463" y="4561"/>
                    <a:pt x="969" y="5710"/>
                    <a:pt x="1460" y="5710"/>
                  </a:cubicBezTo>
                  <a:cubicBezTo>
                    <a:pt x="1629" y="5710"/>
                    <a:pt x="1795" y="5574"/>
                    <a:pt x="1944" y="5227"/>
                  </a:cubicBezTo>
                  <a:cubicBezTo>
                    <a:pt x="2084" y="4897"/>
                    <a:pt x="2046" y="4528"/>
                    <a:pt x="2084" y="4173"/>
                  </a:cubicBezTo>
                  <a:cubicBezTo>
                    <a:pt x="2148" y="3614"/>
                    <a:pt x="2376" y="3105"/>
                    <a:pt x="2542" y="2584"/>
                  </a:cubicBezTo>
                  <a:cubicBezTo>
                    <a:pt x="2720" y="2063"/>
                    <a:pt x="2847" y="1479"/>
                    <a:pt x="2694" y="945"/>
                  </a:cubicBezTo>
                  <a:cubicBezTo>
                    <a:pt x="2549" y="439"/>
                    <a:pt x="2084" y="1"/>
                    <a:pt x="15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4"/>
            <p:cNvSpPr/>
            <p:nvPr/>
          </p:nvSpPr>
          <p:spPr>
            <a:xfrm>
              <a:off x="-8967834" y="1362736"/>
              <a:ext cx="168512" cy="318054"/>
            </a:xfrm>
            <a:custGeom>
              <a:avLst/>
              <a:gdLst/>
              <a:ahLst/>
              <a:cxnLst/>
              <a:rect l="l" t="t" r="r" b="b"/>
              <a:pathLst>
                <a:path w="7879" h="14871" extrusionOk="0">
                  <a:moveTo>
                    <a:pt x="4145" y="1"/>
                  </a:moveTo>
                  <a:cubicBezTo>
                    <a:pt x="4091" y="1"/>
                    <a:pt x="4035" y="3"/>
                    <a:pt x="3977" y="7"/>
                  </a:cubicBezTo>
                  <a:cubicBezTo>
                    <a:pt x="3151" y="57"/>
                    <a:pt x="2249" y="401"/>
                    <a:pt x="1868" y="1138"/>
                  </a:cubicBezTo>
                  <a:cubicBezTo>
                    <a:pt x="1525" y="1824"/>
                    <a:pt x="1715" y="2624"/>
                    <a:pt x="1614" y="3374"/>
                  </a:cubicBezTo>
                  <a:cubicBezTo>
                    <a:pt x="1499" y="4213"/>
                    <a:pt x="1029" y="4962"/>
                    <a:pt x="648" y="5737"/>
                  </a:cubicBezTo>
                  <a:cubicBezTo>
                    <a:pt x="280" y="6500"/>
                    <a:pt x="0" y="7389"/>
                    <a:pt x="305" y="8190"/>
                  </a:cubicBezTo>
                  <a:cubicBezTo>
                    <a:pt x="585" y="8927"/>
                    <a:pt x="1322" y="9460"/>
                    <a:pt x="1499" y="10223"/>
                  </a:cubicBezTo>
                  <a:cubicBezTo>
                    <a:pt x="1614" y="10693"/>
                    <a:pt x="1487" y="11189"/>
                    <a:pt x="1499" y="11671"/>
                  </a:cubicBezTo>
                  <a:cubicBezTo>
                    <a:pt x="1550" y="12459"/>
                    <a:pt x="1919" y="13184"/>
                    <a:pt x="2503" y="13705"/>
                  </a:cubicBezTo>
                  <a:cubicBezTo>
                    <a:pt x="3113" y="14226"/>
                    <a:pt x="3825" y="14594"/>
                    <a:pt x="4613" y="14759"/>
                  </a:cubicBezTo>
                  <a:cubicBezTo>
                    <a:pt x="4875" y="14825"/>
                    <a:pt x="5155" y="14871"/>
                    <a:pt x="5429" y="14871"/>
                  </a:cubicBezTo>
                  <a:cubicBezTo>
                    <a:pt x="5738" y="14871"/>
                    <a:pt x="6040" y="14812"/>
                    <a:pt x="6303" y="14658"/>
                  </a:cubicBezTo>
                  <a:cubicBezTo>
                    <a:pt x="6913" y="14302"/>
                    <a:pt x="7103" y="13539"/>
                    <a:pt x="7243" y="12866"/>
                  </a:cubicBezTo>
                  <a:cubicBezTo>
                    <a:pt x="7650" y="10757"/>
                    <a:pt x="7878" y="8596"/>
                    <a:pt x="7650" y="6462"/>
                  </a:cubicBezTo>
                  <a:cubicBezTo>
                    <a:pt x="7472" y="4823"/>
                    <a:pt x="6976" y="3234"/>
                    <a:pt x="6188" y="1786"/>
                  </a:cubicBezTo>
                  <a:cubicBezTo>
                    <a:pt x="5679" y="876"/>
                    <a:pt x="5285" y="1"/>
                    <a:pt x="4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4"/>
            <p:cNvSpPr/>
            <p:nvPr/>
          </p:nvSpPr>
          <p:spPr>
            <a:xfrm>
              <a:off x="-8901809" y="1385022"/>
              <a:ext cx="292987" cy="381104"/>
            </a:xfrm>
            <a:custGeom>
              <a:avLst/>
              <a:gdLst/>
              <a:ahLst/>
              <a:cxnLst/>
              <a:rect l="l" t="t" r="r" b="b"/>
              <a:pathLst>
                <a:path w="13699" h="17819" extrusionOk="0">
                  <a:moveTo>
                    <a:pt x="6997" y="0"/>
                  </a:moveTo>
                  <a:cubicBezTo>
                    <a:pt x="5561" y="0"/>
                    <a:pt x="4143" y="474"/>
                    <a:pt x="2974" y="1379"/>
                  </a:cubicBezTo>
                  <a:cubicBezTo>
                    <a:pt x="890" y="3005"/>
                    <a:pt x="26" y="5648"/>
                    <a:pt x="1" y="8228"/>
                  </a:cubicBezTo>
                  <a:cubicBezTo>
                    <a:pt x="1" y="8660"/>
                    <a:pt x="13" y="9105"/>
                    <a:pt x="64" y="9537"/>
                  </a:cubicBezTo>
                  <a:cubicBezTo>
                    <a:pt x="357" y="12599"/>
                    <a:pt x="1907" y="16055"/>
                    <a:pt x="5033" y="17250"/>
                  </a:cubicBezTo>
                  <a:cubicBezTo>
                    <a:pt x="5902" y="17578"/>
                    <a:pt x="6914" y="17819"/>
                    <a:pt x="7892" y="17819"/>
                  </a:cubicBezTo>
                  <a:cubicBezTo>
                    <a:pt x="8542" y="17819"/>
                    <a:pt x="9178" y="17712"/>
                    <a:pt x="9747" y="17453"/>
                  </a:cubicBezTo>
                  <a:cubicBezTo>
                    <a:pt x="11297" y="16729"/>
                    <a:pt x="11932" y="15649"/>
                    <a:pt x="12631" y="14111"/>
                  </a:cubicBezTo>
                  <a:cubicBezTo>
                    <a:pt x="12657" y="14073"/>
                    <a:pt x="12669" y="14035"/>
                    <a:pt x="12682" y="13997"/>
                  </a:cubicBezTo>
                  <a:cubicBezTo>
                    <a:pt x="13317" y="12548"/>
                    <a:pt x="13661" y="10477"/>
                    <a:pt x="13699" y="8939"/>
                  </a:cubicBezTo>
                  <a:cubicBezTo>
                    <a:pt x="13699" y="8685"/>
                    <a:pt x="13699" y="8457"/>
                    <a:pt x="13699" y="8215"/>
                  </a:cubicBezTo>
                  <a:cubicBezTo>
                    <a:pt x="13686" y="7859"/>
                    <a:pt x="13673" y="7504"/>
                    <a:pt x="13635" y="7173"/>
                  </a:cubicBezTo>
                  <a:cubicBezTo>
                    <a:pt x="13610" y="6919"/>
                    <a:pt x="13572" y="6652"/>
                    <a:pt x="13533" y="6411"/>
                  </a:cubicBezTo>
                  <a:cubicBezTo>
                    <a:pt x="13495" y="6169"/>
                    <a:pt x="13457" y="5941"/>
                    <a:pt x="13406" y="5712"/>
                  </a:cubicBezTo>
                  <a:cubicBezTo>
                    <a:pt x="13254" y="5000"/>
                    <a:pt x="13013" y="4301"/>
                    <a:pt x="12682" y="3641"/>
                  </a:cubicBezTo>
                  <a:cubicBezTo>
                    <a:pt x="11907" y="2129"/>
                    <a:pt x="10560" y="794"/>
                    <a:pt x="8908" y="286"/>
                  </a:cubicBezTo>
                  <a:cubicBezTo>
                    <a:pt x="8281" y="94"/>
                    <a:pt x="7638" y="0"/>
                    <a:pt x="6997" y="0"/>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4"/>
            <p:cNvSpPr/>
            <p:nvPr/>
          </p:nvSpPr>
          <p:spPr>
            <a:xfrm>
              <a:off x="-8973010" y="1535166"/>
              <a:ext cx="109825" cy="107151"/>
            </a:xfrm>
            <a:custGeom>
              <a:avLst/>
              <a:gdLst/>
              <a:ahLst/>
              <a:cxnLst/>
              <a:rect l="l" t="t" r="r" b="b"/>
              <a:pathLst>
                <a:path w="5135" h="5010" extrusionOk="0">
                  <a:moveTo>
                    <a:pt x="2046" y="1"/>
                  </a:moveTo>
                  <a:cubicBezTo>
                    <a:pt x="1906" y="1"/>
                    <a:pt x="1766" y="21"/>
                    <a:pt x="1627" y="64"/>
                  </a:cubicBezTo>
                  <a:cubicBezTo>
                    <a:pt x="1" y="573"/>
                    <a:pt x="1360" y="4829"/>
                    <a:pt x="2936" y="4994"/>
                  </a:cubicBezTo>
                  <a:cubicBezTo>
                    <a:pt x="3042" y="5005"/>
                    <a:pt x="3144" y="5010"/>
                    <a:pt x="3242" y="5010"/>
                  </a:cubicBezTo>
                  <a:cubicBezTo>
                    <a:pt x="4593" y="5010"/>
                    <a:pt x="5134" y="4092"/>
                    <a:pt x="5134" y="4092"/>
                  </a:cubicBezTo>
                  <a:lnTo>
                    <a:pt x="5007" y="2275"/>
                  </a:lnTo>
                  <a:cubicBezTo>
                    <a:pt x="5007" y="2275"/>
                    <a:pt x="3540" y="1"/>
                    <a:pt x="2046"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4"/>
            <p:cNvSpPr/>
            <p:nvPr/>
          </p:nvSpPr>
          <p:spPr>
            <a:xfrm>
              <a:off x="-8696334" y="1536129"/>
              <a:ext cx="34519" cy="113739"/>
            </a:xfrm>
            <a:custGeom>
              <a:avLst/>
              <a:gdLst/>
              <a:ahLst/>
              <a:cxnLst/>
              <a:rect l="l" t="t" r="r" b="b"/>
              <a:pathLst>
                <a:path w="1614" h="5318" extrusionOk="0">
                  <a:moveTo>
                    <a:pt x="1195" y="0"/>
                  </a:moveTo>
                  <a:cubicBezTo>
                    <a:pt x="1185" y="0"/>
                    <a:pt x="1175" y="7"/>
                    <a:pt x="1169" y="19"/>
                  </a:cubicBezTo>
                  <a:cubicBezTo>
                    <a:pt x="763" y="362"/>
                    <a:pt x="597" y="934"/>
                    <a:pt x="610" y="1455"/>
                  </a:cubicBezTo>
                  <a:cubicBezTo>
                    <a:pt x="610" y="1722"/>
                    <a:pt x="648" y="1989"/>
                    <a:pt x="737" y="2256"/>
                  </a:cubicBezTo>
                  <a:cubicBezTo>
                    <a:pt x="826" y="2497"/>
                    <a:pt x="928" y="2739"/>
                    <a:pt x="1029" y="2980"/>
                  </a:cubicBezTo>
                  <a:cubicBezTo>
                    <a:pt x="1207" y="3437"/>
                    <a:pt x="1436" y="3946"/>
                    <a:pt x="1207" y="4340"/>
                  </a:cubicBezTo>
                  <a:cubicBezTo>
                    <a:pt x="979" y="4733"/>
                    <a:pt x="508" y="4988"/>
                    <a:pt x="51" y="5191"/>
                  </a:cubicBezTo>
                  <a:cubicBezTo>
                    <a:pt x="26" y="5204"/>
                    <a:pt x="0" y="5229"/>
                    <a:pt x="13" y="5267"/>
                  </a:cubicBezTo>
                  <a:cubicBezTo>
                    <a:pt x="26" y="5293"/>
                    <a:pt x="51" y="5318"/>
                    <a:pt x="89" y="5318"/>
                  </a:cubicBezTo>
                  <a:cubicBezTo>
                    <a:pt x="356" y="5254"/>
                    <a:pt x="597" y="5166"/>
                    <a:pt x="839" y="5038"/>
                  </a:cubicBezTo>
                  <a:cubicBezTo>
                    <a:pt x="1080" y="4899"/>
                    <a:pt x="1296" y="4708"/>
                    <a:pt x="1436" y="4467"/>
                  </a:cubicBezTo>
                  <a:cubicBezTo>
                    <a:pt x="1576" y="4213"/>
                    <a:pt x="1614" y="3908"/>
                    <a:pt x="1525" y="3628"/>
                  </a:cubicBezTo>
                  <a:cubicBezTo>
                    <a:pt x="1461" y="3374"/>
                    <a:pt x="1372" y="3120"/>
                    <a:pt x="1258" y="2878"/>
                  </a:cubicBezTo>
                  <a:cubicBezTo>
                    <a:pt x="1042" y="2408"/>
                    <a:pt x="839" y="1938"/>
                    <a:pt x="801" y="1455"/>
                  </a:cubicBezTo>
                  <a:cubicBezTo>
                    <a:pt x="763" y="960"/>
                    <a:pt x="864" y="439"/>
                    <a:pt x="1207" y="57"/>
                  </a:cubicBezTo>
                  <a:cubicBezTo>
                    <a:pt x="1220" y="45"/>
                    <a:pt x="1233" y="32"/>
                    <a:pt x="1220" y="19"/>
                  </a:cubicBezTo>
                  <a:cubicBezTo>
                    <a:pt x="1214" y="7"/>
                    <a:pt x="1204" y="0"/>
                    <a:pt x="11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4"/>
            <p:cNvSpPr/>
            <p:nvPr/>
          </p:nvSpPr>
          <p:spPr>
            <a:xfrm>
              <a:off x="-8729764" y="1627648"/>
              <a:ext cx="22307" cy="21751"/>
            </a:xfrm>
            <a:custGeom>
              <a:avLst/>
              <a:gdLst/>
              <a:ahLst/>
              <a:cxnLst/>
              <a:rect l="l" t="t" r="r" b="b"/>
              <a:pathLst>
                <a:path w="1043" h="1017" extrusionOk="0">
                  <a:moveTo>
                    <a:pt x="354" y="0"/>
                  </a:moveTo>
                  <a:cubicBezTo>
                    <a:pt x="343" y="0"/>
                    <a:pt x="331" y="3"/>
                    <a:pt x="318" y="10"/>
                  </a:cubicBezTo>
                  <a:cubicBezTo>
                    <a:pt x="216" y="111"/>
                    <a:pt x="127" y="226"/>
                    <a:pt x="76" y="366"/>
                  </a:cubicBezTo>
                  <a:cubicBezTo>
                    <a:pt x="0" y="505"/>
                    <a:pt x="13" y="683"/>
                    <a:pt x="115" y="810"/>
                  </a:cubicBezTo>
                  <a:cubicBezTo>
                    <a:pt x="186" y="890"/>
                    <a:pt x="287" y="929"/>
                    <a:pt x="390" y="929"/>
                  </a:cubicBezTo>
                  <a:cubicBezTo>
                    <a:pt x="452" y="929"/>
                    <a:pt x="515" y="915"/>
                    <a:pt x="572" y="887"/>
                  </a:cubicBezTo>
                  <a:cubicBezTo>
                    <a:pt x="660" y="842"/>
                    <a:pt x="743" y="792"/>
                    <a:pt x="827" y="740"/>
                  </a:cubicBezTo>
                  <a:lnTo>
                    <a:pt x="827" y="740"/>
                  </a:lnTo>
                  <a:lnTo>
                    <a:pt x="852" y="950"/>
                  </a:lnTo>
                  <a:cubicBezTo>
                    <a:pt x="863" y="983"/>
                    <a:pt x="893" y="1016"/>
                    <a:pt x="933" y="1016"/>
                  </a:cubicBezTo>
                  <a:cubicBezTo>
                    <a:pt x="940" y="1016"/>
                    <a:pt x="946" y="1015"/>
                    <a:pt x="953" y="1014"/>
                  </a:cubicBezTo>
                  <a:cubicBezTo>
                    <a:pt x="1004" y="1014"/>
                    <a:pt x="1042" y="963"/>
                    <a:pt x="1029" y="912"/>
                  </a:cubicBezTo>
                  <a:lnTo>
                    <a:pt x="979" y="582"/>
                  </a:lnTo>
                  <a:cubicBezTo>
                    <a:pt x="966" y="582"/>
                    <a:pt x="966" y="569"/>
                    <a:pt x="966" y="556"/>
                  </a:cubicBezTo>
                  <a:cubicBezTo>
                    <a:pt x="949" y="532"/>
                    <a:pt x="922" y="518"/>
                    <a:pt x="895" y="518"/>
                  </a:cubicBezTo>
                  <a:cubicBezTo>
                    <a:pt x="880" y="518"/>
                    <a:pt x="865" y="522"/>
                    <a:pt x="852" y="531"/>
                  </a:cubicBezTo>
                  <a:cubicBezTo>
                    <a:pt x="750" y="607"/>
                    <a:pt x="636" y="683"/>
                    <a:pt x="521" y="759"/>
                  </a:cubicBezTo>
                  <a:cubicBezTo>
                    <a:pt x="479" y="781"/>
                    <a:pt x="434" y="791"/>
                    <a:pt x="390" y="791"/>
                  </a:cubicBezTo>
                  <a:cubicBezTo>
                    <a:pt x="328" y="791"/>
                    <a:pt x="268" y="771"/>
                    <a:pt x="216" y="734"/>
                  </a:cubicBezTo>
                  <a:cubicBezTo>
                    <a:pt x="140" y="632"/>
                    <a:pt x="127" y="505"/>
                    <a:pt x="178" y="404"/>
                  </a:cubicBezTo>
                  <a:cubicBezTo>
                    <a:pt x="229" y="277"/>
                    <a:pt x="292" y="162"/>
                    <a:pt x="394" y="73"/>
                  </a:cubicBezTo>
                  <a:cubicBezTo>
                    <a:pt x="407" y="48"/>
                    <a:pt x="394" y="22"/>
                    <a:pt x="381" y="10"/>
                  </a:cubicBezTo>
                  <a:cubicBezTo>
                    <a:pt x="375" y="3"/>
                    <a:pt x="365" y="0"/>
                    <a:pt x="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4"/>
            <p:cNvSpPr/>
            <p:nvPr/>
          </p:nvSpPr>
          <p:spPr>
            <a:xfrm>
              <a:off x="-8760755" y="1556832"/>
              <a:ext cx="27462" cy="26007"/>
            </a:xfrm>
            <a:custGeom>
              <a:avLst/>
              <a:gdLst/>
              <a:ahLst/>
              <a:cxnLst/>
              <a:rect l="l" t="t" r="r" b="b"/>
              <a:pathLst>
                <a:path w="1284" h="1216" extrusionOk="0">
                  <a:moveTo>
                    <a:pt x="644" y="0"/>
                  </a:moveTo>
                  <a:cubicBezTo>
                    <a:pt x="342" y="0"/>
                    <a:pt x="86" y="231"/>
                    <a:pt x="39" y="538"/>
                  </a:cubicBezTo>
                  <a:cubicBezTo>
                    <a:pt x="1" y="868"/>
                    <a:pt x="242" y="1173"/>
                    <a:pt x="572" y="1211"/>
                  </a:cubicBezTo>
                  <a:cubicBezTo>
                    <a:pt x="595" y="1214"/>
                    <a:pt x="618" y="1215"/>
                    <a:pt x="641" y="1215"/>
                  </a:cubicBezTo>
                  <a:cubicBezTo>
                    <a:pt x="944" y="1215"/>
                    <a:pt x="1210" y="985"/>
                    <a:pt x="1246" y="678"/>
                  </a:cubicBezTo>
                  <a:cubicBezTo>
                    <a:pt x="1284" y="347"/>
                    <a:pt x="1043" y="55"/>
                    <a:pt x="712" y="4"/>
                  </a:cubicBezTo>
                  <a:cubicBezTo>
                    <a:pt x="689" y="2"/>
                    <a:pt x="666" y="0"/>
                    <a:pt x="6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4"/>
            <p:cNvSpPr/>
            <p:nvPr/>
          </p:nvSpPr>
          <p:spPr>
            <a:xfrm>
              <a:off x="-8661023" y="1556276"/>
              <a:ext cx="25579" cy="24125"/>
            </a:xfrm>
            <a:custGeom>
              <a:avLst/>
              <a:gdLst/>
              <a:ahLst/>
              <a:cxnLst/>
              <a:rect l="l" t="t" r="r" b="b"/>
              <a:pathLst>
                <a:path w="1196" h="1128" extrusionOk="0">
                  <a:moveTo>
                    <a:pt x="592" y="1"/>
                  </a:moveTo>
                  <a:cubicBezTo>
                    <a:pt x="313" y="1"/>
                    <a:pt x="63" y="207"/>
                    <a:pt x="39" y="500"/>
                  </a:cubicBezTo>
                  <a:cubicBezTo>
                    <a:pt x="1" y="805"/>
                    <a:pt x="217" y="1085"/>
                    <a:pt x="522" y="1123"/>
                  </a:cubicBezTo>
                  <a:cubicBezTo>
                    <a:pt x="546" y="1126"/>
                    <a:pt x="571" y="1127"/>
                    <a:pt x="594" y="1127"/>
                  </a:cubicBezTo>
                  <a:cubicBezTo>
                    <a:pt x="881" y="1127"/>
                    <a:pt x="1122" y="921"/>
                    <a:pt x="1157" y="627"/>
                  </a:cubicBezTo>
                  <a:cubicBezTo>
                    <a:pt x="1195" y="323"/>
                    <a:pt x="967" y="43"/>
                    <a:pt x="662" y="5"/>
                  </a:cubicBezTo>
                  <a:cubicBezTo>
                    <a:pt x="638" y="2"/>
                    <a:pt x="615"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4"/>
            <p:cNvSpPr/>
            <p:nvPr/>
          </p:nvSpPr>
          <p:spPr>
            <a:xfrm>
              <a:off x="-8797713" y="1507447"/>
              <a:ext cx="79925" cy="37856"/>
            </a:xfrm>
            <a:custGeom>
              <a:avLst/>
              <a:gdLst/>
              <a:ahLst/>
              <a:cxnLst/>
              <a:rect l="l" t="t" r="r" b="b"/>
              <a:pathLst>
                <a:path w="3737" h="1770" extrusionOk="0">
                  <a:moveTo>
                    <a:pt x="1839" y="0"/>
                  </a:moveTo>
                  <a:cubicBezTo>
                    <a:pt x="1827" y="0"/>
                    <a:pt x="1816" y="0"/>
                    <a:pt x="1805" y="1"/>
                  </a:cubicBezTo>
                  <a:cubicBezTo>
                    <a:pt x="1119" y="1"/>
                    <a:pt x="420" y="534"/>
                    <a:pt x="166" y="992"/>
                  </a:cubicBezTo>
                  <a:cubicBezTo>
                    <a:pt x="51" y="1208"/>
                    <a:pt x="0" y="1475"/>
                    <a:pt x="216" y="1640"/>
                  </a:cubicBezTo>
                  <a:cubicBezTo>
                    <a:pt x="339" y="1739"/>
                    <a:pt x="503" y="1770"/>
                    <a:pt x="676" y="1770"/>
                  </a:cubicBezTo>
                  <a:cubicBezTo>
                    <a:pt x="789" y="1770"/>
                    <a:pt x="906" y="1757"/>
                    <a:pt x="1017" y="1741"/>
                  </a:cubicBezTo>
                  <a:lnTo>
                    <a:pt x="3177" y="1449"/>
                  </a:lnTo>
                  <a:cubicBezTo>
                    <a:pt x="3330" y="1449"/>
                    <a:pt x="3469" y="1398"/>
                    <a:pt x="3596" y="1309"/>
                  </a:cubicBezTo>
                  <a:cubicBezTo>
                    <a:pt x="3736" y="1170"/>
                    <a:pt x="3660" y="979"/>
                    <a:pt x="3558" y="827"/>
                  </a:cubicBezTo>
                  <a:cubicBezTo>
                    <a:pt x="3234" y="364"/>
                    <a:pt x="2503" y="0"/>
                    <a:pt x="1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4"/>
            <p:cNvSpPr/>
            <p:nvPr/>
          </p:nvSpPr>
          <p:spPr>
            <a:xfrm>
              <a:off x="-8661279" y="1505480"/>
              <a:ext cx="51373" cy="32701"/>
            </a:xfrm>
            <a:custGeom>
              <a:avLst/>
              <a:gdLst/>
              <a:ahLst/>
              <a:cxnLst/>
              <a:rect l="l" t="t" r="r" b="b"/>
              <a:pathLst>
                <a:path w="2402" h="1529" extrusionOk="0">
                  <a:moveTo>
                    <a:pt x="1755" y="0"/>
                  </a:moveTo>
                  <a:cubicBezTo>
                    <a:pt x="1726" y="0"/>
                    <a:pt x="1695" y="2"/>
                    <a:pt x="1665" y="4"/>
                  </a:cubicBezTo>
                  <a:cubicBezTo>
                    <a:pt x="1055" y="42"/>
                    <a:pt x="394" y="423"/>
                    <a:pt x="127" y="880"/>
                  </a:cubicBezTo>
                  <a:cubicBezTo>
                    <a:pt x="38" y="1020"/>
                    <a:pt x="0" y="1211"/>
                    <a:pt x="127" y="1312"/>
                  </a:cubicBezTo>
                  <a:cubicBezTo>
                    <a:pt x="227" y="1379"/>
                    <a:pt x="346" y="1417"/>
                    <a:pt x="460" y="1417"/>
                  </a:cubicBezTo>
                  <a:cubicBezTo>
                    <a:pt x="476" y="1417"/>
                    <a:pt x="492" y="1416"/>
                    <a:pt x="509" y="1414"/>
                  </a:cubicBezTo>
                  <a:lnTo>
                    <a:pt x="2402" y="1529"/>
                  </a:lnTo>
                  <a:cubicBezTo>
                    <a:pt x="2364" y="1274"/>
                    <a:pt x="2338" y="1008"/>
                    <a:pt x="2300" y="766"/>
                  </a:cubicBezTo>
                  <a:cubicBezTo>
                    <a:pt x="2262" y="537"/>
                    <a:pt x="2224" y="296"/>
                    <a:pt x="2160" y="67"/>
                  </a:cubicBezTo>
                  <a:cubicBezTo>
                    <a:pt x="2034" y="25"/>
                    <a:pt x="1899" y="0"/>
                    <a:pt x="1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4"/>
            <p:cNvSpPr/>
            <p:nvPr/>
          </p:nvSpPr>
          <p:spPr>
            <a:xfrm>
              <a:off x="-8771342" y="1662361"/>
              <a:ext cx="93506" cy="33985"/>
            </a:xfrm>
            <a:custGeom>
              <a:avLst/>
              <a:gdLst/>
              <a:ahLst/>
              <a:cxnLst/>
              <a:rect l="l" t="t" r="r" b="b"/>
              <a:pathLst>
                <a:path w="4372" h="1589" fill="none" extrusionOk="0">
                  <a:moveTo>
                    <a:pt x="0" y="1"/>
                  </a:moveTo>
                  <a:cubicBezTo>
                    <a:pt x="0" y="1"/>
                    <a:pt x="2249" y="1589"/>
                    <a:pt x="4371" y="560"/>
                  </a:cubicBezTo>
                </a:path>
              </a:pathLst>
            </a:custGeom>
            <a:solidFill>
              <a:schemeClr val="dk1"/>
            </a:solid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4"/>
            <p:cNvSpPr/>
            <p:nvPr/>
          </p:nvSpPr>
          <p:spPr>
            <a:xfrm>
              <a:off x="-8740650" y="1698785"/>
              <a:ext cx="36444" cy="7892"/>
            </a:xfrm>
            <a:custGeom>
              <a:avLst/>
              <a:gdLst/>
              <a:ahLst/>
              <a:cxnLst/>
              <a:rect l="l" t="t" r="r" b="b"/>
              <a:pathLst>
                <a:path w="1704" h="369" fill="none" extrusionOk="0">
                  <a:moveTo>
                    <a:pt x="1" y="0"/>
                  </a:moveTo>
                  <a:cubicBezTo>
                    <a:pt x="1" y="0"/>
                    <a:pt x="903" y="369"/>
                    <a:pt x="1704" y="216"/>
                  </a:cubicBezTo>
                </a:path>
              </a:pathLst>
            </a:custGeom>
            <a:solidFill>
              <a:schemeClr val="dk1"/>
            </a:solid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4"/>
            <p:cNvSpPr/>
            <p:nvPr/>
          </p:nvSpPr>
          <p:spPr>
            <a:xfrm>
              <a:off x="-8884399" y="1565879"/>
              <a:ext cx="139147" cy="139446"/>
            </a:xfrm>
            <a:custGeom>
              <a:avLst/>
              <a:gdLst/>
              <a:ahLst/>
              <a:cxnLst/>
              <a:rect l="l" t="t" r="r" b="b"/>
              <a:pathLst>
                <a:path w="6506" h="6520" extrusionOk="0">
                  <a:moveTo>
                    <a:pt x="6442" y="3139"/>
                  </a:moveTo>
                  <a:cubicBezTo>
                    <a:pt x="6506" y="4893"/>
                    <a:pt x="5134" y="6379"/>
                    <a:pt x="3380" y="6443"/>
                  </a:cubicBezTo>
                  <a:cubicBezTo>
                    <a:pt x="1614" y="6519"/>
                    <a:pt x="140" y="5147"/>
                    <a:pt x="64" y="3381"/>
                  </a:cubicBezTo>
                  <a:cubicBezTo>
                    <a:pt x="0" y="1627"/>
                    <a:pt x="1372" y="140"/>
                    <a:pt x="3139" y="77"/>
                  </a:cubicBezTo>
                  <a:cubicBezTo>
                    <a:pt x="4892" y="1"/>
                    <a:pt x="6379" y="1373"/>
                    <a:pt x="6442" y="3139"/>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4"/>
            <p:cNvSpPr/>
            <p:nvPr/>
          </p:nvSpPr>
          <p:spPr>
            <a:xfrm>
              <a:off x="-8662648" y="1560725"/>
              <a:ext cx="53832" cy="123663"/>
            </a:xfrm>
            <a:custGeom>
              <a:avLst/>
              <a:gdLst/>
              <a:ahLst/>
              <a:cxnLst/>
              <a:rect l="l" t="t" r="r" b="b"/>
              <a:pathLst>
                <a:path w="2517" h="5782" extrusionOk="0">
                  <a:moveTo>
                    <a:pt x="2517" y="0"/>
                  </a:moveTo>
                  <a:cubicBezTo>
                    <a:pt x="2517" y="242"/>
                    <a:pt x="2517" y="470"/>
                    <a:pt x="2517" y="724"/>
                  </a:cubicBezTo>
                  <a:cubicBezTo>
                    <a:pt x="2479" y="2262"/>
                    <a:pt x="2135" y="4333"/>
                    <a:pt x="1500" y="5782"/>
                  </a:cubicBezTo>
                  <a:cubicBezTo>
                    <a:pt x="636" y="5210"/>
                    <a:pt x="90" y="4257"/>
                    <a:pt x="52" y="3228"/>
                  </a:cubicBezTo>
                  <a:cubicBezTo>
                    <a:pt x="1" y="1703"/>
                    <a:pt x="1030" y="343"/>
                    <a:pt x="2517" y="0"/>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4"/>
            <p:cNvSpPr/>
            <p:nvPr/>
          </p:nvSpPr>
          <p:spPr>
            <a:xfrm>
              <a:off x="-8922192" y="1270404"/>
              <a:ext cx="376698" cy="327828"/>
            </a:xfrm>
            <a:custGeom>
              <a:avLst/>
              <a:gdLst/>
              <a:ahLst/>
              <a:cxnLst/>
              <a:rect l="l" t="t" r="r" b="b"/>
              <a:pathLst>
                <a:path w="17613" h="15328" extrusionOk="0">
                  <a:moveTo>
                    <a:pt x="9505" y="1"/>
                  </a:moveTo>
                  <a:cubicBezTo>
                    <a:pt x="9128" y="1"/>
                    <a:pt x="8761" y="69"/>
                    <a:pt x="8425" y="245"/>
                  </a:cubicBezTo>
                  <a:cubicBezTo>
                    <a:pt x="8082" y="435"/>
                    <a:pt x="7777" y="728"/>
                    <a:pt x="7409" y="867"/>
                  </a:cubicBezTo>
                  <a:cubicBezTo>
                    <a:pt x="7242" y="925"/>
                    <a:pt x="7073" y="947"/>
                    <a:pt x="6901" y="947"/>
                  </a:cubicBezTo>
                  <a:cubicBezTo>
                    <a:pt x="6311" y="947"/>
                    <a:pt x="5693" y="684"/>
                    <a:pt x="5083" y="664"/>
                  </a:cubicBezTo>
                  <a:cubicBezTo>
                    <a:pt x="5052" y="663"/>
                    <a:pt x="5021" y="662"/>
                    <a:pt x="4990" y="662"/>
                  </a:cubicBezTo>
                  <a:cubicBezTo>
                    <a:pt x="3883" y="662"/>
                    <a:pt x="2875" y="1533"/>
                    <a:pt x="2504" y="2596"/>
                  </a:cubicBezTo>
                  <a:cubicBezTo>
                    <a:pt x="2174" y="3625"/>
                    <a:pt x="2186" y="4730"/>
                    <a:pt x="2542" y="5760"/>
                  </a:cubicBezTo>
                  <a:cubicBezTo>
                    <a:pt x="1907" y="5899"/>
                    <a:pt x="1373" y="6344"/>
                    <a:pt x="1119" y="6954"/>
                  </a:cubicBezTo>
                  <a:cubicBezTo>
                    <a:pt x="852" y="7627"/>
                    <a:pt x="992" y="8403"/>
                    <a:pt x="789" y="9101"/>
                  </a:cubicBezTo>
                  <a:cubicBezTo>
                    <a:pt x="598" y="9749"/>
                    <a:pt x="128" y="10309"/>
                    <a:pt x="39" y="10982"/>
                  </a:cubicBezTo>
                  <a:cubicBezTo>
                    <a:pt x="1" y="11554"/>
                    <a:pt x="166" y="12126"/>
                    <a:pt x="522" y="12583"/>
                  </a:cubicBezTo>
                  <a:cubicBezTo>
                    <a:pt x="725" y="12875"/>
                    <a:pt x="1043" y="13282"/>
                    <a:pt x="1411" y="13498"/>
                  </a:cubicBezTo>
                  <a:cubicBezTo>
                    <a:pt x="1487" y="14032"/>
                    <a:pt x="1678" y="14553"/>
                    <a:pt x="1958" y="15010"/>
                  </a:cubicBezTo>
                  <a:cubicBezTo>
                    <a:pt x="2047" y="15188"/>
                    <a:pt x="2224" y="15302"/>
                    <a:pt x="2415" y="15328"/>
                  </a:cubicBezTo>
                  <a:cubicBezTo>
                    <a:pt x="2695" y="15328"/>
                    <a:pt x="2860" y="15010"/>
                    <a:pt x="2949" y="14756"/>
                  </a:cubicBezTo>
                  <a:cubicBezTo>
                    <a:pt x="3177" y="14159"/>
                    <a:pt x="3355" y="13536"/>
                    <a:pt x="3482" y="12913"/>
                  </a:cubicBezTo>
                  <a:cubicBezTo>
                    <a:pt x="3546" y="12469"/>
                    <a:pt x="3546" y="12024"/>
                    <a:pt x="3457" y="11579"/>
                  </a:cubicBezTo>
                  <a:cubicBezTo>
                    <a:pt x="3470" y="11389"/>
                    <a:pt x="3521" y="11211"/>
                    <a:pt x="3584" y="11033"/>
                  </a:cubicBezTo>
                  <a:cubicBezTo>
                    <a:pt x="3800" y="10474"/>
                    <a:pt x="4321" y="10105"/>
                    <a:pt x="4690" y="9635"/>
                  </a:cubicBezTo>
                  <a:cubicBezTo>
                    <a:pt x="5147" y="9038"/>
                    <a:pt x="5325" y="8263"/>
                    <a:pt x="5185" y="7526"/>
                  </a:cubicBezTo>
                  <a:cubicBezTo>
                    <a:pt x="5211" y="7526"/>
                    <a:pt x="5249" y="7526"/>
                    <a:pt x="5274" y="7513"/>
                  </a:cubicBezTo>
                  <a:cubicBezTo>
                    <a:pt x="5986" y="7361"/>
                    <a:pt x="6545" y="6827"/>
                    <a:pt x="7180" y="6509"/>
                  </a:cubicBezTo>
                  <a:cubicBezTo>
                    <a:pt x="7449" y="6378"/>
                    <a:pt x="7769" y="6301"/>
                    <a:pt x="8076" y="6301"/>
                  </a:cubicBezTo>
                  <a:cubicBezTo>
                    <a:pt x="8511" y="6301"/>
                    <a:pt x="8918" y="6455"/>
                    <a:pt x="9112" y="6827"/>
                  </a:cubicBezTo>
                  <a:cubicBezTo>
                    <a:pt x="9391" y="7399"/>
                    <a:pt x="9010" y="8161"/>
                    <a:pt x="9353" y="8695"/>
                  </a:cubicBezTo>
                  <a:cubicBezTo>
                    <a:pt x="9553" y="9011"/>
                    <a:pt x="9945" y="9143"/>
                    <a:pt x="10334" y="9143"/>
                  </a:cubicBezTo>
                  <a:cubicBezTo>
                    <a:pt x="10414" y="9143"/>
                    <a:pt x="10494" y="9138"/>
                    <a:pt x="10573" y="9127"/>
                  </a:cubicBezTo>
                  <a:cubicBezTo>
                    <a:pt x="11018" y="9076"/>
                    <a:pt x="11450" y="8898"/>
                    <a:pt x="11907" y="8860"/>
                  </a:cubicBezTo>
                  <a:cubicBezTo>
                    <a:pt x="11962" y="8854"/>
                    <a:pt x="12018" y="8851"/>
                    <a:pt x="12074" y="8851"/>
                  </a:cubicBezTo>
                  <a:cubicBezTo>
                    <a:pt x="12475" y="8851"/>
                    <a:pt x="12899" y="9012"/>
                    <a:pt x="13089" y="9368"/>
                  </a:cubicBezTo>
                  <a:cubicBezTo>
                    <a:pt x="13394" y="9965"/>
                    <a:pt x="12822" y="10715"/>
                    <a:pt x="13025" y="11363"/>
                  </a:cubicBezTo>
                  <a:cubicBezTo>
                    <a:pt x="13229" y="12024"/>
                    <a:pt x="14042" y="12202"/>
                    <a:pt x="14715" y="12278"/>
                  </a:cubicBezTo>
                  <a:cubicBezTo>
                    <a:pt x="14885" y="12299"/>
                    <a:pt x="15064" y="12314"/>
                    <a:pt x="15242" y="12314"/>
                  </a:cubicBezTo>
                  <a:cubicBezTo>
                    <a:pt x="15719" y="12314"/>
                    <a:pt x="16183" y="12206"/>
                    <a:pt x="16405" y="11808"/>
                  </a:cubicBezTo>
                  <a:cubicBezTo>
                    <a:pt x="16609" y="11465"/>
                    <a:pt x="16520" y="11033"/>
                    <a:pt x="16596" y="10652"/>
                  </a:cubicBezTo>
                  <a:cubicBezTo>
                    <a:pt x="16685" y="10105"/>
                    <a:pt x="17066" y="9660"/>
                    <a:pt x="17282" y="9152"/>
                  </a:cubicBezTo>
                  <a:cubicBezTo>
                    <a:pt x="17612" y="8326"/>
                    <a:pt x="17498" y="7399"/>
                    <a:pt x="16977" y="6674"/>
                  </a:cubicBezTo>
                  <a:cubicBezTo>
                    <a:pt x="16405" y="5912"/>
                    <a:pt x="15414" y="5505"/>
                    <a:pt x="14969" y="4654"/>
                  </a:cubicBezTo>
                  <a:cubicBezTo>
                    <a:pt x="14677" y="4108"/>
                    <a:pt x="14664" y="3460"/>
                    <a:pt x="14448" y="2875"/>
                  </a:cubicBezTo>
                  <a:cubicBezTo>
                    <a:pt x="13966" y="1515"/>
                    <a:pt x="12530" y="766"/>
                    <a:pt x="11157" y="321"/>
                  </a:cubicBezTo>
                  <a:cubicBezTo>
                    <a:pt x="10629" y="147"/>
                    <a:pt x="10056" y="1"/>
                    <a:pt x="95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4"/>
            <p:cNvSpPr/>
            <p:nvPr/>
          </p:nvSpPr>
          <p:spPr>
            <a:xfrm>
              <a:off x="-8965117" y="1730311"/>
              <a:ext cx="310910" cy="434573"/>
            </a:xfrm>
            <a:custGeom>
              <a:avLst/>
              <a:gdLst/>
              <a:ahLst/>
              <a:cxnLst/>
              <a:rect l="l" t="t" r="r" b="b"/>
              <a:pathLst>
                <a:path w="14537" h="20319" extrusionOk="0">
                  <a:moveTo>
                    <a:pt x="4003" y="0"/>
                  </a:moveTo>
                  <a:lnTo>
                    <a:pt x="2059" y="1881"/>
                  </a:lnTo>
                  <a:lnTo>
                    <a:pt x="0" y="3774"/>
                  </a:lnTo>
                  <a:lnTo>
                    <a:pt x="8717" y="20318"/>
                  </a:lnTo>
                  <a:lnTo>
                    <a:pt x="14537" y="6023"/>
                  </a:lnTo>
                  <a:lnTo>
                    <a:pt x="12618" y="2834"/>
                  </a:lnTo>
                  <a:lnTo>
                    <a:pt x="9047" y="7993"/>
                  </a:lnTo>
                  <a:cubicBezTo>
                    <a:pt x="9047" y="7993"/>
                    <a:pt x="7383" y="5566"/>
                    <a:pt x="6658" y="4206"/>
                  </a:cubicBezTo>
                  <a:cubicBezTo>
                    <a:pt x="5807" y="2592"/>
                    <a:pt x="4003" y="0"/>
                    <a:pt x="40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4"/>
            <p:cNvSpPr/>
            <p:nvPr/>
          </p:nvSpPr>
          <p:spPr>
            <a:xfrm>
              <a:off x="-9147215" y="1770520"/>
              <a:ext cx="646009" cy="958823"/>
            </a:xfrm>
            <a:custGeom>
              <a:avLst/>
              <a:gdLst/>
              <a:ahLst/>
              <a:cxnLst/>
              <a:rect l="l" t="t" r="r" b="b"/>
              <a:pathLst>
                <a:path w="30205" h="44831" extrusionOk="0">
                  <a:moveTo>
                    <a:pt x="10573" y="1"/>
                  </a:moveTo>
                  <a:lnTo>
                    <a:pt x="1030" y="5948"/>
                  </a:lnTo>
                  <a:cubicBezTo>
                    <a:pt x="1500" y="7307"/>
                    <a:pt x="2987" y="20954"/>
                    <a:pt x="2987" y="20954"/>
                  </a:cubicBezTo>
                  <a:cubicBezTo>
                    <a:pt x="2987" y="20954"/>
                    <a:pt x="2949" y="25529"/>
                    <a:pt x="3114" y="27219"/>
                  </a:cubicBezTo>
                  <a:cubicBezTo>
                    <a:pt x="3292" y="28909"/>
                    <a:pt x="1" y="42848"/>
                    <a:pt x="1" y="42848"/>
                  </a:cubicBezTo>
                  <a:lnTo>
                    <a:pt x="25668" y="44830"/>
                  </a:lnTo>
                  <a:cubicBezTo>
                    <a:pt x="25668" y="44830"/>
                    <a:pt x="25821" y="31984"/>
                    <a:pt x="25948" y="29747"/>
                  </a:cubicBezTo>
                  <a:cubicBezTo>
                    <a:pt x="26075" y="27511"/>
                    <a:pt x="30205" y="8476"/>
                    <a:pt x="30205" y="8476"/>
                  </a:cubicBezTo>
                  <a:lnTo>
                    <a:pt x="22593" y="3101"/>
                  </a:lnTo>
                  <a:lnTo>
                    <a:pt x="17193" y="17650"/>
                  </a:lnTo>
                  <a:lnTo>
                    <a:pt x="105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4"/>
            <p:cNvSpPr/>
            <p:nvPr/>
          </p:nvSpPr>
          <p:spPr>
            <a:xfrm>
              <a:off x="-9108888" y="1886849"/>
              <a:ext cx="63606" cy="793583"/>
            </a:xfrm>
            <a:custGeom>
              <a:avLst/>
              <a:gdLst/>
              <a:ahLst/>
              <a:cxnLst/>
              <a:rect l="l" t="t" r="r" b="b"/>
              <a:pathLst>
                <a:path w="2974" h="37105" fill="none" extrusionOk="0">
                  <a:moveTo>
                    <a:pt x="0" y="0"/>
                  </a:moveTo>
                  <a:cubicBezTo>
                    <a:pt x="2974" y="7129"/>
                    <a:pt x="2732" y="15159"/>
                    <a:pt x="2122" y="22860"/>
                  </a:cubicBezTo>
                  <a:cubicBezTo>
                    <a:pt x="1741" y="27625"/>
                    <a:pt x="1245" y="32377"/>
                    <a:pt x="636" y="37104"/>
                  </a:cubicBezTo>
                </a:path>
              </a:pathLst>
            </a:custGeom>
            <a:noFill/>
            <a:ln w="9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4"/>
            <p:cNvSpPr/>
            <p:nvPr/>
          </p:nvSpPr>
          <p:spPr>
            <a:xfrm>
              <a:off x="-8571065" y="1932769"/>
              <a:ext cx="50581" cy="348167"/>
            </a:xfrm>
            <a:custGeom>
              <a:avLst/>
              <a:gdLst/>
              <a:ahLst/>
              <a:cxnLst/>
              <a:rect l="l" t="t" r="r" b="b"/>
              <a:pathLst>
                <a:path w="2365" h="16279" fill="none" extrusionOk="0">
                  <a:moveTo>
                    <a:pt x="1" y="16278"/>
                  </a:moveTo>
                  <a:cubicBezTo>
                    <a:pt x="801" y="10801"/>
                    <a:pt x="1577" y="5477"/>
                    <a:pt x="2364" y="1"/>
                  </a:cubicBezTo>
                </a:path>
              </a:pathLst>
            </a:custGeom>
            <a:noFill/>
            <a:ln w="9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4"/>
            <p:cNvSpPr/>
            <p:nvPr/>
          </p:nvSpPr>
          <p:spPr>
            <a:xfrm>
              <a:off x="-8940393" y="1782219"/>
              <a:ext cx="291362" cy="413634"/>
            </a:xfrm>
            <a:custGeom>
              <a:avLst/>
              <a:gdLst/>
              <a:ahLst/>
              <a:cxnLst/>
              <a:rect l="l" t="t" r="r" b="b"/>
              <a:pathLst>
                <a:path w="13623" h="19340" fill="none" extrusionOk="0">
                  <a:moveTo>
                    <a:pt x="0" y="0"/>
                  </a:moveTo>
                  <a:lnTo>
                    <a:pt x="4054" y="12110"/>
                  </a:lnTo>
                  <a:cubicBezTo>
                    <a:pt x="4893" y="14626"/>
                    <a:pt x="5757" y="17192"/>
                    <a:pt x="7332" y="19340"/>
                  </a:cubicBezTo>
                  <a:cubicBezTo>
                    <a:pt x="9963" y="14168"/>
                    <a:pt x="12072" y="8755"/>
                    <a:pt x="13622" y="3177"/>
                  </a:cubicBezTo>
                </a:path>
              </a:pathLst>
            </a:custGeom>
            <a:noFill/>
            <a:ln w="950"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4"/>
            <p:cNvSpPr/>
            <p:nvPr/>
          </p:nvSpPr>
          <p:spPr>
            <a:xfrm>
              <a:off x="-9047483" y="2330437"/>
              <a:ext cx="316920" cy="165283"/>
            </a:xfrm>
            <a:custGeom>
              <a:avLst/>
              <a:gdLst/>
              <a:ahLst/>
              <a:cxnLst/>
              <a:rect l="l" t="t" r="r" b="b"/>
              <a:pathLst>
                <a:path w="14818" h="7728" extrusionOk="0">
                  <a:moveTo>
                    <a:pt x="9314" y="1"/>
                  </a:moveTo>
                  <a:cubicBezTo>
                    <a:pt x="8156" y="1"/>
                    <a:pt x="3932" y="1998"/>
                    <a:pt x="3483" y="2069"/>
                  </a:cubicBezTo>
                  <a:cubicBezTo>
                    <a:pt x="3404" y="2082"/>
                    <a:pt x="3284" y="2087"/>
                    <a:pt x="3139" y="2087"/>
                  </a:cubicBezTo>
                  <a:cubicBezTo>
                    <a:pt x="2411" y="2087"/>
                    <a:pt x="1043" y="1955"/>
                    <a:pt x="1043" y="1955"/>
                  </a:cubicBezTo>
                  <a:lnTo>
                    <a:pt x="1043" y="1853"/>
                  </a:lnTo>
                  <a:lnTo>
                    <a:pt x="1" y="5868"/>
                  </a:lnTo>
                  <a:lnTo>
                    <a:pt x="3864" y="6732"/>
                  </a:lnTo>
                  <a:cubicBezTo>
                    <a:pt x="3864" y="6732"/>
                    <a:pt x="6875" y="7647"/>
                    <a:pt x="9239" y="7723"/>
                  </a:cubicBezTo>
                  <a:cubicBezTo>
                    <a:pt x="9314" y="7726"/>
                    <a:pt x="9389" y="7727"/>
                    <a:pt x="9464" y="7727"/>
                  </a:cubicBezTo>
                  <a:cubicBezTo>
                    <a:pt x="11591" y="7727"/>
                    <a:pt x="13398" y="6710"/>
                    <a:pt x="13508" y="6440"/>
                  </a:cubicBezTo>
                  <a:cubicBezTo>
                    <a:pt x="13584" y="6288"/>
                    <a:pt x="13546" y="6097"/>
                    <a:pt x="13407" y="5995"/>
                  </a:cubicBezTo>
                  <a:cubicBezTo>
                    <a:pt x="13407" y="5995"/>
                    <a:pt x="14436" y="5741"/>
                    <a:pt x="14576" y="4877"/>
                  </a:cubicBezTo>
                  <a:cubicBezTo>
                    <a:pt x="14754" y="3861"/>
                    <a:pt x="14334" y="3479"/>
                    <a:pt x="14334" y="3479"/>
                  </a:cubicBezTo>
                  <a:cubicBezTo>
                    <a:pt x="14817" y="3035"/>
                    <a:pt x="14487" y="2603"/>
                    <a:pt x="14487" y="2603"/>
                  </a:cubicBezTo>
                  <a:cubicBezTo>
                    <a:pt x="14447" y="2508"/>
                    <a:pt x="14187" y="2471"/>
                    <a:pt x="13800" y="2471"/>
                  </a:cubicBezTo>
                  <a:cubicBezTo>
                    <a:pt x="12466" y="2471"/>
                    <a:pt x="9619" y="2912"/>
                    <a:pt x="9048" y="2971"/>
                  </a:cubicBezTo>
                  <a:cubicBezTo>
                    <a:pt x="8788" y="2986"/>
                    <a:pt x="8527" y="2993"/>
                    <a:pt x="8267" y="2993"/>
                  </a:cubicBezTo>
                  <a:cubicBezTo>
                    <a:pt x="7868" y="2993"/>
                    <a:pt x="7471" y="2976"/>
                    <a:pt x="7079" y="2946"/>
                  </a:cubicBezTo>
                  <a:cubicBezTo>
                    <a:pt x="7079" y="2946"/>
                    <a:pt x="10230" y="379"/>
                    <a:pt x="9518" y="36"/>
                  </a:cubicBezTo>
                  <a:cubicBezTo>
                    <a:pt x="9469" y="12"/>
                    <a:pt x="9400" y="1"/>
                    <a:pt x="9314"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4"/>
            <p:cNvSpPr/>
            <p:nvPr/>
          </p:nvSpPr>
          <p:spPr>
            <a:xfrm>
              <a:off x="-8850713" y="2405124"/>
              <a:ext cx="111728" cy="14950"/>
            </a:xfrm>
            <a:custGeom>
              <a:avLst/>
              <a:gdLst/>
              <a:ahLst/>
              <a:cxnLst/>
              <a:rect l="l" t="t" r="r" b="b"/>
              <a:pathLst>
                <a:path w="5224" h="699" fill="none" extrusionOk="0">
                  <a:moveTo>
                    <a:pt x="1" y="699"/>
                  </a:moveTo>
                  <a:cubicBezTo>
                    <a:pt x="1" y="699"/>
                    <a:pt x="4245" y="508"/>
                    <a:pt x="5223" y="0"/>
                  </a:cubicBezTo>
                </a:path>
              </a:pathLst>
            </a:custGeom>
            <a:no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4"/>
            <p:cNvSpPr/>
            <p:nvPr/>
          </p:nvSpPr>
          <p:spPr>
            <a:xfrm>
              <a:off x="-8847719" y="2428223"/>
              <a:ext cx="112263" cy="17687"/>
            </a:xfrm>
            <a:custGeom>
              <a:avLst/>
              <a:gdLst/>
              <a:ahLst/>
              <a:cxnLst/>
              <a:rect l="l" t="t" r="r" b="b"/>
              <a:pathLst>
                <a:path w="5249" h="827" fill="none" extrusionOk="0">
                  <a:moveTo>
                    <a:pt x="0" y="826"/>
                  </a:moveTo>
                  <a:cubicBezTo>
                    <a:pt x="0" y="826"/>
                    <a:pt x="4384" y="470"/>
                    <a:pt x="5248" y="0"/>
                  </a:cubicBezTo>
                </a:path>
              </a:pathLst>
            </a:custGeom>
            <a:no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4"/>
            <p:cNvSpPr/>
            <p:nvPr/>
          </p:nvSpPr>
          <p:spPr>
            <a:xfrm>
              <a:off x="-8841751" y="2458658"/>
              <a:ext cx="80738" cy="14971"/>
            </a:xfrm>
            <a:custGeom>
              <a:avLst/>
              <a:gdLst/>
              <a:ahLst/>
              <a:cxnLst/>
              <a:rect l="l" t="t" r="r" b="b"/>
              <a:pathLst>
                <a:path w="3775" h="700" fill="none" extrusionOk="0">
                  <a:moveTo>
                    <a:pt x="3775" y="0"/>
                  </a:moveTo>
                  <a:cubicBezTo>
                    <a:pt x="3775" y="0"/>
                    <a:pt x="1157" y="699"/>
                    <a:pt x="1" y="572"/>
                  </a:cubicBezTo>
                </a:path>
              </a:pathLst>
            </a:custGeom>
            <a:no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4"/>
            <p:cNvSpPr/>
            <p:nvPr/>
          </p:nvSpPr>
          <p:spPr>
            <a:xfrm>
              <a:off x="-9344519" y="1897715"/>
              <a:ext cx="323956" cy="567924"/>
            </a:xfrm>
            <a:custGeom>
              <a:avLst/>
              <a:gdLst/>
              <a:ahLst/>
              <a:cxnLst/>
              <a:rect l="l" t="t" r="r" b="b"/>
              <a:pathLst>
                <a:path w="15147" h="26554" extrusionOk="0">
                  <a:moveTo>
                    <a:pt x="10255" y="1"/>
                  </a:moveTo>
                  <a:cubicBezTo>
                    <a:pt x="10255" y="1"/>
                    <a:pt x="1004" y="12923"/>
                    <a:pt x="852" y="19734"/>
                  </a:cubicBezTo>
                  <a:cubicBezTo>
                    <a:pt x="852" y="19734"/>
                    <a:pt x="0" y="23381"/>
                    <a:pt x="6722" y="25109"/>
                  </a:cubicBezTo>
                  <a:cubicBezTo>
                    <a:pt x="11700" y="26386"/>
                    <a:pt x="13179" y="26553"/>
                    <a:pt x="13612" y="26553"/>
                  </a:cubicBezTo>
                  <a:cubicBezTo>
                    <a:pt x="13765" y="26553"/>
                    <a:pt x="13787" y="26532"/>
                    <a:pt x="13787" y="26532"/>
                  </a:cubicBezTo>
                  <a:lnTo>
                    <a:pt x="15147" y="21246"/>
                  </a:lnTo>
                  <a:lnTo>
                    <a:pt x="10280" y="18159"/>
                  </a:lnTo>
                  <a:lnTo>
                    <a:pt x="12567" y="14956"/>
                  </a:lnTo>
                  <a:cubicBezTo>
                    <a:pt x="12567" y="14956"/>
                    <a:pt x="12669" y="3063"/>
                    <a:pt x="102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4"/>
            <p:cNvSpPr/>
            <p:nvPr/>
          </p:nvSpPr>
          <p:spPr>
            <a:xfrm>
              <a:off x="-9196129" y="2242318"/>
              <a:ext cx="175313" cy="109547"/>
            </a:xfrm>
            <a:custGeom>
              <a:avLst/>
              <a:gdLst/>
              <a:ahLst/>
              <a:cxnLst/>
              <a:rect l="l" t="t" r="r" b="b"/>
              <a:pathLst>
                <a:path w="8197" h="5122" fill="none" extrusionOk="0">
                  <a:moveTo>
                    <a:pt x="0" y="1"/>
                  </a:moveTo>
                  <a:lnTo>
                    <a:pt x="8196" y="5122"/>
                  </a:lnTo>
                </a:path>
              </a:pathLst>
            </a:custGeom>
            <a:noFill/>
            <a:ln w="95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4"/>
            <p:cNvSpPr/>
            <p:nvPr/>
          </p:nvSpPr>
          <p:spPr>
            <a:xfrm>
              <a:off x="-9083072" y="2339890"/>
              <a:ext cx="41877" cy="123128"/>
            </a:xfrm>
            <a:custGeom>
              <a:avLst/>
              <a:gdLst/>
              <a:ahLst/>
              <a:cxnLst/>
              <a:rect l="l" t="t" r="r" b="b"/>
              <a:pathLst>
                <a:path w="1958" h="5757" fill="none" extrusionOk="0">
                  <a:moveTo>
                    <a:pt x="1957" y="0"/>
                  </a:moveTo>
                  <a:lnTo>
                    <a:pt x="0" y="5757"/>
                  </a:lnTo>
                </a:path>
              </a:pathLst>
            </a:custGeom>
            <a:noFill/>
            <a:ln w="95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8" name="Google Shape;1008;p34"/>
            <p:cNvGrpSpPr/>
            <p:nvPr/>
          </p:nvGrpSpPr>
          <p:grpSpPr>
            <a:xfrm>
              <a:off x="-8849050" y="1902929"/>
              <a:ext cx="509356" cy="582724"/>
              <a:chOff x="2545175" y="1440625"/>
              <a:chExt cx="637492" cy="729317"/>
            </a:xfrm>
          </p:grpSpPr>
          <p:sp>
            <p:nvSpPr>
              <p:cNvPr id="1009" name="Google Shape;1009;p34"/>
              <p:cNvSpPr/>
              <p:nvPr/>
            </p:nvSpPr>
            <p:spPr>
              <a:xfrm>
                <a:off x="2936717" y="1846317"/>
                <a:ext cx="182000" cy="129450"/>
              </a:xfrm>
              <a:custGeom>
                <a:avLst/>
                <a:gdLst/>
                <a:ahLst/>
                <a:cxnLst/>
                <a:rect l="l" t="t" r="r" b="b"/>
                <a:pathLst>
                  <a:path w="7280" h="5178" extrusionOk="0">
                    <a:moveTo>
                      <a:pt x="7212" y="0"/>
                    </a:moveTo>
                    <a:cubicBezTo>
                      <a:pt x="7201" y="0"/>
                      <a:pt x="7191" y="3"/>
                      <a:pt x="7185" y="9"/>
                    </a:cubicBezTo>
                    <a:lnTo>
                      <a:pt x="41" y="5083"/>
                    </a:lnTo>
                    <a:cubicBezTo>
                      <a:pt x="14" y="5097"/>
                      <a:pt x="0" y="5137"/>
                      <a:pt x="14" y="5151"/>
                    </a:cubicBezTo>
                    <a:cubicBezTo>
                      <a:pt x="27" y="5164"/>
                      <a:pt x="41" y="5178"/>
                      <a:pt x="68" y="5178"/>
                    </a:cubicBezTo>
                    <a:cubicBezTo>
                      <a:pt x="81" y="5178"/>
                      <a:pt x="81" y="5178"/>
                      <a:pt x="95" y="5164"/>
                    </a:cubicBezTo>
                    <a:lnTo>
                      <a:pt x="7239" y="90"/>
                    </a:lnTo>
                    <a:cubicBezTo>
                      <a:pt x="7266" y="77"/>
                      <a:pt x="7280" y="50"/>
                      <a:pt x="7253" y="23"/>
                    </a:cubicBezTo>
                    <a:cubicBezTo>
                      <a:pt x="7245" y="7"/>
                      <a:pt x="7228" y="0"/>
                      <a:pt x="7212"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3085892" y="1867042"/>
                <a:ext cx="96775" cy="186200"/>
              </a:xfrm>
              <a:custGeom>
                <a:avLst/>
                <a:gdLst/>
                <a:ahLst/>
                <a:cxnLst/>
                <a:rect l="l" t="t" r="r" b="b"/>
                <a:pathLst>
                  <a:path w="3871" h="7448" extrusionOk="0">
                    <a:moveTo>
                      <a:pt x="62" y="0"/>
                    </a:moveTo>
                    <a:cubicBezTo>
                      <a:pt x="55" y="0"/>
                      <a:pt x="48" y="2"/>
                      <a:pt x="41" y="5"/>
                    </a:cubicBezTo>
                    <a:cubicBezTo>
                      <a:pt x="14" y="19"/>
                      <a:pt x="0" y="60"/>
                      <a:pt x="14" y="87"/>
                    </a:cubicBezTo>
                    <a:lnTo>
                      <a:pt x="3762" y="7407"/>
                    </a:lnTo>
                    <a:cubicBezTo>
                      <a:pt x="3762" y="7434"/>
                      <a:pt x="3789" y="7448"/>
                      <a:pt x="3803" y="7448"/>
                    </a:cubicBezTo>
                    <a:cubicBezTo>
                      <a:pt x="3816" y="7434"/>
                      <a:pt x="3816" y="7434"/>
                      <a:pt x="3830" y="7434"/>
                    </a:cubicBezTo>
                    <a:cubicBezTo>
                      <a:pt x="3857" y="7420"/>
                      <a:pt x="3870" y="7380"/>
                      <a:pt x="3857" y="7353"/>
                    </a:cubicBezTo>
                    <a:lnTo>
                      <a:pt x="109" y="33"/>
                    </a:lnTo>
                    <a:cubicBezTo>
                      <a:pt x="99" y="13"/>
                      <a:pt x="81" y="0"/>
                      <a:pt x="62"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a:off x="2886842" y="2115667"/>
                <a:ext cx="147325" cy="54275"/>
              </a:xfrm>
              <a:custGeom>
                <a:avLst/>
                <a:gdLst/>
                <a:ahLst/>
                <a:cxnLst/>
                <a:rect l="l" t="t" r="r" b="b"/>
                <a:pathLst>
                  <a:path w="5893" h="2171" extrusionOk="0">
                    <a:moveTo>
                      <a:pt x="2182" y="0"/>
                    </a:moveTo>
                    <a:cubicBezTo>
                      <a:pt x="1461" y="0"/>
                      <a:pt x="730" y="181"/>
                      <a:pt x="60" y="561"/>
                    </a:cubicBezTo>
                    <a:cubicBezTo>
                      <a:pt x="1" y="584"/>
                      <a:pt x="35" y="660"/>
                      <a:pt x="90" y="660"/>
                    </a:cubicBezTo>
                    <a:cubicBezTo>
                      <a:pt x="98" y="660"/>
                      <a:pt x="106" y="659"/>
                      <a:pt x="114" y="655"/>
                    </a:cubicBezTo>
                    <a:cubicBezTo>
                      <a:pt x="770" y="285"/>
                      <a:pt x="1481" y="109"/>
                      <a:pt x="2183" y="109"/>
                    </a:cubicBezTo>
                    <a:cubicBezTo>
                      <a:pt x="3609" y="109"/>
                      <a:pt x="4995" y="837"/>
                      <a:pt x="5784" y="2144"/>
                    </a:cubicBezTo>
                    <a:cubicBezTo>
                      <a:pt x="5797" y="2157"/>
                      <a:pt x="5811" y="2171"/>
                      <a:pt x="5838" y="2171"/>
                    </a:cubicBezTo>
                    <a:cubicBezTo>
                      <a:pt x="5838" y="2157"/>
                      <a:pt x="5851" y="2157"/>
                      <a:pt x="5865" y="2157"/>
                    </a:cubicBezTo>
                    <a:cubicBezTo>
                      <a:pt x="5892" y="2130"/>
                      <a:pt x="5892" y="2103"/>
                      <a:pt x="5878" y="2076"/>
                    </a:cubicBezTo>
                    <a:cubicBezTo>
                      <a:pt x="5072" y="744"/>
                      <a:pt x="3646" y="0"/>
                      <a:pt x="2182"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4"/>
              <p:cNvSpPr/>
              <p:nvPr/>
            </p:nvSpPr>
            <p:spPr>
              <a:xfrm>
                <a:off x="2545175" y="1440625"/>
                <a:ext cx="169500" cy="85100"/>
              </a:xfrm>
              <a:custGeom>
                <a:avLst/>
                <a:gdLst/>
                <a:ahLst/>
                <a:cxnLst/>
                <a:rect l="l" t="t" r="r" b="b"/>
                <a:pathLst>
                  <a:path w="6780" h="3404" extrusionOk="0">
                    <a:moveTo>
                      <a:pt x="3829" y="0"/>
                    </a:moveTo>
                    <a:cubicBezTo>
                      <a:pt x="3816" y="0"/>
                      <a:pt x="3802" y="7"/>
                      <a:pt x="3789" y="20"/>
                    </a:cubicBezTo>
                    <a:lnTo>
                      <a:pt x="27" y="3309"/>
                    </a:lnTo>
                    <a:cubicBezTo>
                      <a:pt x="0" y="3322"/>
                      <a:pt x="0" y="3363"/>
                      <a:pt x="27" y="3376"/>
                    </a:cubicBezTo>
                    <a:cubicBezTo>
                      <a:pt x="41" y="3390"/>
                      <a:pt x="54" y="3390"/>
                      <a:pt x="68" y="3403"/>
                    </a:cubicBezTo>
                    <a:cubicBezTo>
                      <a:pt x="81" y="3403"/>
                      <a:pt x="95" y="3390"/>
                      <a:pt x="108" y="3390"/>
                    </a:cubicBezTo>
                    <a:lnTo>
                      <a:pt x="3829" y="142"/>
                    </a:lnTo>
                    <a:lnTo>
                      <a:pt x="6685" y="3309"/>
                    </a:lnTo>
                    <a:cubicBezTo>
                      <a:pt x="6691" y="3322"/>
                      <a:pt x="6705" y="3329"/>
                      <a:pt x="6718" y="3329"/>
                    </a:cubicBezTo>
                    <a:cubicBezTo>
                      <a:pt x="6732" y="3329"/>
                      <a:pt x="6745" y="3322"/>
                      <a:pt x="6752" y="3309"/>
                    </a:cubicBezTo>
                    <a:cubicBezTo>
                      <a:pt x="6779" y="3281"/>
                      <a:pt x="6779" y="3254"/>
                      <a:pt x="6752" y="3227"/>
                    </a:cubicBezTo>
                    <a:lnTo>
                      <a:pt x="3870" y="20"/>
                    </a:lnTo>
                    <a:cubicBezTo>
                      <a:pt x="3857" y="7"/>
                      <a:pt x="3843" y="0"/>
                      <a:pt x="3829"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3" name="Google Shape;1013;p34"/>
            <p:cNvGrpSpPr/>
            <p:nvPr/>
          </p:nvGrpSpPr>
          <p:grpSpPr>
            <a:xfrm>
              <a:off x="-8849050" y="1902929"/>
              <a:ext cx="509356" cy="582724"/>
              <a:chOff x="2545175" y="1440625"/>
              <a:chExt cx="637492" cy="729317"/>
            </a:xfrm>
          </p:grpSpPr>
          <p:sp>
            <p:nvSpPr>
              <p:cNvPr id="1014" name="Google Shape;1014;p34"/>
              <p:cNvSpPr/>
              <p:nvPr/>
            </p:nvSpPr>
            <p:spPr>
              <a:xfrm>
                <a:off x="2936717" y="1846317"/>
                <a:ext cx="182000" cy="129450"/>
              </a:xfrm>
              <a:custGeom>
                <a:avLst/>
                <a:gdLst/>
                <a:ahLst/>
                <a:cxnLst/>
                <a:rect l="l" t="t" r="r" b="b"/>
                <a:pathLst>
                  <a:path w="7280" h="5178" extrusionOk="0">
                    <a:moveTo>
                      <a:pt x="7212" y="0"/>
                    </a:moveTo>
                    <a:cubicBezTo>
                      <a:pt x="7201" y="0"/>
                      <a:pt x="7191" y="3"/>
                      <a:pt x="7185" y="9"/>
                    </a:cubicBezTo>
                    <a:lnTo>
                      <a:pt x="41" y="5083"/>
                    </a:lnTo>
                    <a:cubicBezTo>
                      <a:pt x="14" y="5097"/>
                      <a:pt x="0" y="5137"/>
                      <a:pt x="14" y="5151"/>
                    </a:cubicBezTo>
                    <a:cubicBezTo>
                      <a:pt x="27" y="5164"/>
                      <a:pt x="41" y="5178"/>
                      <a:pt x="68" y="5178"/>
                    </a:cubicBezTo>
                    <a:cubicBezTo>
                      <a:pt x="81" y="5178"/>
                      <a:pt x="81" y="5178"/>
                      <a:pt x="95" y="5164"/>
                    </a:cubicBezTo>
                    <a:lnTo>
                      <a:pt x="7239" y="90"/>
                    </a:lnTo>
                    <a:cubicBezTo>
                      <a:pt x="7266" y="77"/>
                      <a:pt x="7280" y="50"/>
                      <a:pt x="7253" y="23"/>
                    </a:cubicBezTo>
                    <a:cubicBezTo>
                      <a:pt x="7245" y="7"/>
                      <a:pt x="7228" y="0"/>
                      <a:pt x="7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4"/>
              <p:cNvSpPr/>
              <p:nvPr/>
            </p:nvSpPr>
            <p:spPr>
              <a:xfrm>
                <a:off x="3085892" y="1867042"/>
                <a:ext cx="96775" cy="186200"/>
              </a:xfrm>
              <a:custGeom>
                <a:avLst/>
                <a:gdLst/>
                <a:ahLst/>
                <a:cxnLst/>
                <a:rect l="l" t="t" r="r" b="b"/>
                <a:pathLst>
                  <a:path w="3871" h="7448" extrusionOk="0">
                    <a:moveTo>
                      <a:pt x="62" y="0"/>
                    </a:moveTo>
                    <a:cubicBezTo>
                      <a:pt x="55" y="0"/>
                      <a:pt x="48" y="2"/>
                      <a:pt x="41" y="5"/>
                    </a:cubicBezTo>
                    <a:cubicBezTo>
                      <a:pt x="14" y="19"/>
                      <a:pt x="0" y="60"/>
                      <a:pt x="14" y="87"/>
                    </a:cubicBezTo>
                    <a:lnTo>
                      <a:pt x="3762" y="7407"/>
                    </a:lnTo>
                    <a:cubicBezTo>
                      <a:pt x="3762" y="7434"/>
                      <a:pt x="3789" y="7448"/>
                      <a:pt x="3803" y="7448"/>
                    </a:cubicBezTo>
                    <a:cubicBezTo>
                      <a:pt x="3816" y="7434"/>
                      <a:pt x="3816" y="7434"/>
                      <a:pt x="3830" y="7434"/>
                    </a:cubicBezTo>
                    <a:cubicBezTo>
                      <a:pt x="3857" y="7420"/>
                      <a:pt x="3870" y="7380"/>
                      <a:pt x="3857" y="7353"/>
                    </a:cubicBezTo>
                    <a:lnTo>
                      <a:pt x="109" y="33"/>
                    </a:lnTo>
                    <a:cubicBezTo>
                      <a:pt x="99" y="13"/>
                      <a:pt x="81"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4"/>
              <p:cNvSpPr/>
              <p:nvPr/>
            </p:nvSpPr>
            <p:spPr>
              <a:xfrm>
                <a:off x="2886842" y="2115667"/>
                <a:ext cx="147325" cy="54275"/>
              </a:xfrm>
              <a:custGeom>
                <a:avLst/>
                <a:gdLst/>
                <a:ahLst/>
                <a:cxnLst/>
                <a:rect l="l" t="t" r="r" b="b"/>
                <a:pathLst>
                  <a:path w="5893" h="2171" extrusionOk="0">
                    <a:moveTo>
                      <a:pt x="2182" y="0"/>
                    </a:moveTo>
                    <a:cubicBezTo>
                      <a:pt x="1461" y="0"/>
                      <a:pt x="730" y="181"/>
                      <a:pt x="60" y="561"/>
                    </a:cubicBezTo>
                    <a:cubicBezTo>
                      <a:pt x="1" y="584"/>
                      <a:pt x="35" y="660"/>
                      <a:pt x="90" y="660"/>
                    </a:cubicBezTo>
                    <a:cubicBezTo>
                      <a:pt x="98" y="660"/>
                      <a:pt x="106" y="659"/>
                      <a:pt x="114" y="655"/>
                    </a:cubicBezTo>
                    <a:cubicBezTo>
                      <a:pt x="770" y="285"/>
                      <a:pt x="1481" y="109"/>
                      <a:pt x="2183" y="109"/>
                    </a:cubicBezTo>
                    <a:cubicBezTo>
                      <a:pt x="3609" y="109"/>
                      <a:pt x="4995" y="837"/>
                      <a:pt x="5784" y="2144"/>
                    </a:cubicBezTo>
                    <a:cubicBezTo>
                      <a:pt x="5797" y="2157"/>
                      <a:pt x="5811" y="2171"/>
                      <a:pt x="5838" y="2171"/>
                    </a:cubicBezTo>
                    <a:cubicBezTo>
                      <a:pt x="5838" y="2157"/>
                      <a:pt x="5851" y="2157"/>
                      <a:pt x="5865" y="2157"/>
                    </a:cubicBezTo>
                    <a:cubicBezTo>
                      <a:pt x="5892" y="2130"/>
                      <a:pt x="5892" y="2103"/>
                      <a:pt x="5878" y="2076"/>
                    </a:cubicBezTo>
                    <a:cubicBezTo>
                      <a:pt x="5072" y="744"/>
                      <a:pt x="3646" y="0"/>
                      <a:pt x="2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4"/>
              <p:cNvSpPr/>
              <p:nvPr/>
            </p:nvSpPr>
            <p:spPr>
              <a:xfrm>
                <a:off x="2545175" y="1440625"/>
                <a:ext cx="169500" cy="85100"/>
              </a:xfrm>
              <a:custGeom>
                <a:avLst/>
                <a:gdLst/>
                <a:ahLst/>
                <a:cxnLst/>
                <a:rect l="l" t="t" r="r" b="b"/>
                <a:pathLst>
                  <a:path w="6780" h="3404" extrusionOk="0">
                    <a:moveTo>
                      <a:pt x="3829" y="0"/>
                    </a:moveTo>
                    <a:cubicBezTo>
                      <a:pt x="3816" y="0"/>
                      <a:pt x="3802" y="7"/>
                      <a:pt x="3789" y="20"/>
                    </a:cubicBezTo>
                    <a:lnTo>
                      <a:pt x="27" y="3309"/>
                    </a:lnTo>
                    <a:cubicBezTo>
                      <a:pt x="0" y="3322"/>
                      <a:pt x="0" y="3363"/>
                      <a:pt x="27" y="3376"/>
                    </a:cubicBezTo>
                    <a:cubicBezTo>
                      <a:pt x="41" y="3390"/>
                      <a:pt x="54" y="3390"/>
                      <a:pt x="68" y="3403"/>
                    </a:cubicBezTo>
                    <a:cubicBezTo>
                      <a:pt x="81" y="3403"/>
                      <a:pt x="95" y="3390"/>
                      <a:pt x="108" y="3390"/>
                    </a:cubicBezTo>
                    <a:lnTo>
                      <a:pt x="3829" y="142"/>
                    </a:lnTo>
                    <a:lnTo>
                      <a:pt x="6685" y="3309"/>
                    </a:lnTo>
                    <a:cubicBezTo>
                      <a:pt x="6691" y="3322"/>
                      <a:pt x="6705" y="3329"/>
                      <a:pt x="6718" y="3329"/>
                    </a:cubicBezTo>
                    <a:cubicBezTo>
                      <a:pt x="6732" y="3329"/>
                      <a:pt x="6745" y="3322"/>
                      <a:pt x="6752" y="3309"/>
                    </a:cubicBezTo>
                    <a:cubicBezTo>
                      <a:pt x="6779" y="3281"/>
                      <a:pt x="6779" y="3254"/>
                      <a:pt x="6752" y="3227"/>
                    </a:cubicBezTo>
                    <a:lnTo>
                      <a:pt x="3870" y="20"/>
                    </a:lnTo>
                    <a:cubicBezTo>
                      <a:pt x="3857" y="7"/>
                      <a:pt x="3843" y="0"/>
                      <a:pt x="38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34"/>
            <p:cNvGrpSpPr/>
            <p:nvPr/>
          </p:nvGrpSpPr>
          <p:grpSpPr>
            <a:xfrm>
              <a:off x="-8849840" y="2683534"/>
              <a:ext cx="242217" cy="1376297"/>
              <a:chOff x="2542425" y="2391000"/>
              <a:chExt cx="303150" cy="1722525"/>
            </a:xfrm>
          </p:grpSpPr>
          <p:sp>
            <p:nvSpPr>
              <p:cNvPr id="1019" name="Google Shape;1019;p34"/>
              <p:cNvSpPr/>
              <p:nvPr/>
            </p:nvSpPr>
            <p:spPr>
              <a:xfrm>
                <a:off x="2594550" y="2391000"/>
                <a:ext cx="51775" cy="178650"/>
              </a:xfrm>
              <a:custGeom>
                <a:avLst/>
                <a:gdLst/>
                <a:ahLst/>
                <a:cxnLst/>
                <a:rect l="l" t="t" r="r" b="b"/>
                <a:pathLst>
                  <a:path w="2071" h="7146" extrusionOk="0">
                    <a:moveTo>
                      <a:pt x="204" y="1"/>
                    </a:moveTo>
                    <a:cubicBezTo>
                      <a:pt x="136" y="1"/>
                      <a:pt x="95" y="41"/>
                      <a:pt x="95" y="109"/>
                    </a:cubicBezTo>
                    <a:cubicBezTo>
                      <a:pt x="1" y="1976"/>
                      <a:pt x="14" y="3884"/>
                      <a:pt x="123" y="5751"/>
                    </a:cubicBezTo>
                    <a:cubicBezTo>
                      <a:pt x="109" y="6049"/>
                      <a:pt x="177" y="6347"/>
                      <a:pt x="285" y="6631"/>
                    </a:cubicBezTo>
                    <a:cubicBezTo>
                      <a:pt x="420" y="6929"/>
                      <a:pt x="704" y="7118"/>
                      <a:pt x="1016" y="7145"/>
                    </a:cubicBezTo>
                    <a:lnTo>
                      <a:pt x="1056" y="7132"/>
                    </a:lnTo>
                    <a:cubicBezTo>
                      <a:pt x="1354" y="7091"/>
                      <a:pt x="1611" y="6902"/>
                      <a:pt x="1733" y="6617"/>
                    </a:cubicBezTo>
                    <a:cubicBezTo>
                      <a:pt x="1841" y="6374"/>
                      <a:pt x="1895" y="6103"/>
                      <a:pt x="1909" y="5833"/>
                    </a:cubicBezTo>
                    <a:cubicBezTo>
                      <a:pt x="2044" y="3979"/>
                      <a:pt x="2071" y="2112"/>
                      <a:pt x="1976" y="258"/>
                    </a:cubicBezTo>
                    <a:cubicBezTo>
                      <a:pt x="1976" y="209"/>
                      <a:pt x="1933" y="161"/>
                      <a:pt x="1875" y="161"/>
                    </a:cubicBezTo>
                    <a:cubicBezTo>
                      <a:pt x="1869" y="161"/>
                      <a:pt x="1862" y="162"/>
                      <a:pt x="1854" y="163"/>
                    </a:cubicBezTo>
                    <a:cubicBezTo>
                      <a:pt x="1800" y="163"/>
                      <a:pt x="1746" y="217"/>
                      <a:pt x="1760" y="271"/>
                    </a:cubicBezTo>
                    <a:cubicBezTo>
                      <a:pt x="1854" y="2125"/>
                      <a:pt x="1827" y="3979"/>
                      <a:pt x="1692" y="5819"/>
                    </a:cubicBezTo>
                    <a:cubicBezTo>
                      <a:pt x="1679" y="6063"/>
                      <a:pt x="1638" y="6306"/>
                      <a:pt x="1543" y="6536"/>
                    </a:cubicBezTo>
                    <a:cubicBezTo>
                      <a:pt x="1462" y="6739"/>
                      <a:pt x="1273" y="6888"/>
                      <a:pt x="1056" y="6929"/>
                    </a:cubicBezTo>
                    <a:cubicBezTo>
                      <a:pt x="799" y="6915"/>
                      <a:pt x="583" y="6753"/>
                      <a:pt x="488" y="6536"/>
                    </a:cubicBezTo>
                    <a:cubicBezTo>
                      <a:pt x="380" y="6279"/>
                      <a:pt x="325" y="6008"/>
                      <a:pt x="339" y="5738"/>
                    </a:cubicBezTo>
                    <a:cubicBezTo>
                      <a:pt x="231" y="3871"/>
                      <a:pt x="231" y="1976"/>
                      <a:pt x="312" y="109"/>
                    </a:cubicBezTo>
                    <a:cubicBezTo>
                      <a:pt x="312" y="55"/>
                      <a:pt x="258" y="1"/>
                      <a:pt x="204"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4"/>
              <p:cNvSpPr/>
              <p:nvPr/>
            </p:nvSpPr>
            <p:spPr>
              <a:xfrm>
                <a:off x="2542425" y="2734125"/>
                <a:ext cx="122525" cy="1379400"/>
              </a:xfrm>
              <a:custGeom>
                <a:avLst/>
                <a:gdLst/>
                <a:ahLst/>
                <a:cxnLst/>
                <a:rect l="l" t="t" r="r" b="b"/>
                <a:pathLst>
                  <a:path w="4901" h="55176" extrusionOk="0">
                    <a:moveTo>
                      <a:pt x="58" y="0"/>
                    </a:moveTo>
                    <a:cubicBezTo>
                      <a:pt x="28" y="0"/>
                      <a:pt x="0" y="26"/>
                      <a:pt x="15" y="64"/>
                    </a:cubicBezTo>
                    <a:cubicBezTo>
                      <a:pt x="3899" y="18141"/>
                      <a:pt x="4900" y="36733"/>
                      <a:pt x="2979" y="55122"/>
                    </a:cubicBezTo>
                    <a:cubicBezTo>
                      <a:pt x="2979" y="55149"/>
                      <a:pt x="2992" y="55176"/>
                      <a:pt x="3033" y="55176"/>
                    </a:cubicBezTo>
                    <a:cubicBezTo>
                      <a:pt x="3060" y="55176"/>
                      <a:pt x="3087" y="55162"/>
                      <a:pt x="3087" y="55135"/>
                    </a:cubicBezTo>
                    <a:cubicBezTo>
                      <a:pt x="4034" y="45934"/>
                      <a:pt x="4264" y="36692"/>
                      <a:pt x="3764" y="27464"/>
                    </a:cubicBezTo>
                    <a:cubicBezTo>
                      <a:pt x="3276" y="18250"/>
                      <a:pt x="2045" y="9076"/>
                      <a:pt x="110" y="50"/>
                    </a:cubicBezTo>
                    <a:cubicBezTo>
                      <a:pt x="104" y="15"/>
                      <a:pt x="81" y="0"/>
                      <a:pt x="58"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4"/>
              <p:cNvSpPr/>
              <p:nvPr/>
            </p:nvSpPr>
            <p:spPr>
              <a:xfrm>
                <a:off x="2731225" y="2427800"/>
                <a:ext cx="114350" cy="274775"/>
              </a:xfrm>
              <a:custGeom>
                <a:avLst/>
                <a:gdLst/>
                <a:ahLst/>
                <a:cxnLst/>
                <a:rect l="l" t="t" r="r" b="b"/>
                <a:pathLst>
                  <a:path w="4574" h="10991" extrusionOk="0">
                    <a:moveTo>
                      <a:pt x="65" y="1"/>
                    </a:moveTo>
                    <a:cubicBezTo>
                      <a:pt x="35" y="1"/>
                      <a:pt x="0" y="25"/>
                      <a:pt x="0" y="71"/>
                    </a:cubicBezTo>
                    <a:cubicBezTo>
                      <a:pt x="582" y="4009"/>
                      <a:pt x="2111" y="7743"/>
                      <a:pt x="4466" y="10964"/>
                    </a:cubicBezTo>
                    <a:cubicBezTo>
                      <a:pt x="4479" y="10977"/>
                      <a:pt x="4493" y="10991"/>
                      <a:pt x="4506" y="10991"/>
                    </a:cubicBezTo>
                    <a:cubicBezTo>
                      <a:pt x="4547" y="10991"/>
                      <a:pt x="4574" y="10937"/>
                      <a:pt x="4547" y="10896"/>
                    </a:cubicBezTo>
                    <a:cubicBezTo>
                      <a:pt x="2219" y="7703"/>
                      <a:pt x="690" y="3968"/>
                      <a:pt x="109" y="44"/>
                    </a:cubicBezTo>
                    <a:cubicBezTo>
                      <a:pt x="109" y="15"/>
                      <a:pt x="88" y="1"/>
                      <a:pt x="65"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2" name="Google Shape;1022;p34"/>
            <p:cNvSpPr/>
            <p:nvPr/>
          </p:nvSpPr>
          <p:spPr>
            <a:xfrm rot="4078092">
              <a:off x="-9194322" y="2237641"/>
              <a:ext cx="145407" cy="103423"/>
            </a:xfrm>
            <a:custGeom>
              <a:avLst/>
              <a:gdLst/>
              <a:ahLst/>
              <a:cxnLst/>
              <a:rect l="l" t="t" r="r" b="b"/>
              <a:pathLst>
                <a:path w="7280" h="5178" extrusionOk="0">
                  <a:moveTo>
                    <a:pt x="7212" y="0"/>
                  </a:moveTo>
                  <a:cubicBezTo>
                    <a:pt x="7201" y="0"/>
                    <a:pt x="7191" y="3"/>
                    <a:pt x="7185" y="9"/>
                  </a:cubicBezTo>
                  <a:lnTo>
                    <a:pt x="41" y="5083"/>
                  </a:lnTo>
                  <a:cubicBezTo>
                    <a:pt x="14" y="5097"/>
                    <a:pt x="0" y="5137"/>
                    <a:pt x="14" y="5151"/>
                  </a:cubicBezTo>
                  <a:cubicBezTo>
                    <a:pt x="27" y="5164"/>
                    <a:pt x="41" y="5178"/>
                    <a:pt x="68" y="5178"/>
                  </a:cubicBezTo>
                  <a:cubicBezTo>
                    <a:pt x="81" y="5178"/>
                    <a:pt x="81" y="5178"/>
                    <a:pt x="95" y="5164"/>
                  </a:cubicBezTo>
                  <a:lnTo>
                    <a:pt x="7239" y="90"/>
                  </a:lnTo>
                  <a:cubicBezTo>
                    <a:pt x="7266" y="77"/>
                    <a:pt x="7280" y="50"/>
                    <a:pt x="7253" y="23"/>
                  </a:cubicBezTo>
                  <a:cubicBezTo>
                    <a:pt x="7245" y="7"/>
                    <a:pt x="7228" y="0"/>
                    <a:pt x="72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4"/>
            <p:cNvSpPr/>
            <p:nvPr/>
          </p:nvSpPr>
          <p:spPr>
            <a:xfrm rot="2700000">
              <a:off x="-9106198" y="2343854"/>
              <a:ext cx="77326" cy="148780"/>
            </a:xfrm>
            <a:custGeom>
              <a:avLst/>
              <a:gdLst/>
              <a:ahLst/>
              <a:cxnLst/>
              <a:rect l="l" t="t" r="r" b="b"/>
              <a:pathLst>
                <a:path w="3871" h="7448" extrusionOk="0">
                  <a:moveTo>
                    <a:pt x="62" y="0"/>
                  </a:moveTo>
                  <a:cubicBezTo>
                    <a:pt x="55" y="0"/>
                    <a:pt x="48" y="2"/>
                    <a:pt x="41" y="5"/>
                  </a:cubicBezTo>
                  <a:cubicBezTo>
                    <a:pt x="14" y="19"/>
                    <a:pt x="0" y="60"/>
                    <a:pt x="14" y="87"/>
                  </a:cubicBezTo>
                  <a:lnTo>
                    <a:pt x="3762" y="7407"/>
                  </a:lnTo>
                  <a:cubicBezTo>
                    <a:pt x="3762" y="7434"/>
                    <a:pt x="3789" y="7448"/>
                    <a:pt x="3803" y="7448"/>
                  </a:cubicBezTo>
                  <a:cubicBezTo>
                    <a:pt x="3816" y="7434"/>
                    <a:pt x="3816" y="7434"/>
                    <a:pt x="3830" y="7434"/>
                  </a:cubicBezTo>
                  <a:cubicBezTo>
                    <a:pt x="3857" y="7420"/>
                    <a:pt x="3870" y="7380"/>
                    <a:pt x="3857" y="7353"/>
                  </a:cubicBezTo>
                  <a:lnTo>
                    <a:pt x="109" y="33"/>
                  </a:lnTo>
                  <a:cubicBezTo>
                    <a:pt x="99" y="13"/>
                    <a:pt x="81" y="0"/>
                    <a:pt x="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4"/>
            <p:cNvSpPr/>
            <p:nvPr/>
          </p:nvSpPr>
          <p:spPr>
            <a:xfrm rot="2911818">
              <a:off x="-9355944" y="2321688"/>
              <a:ext cx="132637" cy="48868"/>
            </a:xfrm>
            <a:custGeom>
              <a:avLst/>
              <a:gdLst/>
              <a:ahLst/>
              <a:cxnLst/>
              <a:rect l="l" t="t" r="r" b="b"/>
              <a:pathLst>
                <a:path w="5893" h="2171" extrusionOk="0">
                  <a:moveTo>
                    <a:pt x="2182" y="0"/>
                  </a:moveTo>
                  <a:cubicBezTo>
                    <a:pt x="1461" y="0"/>
                    <a:pt x="730" y="181"/>
                    <a:pt x="60" y="561"/>
                  </a:cubicBezTo>
                  <a:cubicBezTo>
                    <a:pt x="1" y="584"/>
                    <a:pt x="35" y="660"/>
                    <a:pt x="90" y="660"/>
                  </a:cubicBezTo>
                  <a:cubicBezTo>
                    <a:pt x="98" y="660"/>
                    <a:pt x="106" y="659"/>
                    <a:pt x="114" y="655"/>
                  </a:cubicBezTo>
                  <a:cubicBezTo>
                    <a:pt x="770" y="285"/>
                    <a:pt x="1481" y="109"/>
                    <a:pt x="2183" y="109"/>
                  </a:cubicBezTo>
                  <a:cubicBezTo>
                    <a:pt x="3609" y="109"/>
                    <a:pt x="4995" y="837"/>
                    <a:pt x="5784" y="2144"/>
                  </a:cubicBezTo>
                  <a:cubicBezTo>
                    <a:pt x="5797" y="2157"/>
                    <a:pt x="5811" y="2171"/>
                    <a:pt x="5838" y="2171"/>
                  </a:cubicBezTo>
                  <a:cubicBezTo>
                    <a:pt x="5838" y="2157"/>
                    <a:pt x="5851" y="2157"/>
                    <a:pt x="5865" y="2157"/>
                  </a:cubicBezTo>
                  <a:cubicBezTo>
                    <a:pt x="5892" y="2130"/>
                    <a:pt x="5892" y="2103"/>
                    <a:pt x="5878" y="2076"/>
                  </a:cubicBezTo>
                  <a:cubicBezTo>
                    <a:pt x="5072" y="744"/>
                    <a:pt x="3646" y="0"/>
                    <a:pt x="2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4"/>
            <p:cNvSpPr/>
            <p:nvPr/>
          </p:nvSpPr>
          <p:spPr>
            <a:xfrm rot="857016" flipH="1">
              <a:off x="-9134517" y="2655434"/>
              <a:ext cx="110493" cy="265487"/>
            </a:xfrm>
            <a:custGeom>
              <a:avLst/>
              <a:gdLst/>
              <a:ahLst/>
              <a:cxnLst/>
              <a:rect l="l" t="t" r="r" b="b"/>
              <a:pathLst>
                <a:path w="4574" h="10991" extrusionOk="0">
                  <a:moveTo>
                    <a:pt x="65" y="1"/>
                  </a:moveTo>
                  <a:cubicBezTo>
                    <a:pt x="35" y="1"/>
                    <a:pt x="0" y="25"/>
                    <a:pt x="0" y="71"/>
                  </a:cubicBezTo>
                  <a:cubicBezTo>
                    <a:pt x="582" y="4009"/>
                    <a:pt x="2111" y="7743"/>
                    <a:pt x="4466" y="10964"/>
                  </a:cubicBezTo>
                  <a:cubicBezTo>
                    <a:pt x="4479" y="10977"/>
                    <a:pt x="4493" y="10991"/>
                    <a:pt x="4506" y="10991"/>
                  </a:cubicBezTo>
                  <a:cubicBezTo>
                    <a:pt x="4547" y="10991"/>
                    <a:pt x="4574" y="10937"/>
                    <a:pt x="4547" y="10896"/>
                  </a:cubicBezTo>
                  <a:cubicBezTo>
                    <a:pt x="2219" y="7703"/>
                    <a:pt x="690" y="3968"/>
                    <a:pt x="109" y="44"/>
                  </a:cubicBezTo>
                  <a:cubicBezTo>
                    <a:pt x="109" y="15"/>
                    <a:pt x="88" y="1"/>
                    <a:pt x="65"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34"/>
          <p:cNvGrpSpPr/>
          <p:nvPr/>
        </p:nvGrpSpPr>
        <p:grpSpPr>
          <a:xfrm>
            <a:off x="3602781" y="2423473"/>
            <a:ext cx="1637992" cy="2508368"/>
            <a:chOff x="-3053119" y="6002698"/>
            <a:chExt cx="1637992" cy="2508368"/>
          </a:xfrm>
        </p:grpSpPr>
        <p:sp>
          <p:nvSpPr>
            <p:cNvPr id="1027" name="Google Shape;1027;p34"/>
            <p:cNvSpPr/>
            <p:nvPr/>
          </p:nvSpPr>
          <p:spPr>
            <a:xfrm>
              <a:off x="-2445699" y="7740047"/>
              <a:ext cx="109269" cy="543285"/>
            </a:xfrm>
            <a:custGeom>
              <a:avLst/>
              <a:gdLst/>
              <a:ahLst/>
              <a:cxnLst/>
              <a:rect l="l" t="t" r="r" b="b"/>
              <a:pathLst>
                <a:path w="5109" h="25402" fill="none" extrusionOk="0">
                  <a:moveTo>
                    <a:pt x="5109" y="1"/>
                  </a:moveTo>
                  <a:lnTo>
                    <a:pt x="1" y="25402"/>
                  </a:lnTo>
                </a:path>
              </a:pathLst>
            </a:custGeom>
            <a:noFill/>
            <a:ln w="8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4"/>
            <p:cNvSpPr/>
            <p:nvPr/>
          </p:nvSpPr>
          <p:spPr>
            <a:xfrm>
              <a:off x="-1932858" y="6070135"/>
              <a:ext cx="407667" cy="476578"/>
            </a:xfrm>
            <a:custGeom>
              <a:avLst/>
              <a:gdLst/>
              <a:ahLst/>
              <a:cxnLst/>
              <a:rect l="l" t="t" r="r" b="b"/>
              <a:pathLst>
                <a:path w="19061" h="22283" extrusionOk="0">
                  <a:moveTo>
                    <a:pt x="9957" y="1"/>
                  </a:moveTo>
                  <a:cubicBezTo>
                    <a:pt x="8533" y="1"/>
                    <a:pt x="7108" y="452"/>
                    <a:pt x="5833" y="1342"/>
                  </a:cubicBezTo>
                  <a:cubicBezTo>
                    <a:pt x="4753" y="2091"/>
                    <a:pt x="4054" y="2701"/>
                    <a:pt x="3647" y="3946"/>
                  </a:cubicBezTo>
                  <a:cubicBezTo>
                    <a:pt x="3088" y="5586"/>
                    <a:pt x="2986" y="7708"/>
                    <a:pt x="1995" y="9194"/>
                  </a:cubicBezTo>
                  <a:cubicBezTo>
                    <a:pt x="1385" y="10135"/>
                    <a:pt x="0" y="10427"/>
                    <a:pt x="254" y="11304"/>
                  </a:cubicBezTo>
                  <a:cubicBezTo>
                    <a:pt x="509" y="12168"/>
                    <a:pt x="1551" y="12600"/>
                    <a:pt x="1576" y="12727"/>
                  </a:cubicBezTo>
                  <a:cubicBezTo>
                    <a:pt x="1601" y="13032"/>
                    <a:pt x="1614" y="13337"/>
                    <a:pt x="1601" y="13654"/>
                  </a:cubicBezTo>
                  <a:lnTo>
                    <a:pt x="1601" y="13756"/>
                  </a:lnTo>
                  <a:lnTo>
                    <a:pt x="1601" y="14582"/>
                  </a:lnTo>
                  <a:lnTo>
                    <a:pt x="1601" y="14684"/>
                  </a:lnTo>
                  <a:lnTo>
                    <a:pt x="1601" y="14836"/>
                  </a:lnTo>
                  <a:cubicBezTo>
                    <a:pt x="1614" y="15522"/>
                    <a:pt x="1703" y="16221"/>
                    <a:pt x="1868" y="16895"/>
                  </a:cubicBezTo>
                  <a:cubicBezTo>
                    <a:pt x="2082" y="17793"/>
                    <a:pt x="2817" y="18070"/>
                    <a:pt x="3661" y="18070"/>
                  </a:cubicBezTo>
                  <a:cubicBezTo>
                    <a:pt x="4524" y="18070"/>
                    <a:pt x="5501" y="17780"/>
                    <a:pt x="6150" y="17568"/>
                  </a:cubicBezTo>
                  <a:lnTo>
                    <a:pt x="6150" y="17606"/>
                  </a:lnTo>
                  <a:lnTo>
                    <a:pt x="6392" y="20198"/>
                  </a:lnTo>
                  <a:lnTo>
                    <a:pt x="6392" y="20262"/>
                  </a:lnTo>
                  <a:lnTo>
                    <a:pt x="6595" y="22282"/>
                  </a:lnTo>
                  <a:cubicBezTo>
                    <a:pt x="6595" y="22282"/>
                    <a:pt x="14931" y="19614"/>
                    <a:pt x="14931" y="19601"/>
                  </a:cubicBezTo>
                  <a:lnTo>
                    <a:pt x="14321" y="17161"/>
                  </a:lnTo>
                  <a:cubicBezTo>
                    <a:pt x="14321" y="16920"/>
                    <a:pt x="15553" y="16094"/>
                    <a:pt x="15706" y="15891"/>
                  </a:cubicBezTo>
                  <a:cubicBezTo>
                    <a:pt x="16392" y="14900"/>
                    <a:pt x="16951" y="13629"/>
                    <a:pt x="17421" y="12524"/>
                  </a:cubicBezTo>
                  <a:cubicBezTo>
                    <a:pt x="19060" y="8470"/>
                    <a:pt x="17688" y="3832"/>
                    <a:pt x="13952" y="1265"/>
                  </a:cubicBezTo>
                  <a:cubicBezTo>
                    <a:pt x="13787" y="1164"/>
                    <a:pt x="13635" y="1075"/>
                    <a:pt x="13470" y="973"/>
                  </a:cubicBezTo>
                  <a:cubicBezTo>
                    <a:pt x="12359" y="322"/>
                    <a:pt x="11158" y="1"/>
                    <a:pt x="9957"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4"/>
            <p:cNvSpPr/>
            <p:nvPr/>
          </p:nvSpPr>
          <p:spPr>
            <a:xfrm>
              <a:off x="-1897268" y="6002698"/>
              <a:ext cx="415024" cy="455532"/>
            </a:xfrm>
            <a:custGeom>
              <a:avLst/>
              <a:gdLst/>
              <a:ahLst/>
              <a:cxnLst/>
              <a:rect l="l" t="t" r="r" b="b"/>
              <a:pathLst>
                <a:path w="19405" h="21299" extrusionOk="0">
                  <a:moveTo>
                    <a:pt x="9017" y="1"/>
                  </a:moveTo>
                  <a:cubicBezTo>
                    <a:pt x="8343" y="1"/>
                    <a:pt x="7672" y="508"/>
                    <a:pt x="6964" y="530"/>
                  </a:cubicBezTo>
                  <a:cubicBezTo>
                    <a:pt x="6953" y="530"/>
                    <a:pt x="6942" y="530"/>
                    <a:pt x="6931" y="530"/>
                  </a:cubicBezTo>
                  <a:cubicBezTo>
                    <a:pt x="6371" y="530"/>
                    <a:pt x="5835" y="223"/>
                    <a:pt x="5287" y="136"/>
                  </a:cubicBezTo>
                  <a:cubicBezTo>
                    <a:pt x="5177" y="121"/>
                    <a:pt x="5072" y="113"/>
                    <a:pt x="4971" y="113"/>
                  </a:cubicBezTo>
                  <a:cubicBezTo>
                    <a:pt x="4085" y="113"/>
                    <a:pt x="3499" y="686"/>
                    <a:pt x="2974" y="1381"/>
                  </a:cubicBezTo>
                  <a:cubicBezTo>
                    <a:pt x="2695" y="1737"/>
                    <a:pt x="2263" y="1941"/>
                    <a:pt x="1907" y="2233"/>
                  </a:cubicBezTo>
                  <a:cubicBezTo>
                    <a:pt x="1475" y="2576"/>
                    <a:pt x="1106" y="2982"/>
                    <a:pt x="801" y="3440"/>
                  </a:cubicBezTo>
                  <a:cubicBezTo>
                    <a:pt x="255" y="4266"/>
                    <a:pt x="1" y="5308"/>
                    <a:pt x="255" y="6261"/>
                  </a:cubicBezTo>
                  <a:cubicBezTo>
                    <a:pt x="509" y="7201"/>
                    <a:pt x="1373" y="8002"/>
                    <a:pt x="2352" y="8065"/>
                  </a:cubicBezTo>
                  <a:cubicBezTo>
                    <a:pt x="2425" y="8068"/>
                    <a:pt x="2499" y="8068"/>
                    <a:pt x="2575" y="8068"/>
                  </a:cubicBezTo>
                  <a:lnTo>
                    <a:pt x="2575" y="8068"/>
                  </a:lnTo>
                  <a:cubicBezTo>
                    <a:pt x="2800" y="8068"/>
                    <a:pt x="3031" y="8068"/>
                    <a:pt x="3241" y="8154"/>
                  </a:cubicBezTo>
                  <a:cubicBezTo>
                    <a:pt x="3711" y="8357"/>
                    <a:pt x="3889" y="8942"/>
                    <a:pt x="3953" y="9463"/>
                  </a:cubicBezTo>
                  <a:cubicBezTo>
                    <a:pt x="4016" y="9997"/>
                    <a:pt x="4054" y="10581"/>
                    <a:pt x="4461" y="10924"/>
                  </a:cubicBezTo>
                  <a:cubicBezTo>
                    <a:pt x="4855" y="11255"/>
                    <a:pt x="5427" y="11255"/>
                    <a:pt x="5757" y="11623"/>
                  </a:cubicBezTo>
                  <a:cubicBezTo>
                    <a:pt x="6113" y="12030"/>
                    <a:pt x="6011" y="12640"/>
                    <a:pt x="5973" y="13186"/>
                  </a:cubicBezTo>
                  <a:cubicBezTo>
                    <a:pt x="5922" y="13720"/>
                    <a:pt x="6100" y="14406"/>
                    <a:pt x="6634" y="14495"/>
                  </a:cubicBezTo>
                  <a:cubicBezTo>
                    <a:pt x="6669" y="14501"/>
                    <a:pt x="6705" y="14504"/>
                    <a:pt x="6739" y="14504"/>
                  </a:cubicBezTo>
                  <a:cubicBezTo>
                    <a:pt x="7136" y="14504"/>
                    <a:pt x="7460" y="14118"/>
                    <a:pt x="7612" y="13732"/>
                  </a:cubicBezTo>
                  <a:cubicBezTo>
                    <a:pt x="7790" y="13313"/>
                    <a:pt x="7854" y="12843"/>
                    <a:pt x="8133" y="12500"/>
                  </a:cubicBezTo>
                  <a:cubicBezTo>
                    <a:pt x="8370" y="12221"/>
                    <a:pt x="8726" y="12089"/>
                    <a:pt x="9091" y="12089"/>
                  </a:cubicBezTo>
                  <a:cubicBezTo>
                    <a:pt x="9490" y="12089"/>
                    <a:pt x="9900" y="12246"/>
                    <a:pt x="10179" y="12538"/>
                  </a:cubicBezTo>
                  <a:cubicBezTo>
                    <a:pt x="10713" y="13084"/>
                    <a:pt x="10814" y="13948"/>
                    <a:pt x="10586" y="14685"/>
                  </a:cubicBezTo>
                  <a:cubicBezTo>
                    <a:pt x="10357" y="15422"/>
                    <a:pt x="9874" y="16045"/>
                    <a:pt x="9353" y="16604"/>
                  </a:cubicBezTo>
                  <a:cubicBezTo>
                    <a:pt x="9099" y="16858"/>
                    <a:pt x="8870" y="17138"/>
                    <a:pt x="8692" y="17455"/>
                  </a:cubicBezTo>
                  <a:cubicBezTo>
                    <a:pt x="8514" y="17773"/>
                    <a:pt x="8514" y="18154"/>
                    <a:pt x="8667" y="18485"/>
                  </a:cubicBezTo>
                  <a:cubicBezTo>
                    <a:pt x="8896" y="18879"/>
                    <a:pt x="9379" y="19006"/>
                    <a:pt x="9747" y="19260"/>
                  </a:cubicBezTo>
                  <a:cubicBezTo>
                    <a:pt x="10446" y="19755"/>
                    <a:pt x="10700" y="20734"/>
                    <a:pt x="11462" y="21128"/>
                  </a:cubicBezTo>
                  <a:cubicBezTo>
                    <a:pt x="11696" y="21248"/>
                    <a:pt x="11943" y="21299"/>
                    <a:pt x="12194" y="21299"/>
                  </a:cubicBezTo>
                  <a:cubicBezTo>
                    <a:pt x="12816" y="21299"/>
                    <a:pt x="13468" y="20991"/>
                    <a:pt x="14029" y="20683"/>
                  </a:cubicBezTo>
                  <a:cubicBezTo>
                    <a:pt x="14906" y="20226"/>
                    <a:pt x="15834" y="19692"/>
                    <a:pt x="16227" y="18802"/>
                  </a:cubicBezTo>
                  <a:cubicBezTo>
                    <a:pt x="16443" y="18320"/>
                    <a:pt x="16494" y="17748"/>
                    <a:pt x="16812" y="17328"/>
                  </a:cubicBezTo>
                  <a:cubicBezTo>
                    <a:pt x="17142" y="16909"/>
                    <a:pt x="17663" y="16731"/>
                    <a:pt x="18045" y="16388"/>
                  </a:cubicBezTo>
                  <a:cubicBezTo>
                    <a:pt x="18832" y="15702"/>
                    <a:pt x="18921" y="14520"/>
                    <a:pt x="18794" y="13491"/>
                  </a:cubicBezTo>
                  <a:cubicBezTo>
                    <a:pt x="18667" y="12462"/>
                    <a:pt x="18388" y="11407"/>
                    <a:pt x="18629" y="10391"/>
                  </a:cubicBezTo>
                  <a:cubicBezTo>
                    <a:pt x="18832" y="9552"/>
                    <a:pt x="19404" y="8650"/>
                    <a:pt x="18998" y="7875"/>
                  </a:cubicBezTo>
                  <a:cubicBezTo>
                    <a:pt x="18693" y="7303"/>
                    <a:pt x="17917" y="7023"/>
                    <a:pt x="17778" y="6388"/>
                  </a:cubicBezTo>
                  <a:cubicBezTo>
                    <a:pt x="17676" y="5905"/>
                    <a:pt x="17981" y="5346"/>
                    <a:pt x="17701" y="4939"/>
                  </a:cubicBezTo>
                  <a:cubicBezTo>
                    <a:pt x="17473" y="4596"/>
                    <a:pt x="16990" y="4584"/>
                    <a:pt x="16609" y="4418"/>
                  </a:cubicBezTo>
                  <a:cubicBezTo>
                    <a:pt x="15440" y="3923"/>
                    <a:pt x="15427" y="2068"/>
                    <a:pt x="14283" y="1508"/>
                  </a:cubicBezTo>
                  <a:cubicBezTo>
                    <a:pt x="14040" y="1394"/>
                    <a:pt x="13781" y="1356"/>
                    <a:pt x="13514" y="1356"/>
                  </a:cubicBezTo>
                  <a:cubicBezTo>
                    <a:pt x="12958" y="1356"/>
                    <a:pt x="12369" y="1523"/>
                    <a:pt x="11818" y="1523"/>
                  </a:cubicBezTo>
                  <a:cubicBezTo>
                    <a:pt x="11543" y="1523"/>
                    <a:pt x="11277" y="1481"/>
                    <a:pt x="11030" y="1356"/>
                  </a:cubicBezTo>
                  <a:cubicBezTo>
                    <a:pt x="10395" y="1038"/>
                    <a:pt x="10039" y="238"/>
                    <a:pt x="9353" y="47"/>
                  </a:cubicBezTo>
                  <a:cubicBezTo>
                    <a:pt x="9241" y="15"/>
                    <a:pt x="9129" y="1"/>
                    <a:pt x="90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4"/>
            <p:cNvSpPr/>
            <p:nvPr/>
          </p:nvSpPr>
          <p:spPr>
            <a:xfrm>
              <a:off x="-1758930" y="6252104"/>
              <a:ext cx="113888" cy="119877"/>
            </a:xfrm>
            <a:custGeom>
              <a:avLst/>
              <a:gdLst/>
              <a:ahLst/>
              <a:cxnLst/>
              <a:rect l="l" t="t" r="r" b="b"/>
              <a:pathLst>
                <a:path w="5325" h="5605" extrusionOk="0">
                  <a:moveTo>
                    <a:pt x="2770" y="0"/>
                  </a:moveTo>
                  <a:cubicBezTo>
                    <a:pt x="1162" y="0"/>
                    <a:pt x="509" y="2770"/>
                    <a:pt x="509" y="2770"/>
                  </a:cubicBezTo>
                  <a:lnTo>
                    <a:pt x="1" y="4549"/>
                  </a:lnTo>
                  <a:cubicBezTo>
                    <a:pt x="1" y="4549"/>
                    <a:pt x="1005" y="5605"/>
                    <a:pt x="2345" y="5605"/>
                  </a:cubicBezTo>
                  <a:cubicBezTo>
                    <a:pt x="2642" y="5605"/>
                    <a:pt x="2956" y="5553"/>
                    <a:pt x="3279" y="5426"/>
                  </a:cubicBezTo>
                  <a:cubicBezTo>
                    <a:pt x="5071" y="4740"/>
                    <a:pt x="5325" y="826"/>
                    <a:pt x="3317" y="102"/>
                  </a:cubicBezTo>
                  <a:cubicBezTo>
                    <a:pt x="3123" y="32"/>
                    <a:pt x="2941" y="0"/>
                    <a:pt x="2770"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4"/>
            <p:cNvSpPr/>
            <p:nvPr/>
          </p:nvSpPr>
          <p:spPr>
            <a:xfrm>
              <a:off x="-1779677" y="6238779"/>
              <a:ext cx="54196" cy="100329"/>
            </a:xfrm>
            <a:custGeom>
              <a:avLst/>
              <a:gdLst/>
              <a:ahLst/>
              <a:cxnLst/>
              <a:rect l="l" t="t" r="r" b="b"/>
              <a:pathLst>
                <a:path w="2534" h="4691" extrusionOk="0">
                  <a:moveTo>
                    <a:pt x="1607" y="1"/>
                  </a:moveTo>
                  <a:cubicBezTo>
                    <a:pt x="1" y="1"/>
                    <a:pt x="358" y="3046"/>
                    <a:pt x="323" y="3990"/>
                  </a:cubicBezTo>
                  <a:cubicBezTo>
                    <a:pt x="297" y="4143"/>
                    <a:pt x="310" y="4308"/>
                    <a:pt x="361" y="4461"/>
                  </a:cubicBezTo>
                  <a:cubicBezTo>
                    <a:pt x="420" y="4603"/>
                    <a:pt x="547" y="4691"/>
                    <a:pt x="698" y="4691"/>
                  </a:cubicBezTo>
                  <a:cubicBezTo>
                    <a:pt x="708" y="4691"/>
                    <a:pt x="719" y="4690"/>
                    <a:pt x="729" y="4689"/>
                  </a:cubicBezTo>
                  <a:cubicBezTo>
                    <a:pt x="907" y="4664"/>
                    <a:pt x="996" y="4486"/>
                    <a:pt x="1072" y="4321"/>
                  </a:cubicBezTo>
                  <a:lnTo>
                    <a:pt x="2394" y="1233"/>
                  </a:lnTo>
                  <a:cubicBezTo>
                    <a:pt x="2483" y="1068"/>
                    <a:pt x="2534" y="877"/>
                    <a:pt x="2534" y="687"/>
                  </a:cubicBezTo>
                  <a:cubicBezTo>
                    <a:pt x="2495" y="356"/>
                    <a:pt x="2254" y="102"/>
                    <a:pt x="1936" y="39"/>
                  </a:cubicBezTo>
                  <a:cubicBezTo>
                    <a:pt x="1818" y="13"/>
                    <a:pt x="1709" y="1"/>
                    <a:pt x="1607"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4"/>
            <p:cNvSpPr/>
            <p:nvPr/>
          </p:nvSpPr>
          <p:spPr>
            <a:xfrm>
              <a:off x="-1709738" y="6283074"/>
              <a:ext cx="24745" cy="56014"/>
            </a:xfrm>
            <a:custGeom>
              <a:avLst/>
              <a:gdLst/>
              <a:ahLst/>
              <a:cxnLst/>
              <a:rect l="l" t="t" r="r" b="b"/>
              <a:pathLst>
                <a:path w="1157" h="2619" fill="none" extrusionOk="0">
                  <a:moveTo>
                    <a:pt x="1" y="1"/>
                  </a:moveTo>
                  <a:cubicBezTo>
                    <a:pt x="318" y="1"/>
                    <a:pt x="598" y="268"/>
                    <a:pt x="750" y="547"/>
                  </a:cubicBezTo>
                  <a:cubicBezTo>
                    <a:pt x="1106" y="1182"/>
                    <a:pt x="1157" y="1945"/>
                    <a:pt x="877" y="2618"/>
                  </a:cubicBezTo>
                </a:path>
              </a:pathLst>
            </a:custGeom>
            <a:solidFill>
              <a:schemeClr val="dk1"/>
            </a:solid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4"/>
            <p:cNvSpPr/>
            <p:nvPr/>
          </p:nvSpPr>
          <p:spPr>
            <a:xfrm>
              <a:off x="-1716796" y="6298837"/>
              <a:ext cx="24211" cy="29921"/>
            </a:xfrm>
            <a:custGeom>
              <a:avLst/>
              <a:gdLst/>
              <a:ahLst/>
              <a:cxnLst/>
              <a:rect l="l" t="t" r="r" b="b"/>
              <a:pathLst>
                <a:path w="1132" h="1399" fill="none" extrusionOk="0">
                  <a:moveTo>
                    <a:pt x="1131" y="1"/>
                  </a:moveTo>
                  <a:cubicBezTo>
                    <a:pt x="661" y="382"/>
                    <a:pt x="267" y="865"/>
                    <a:pt x="0" y="1398"/>
                  </a:cubicBezTo>
                </a:path>
              </a:pathLst>
            </a:custGeom>
            <a:solidFill>
              <a:schemeClr val="dk1"/>
            </a:solid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4"/>
            <p:cNvSpPr/>
            <p:nvPr/>
          </p:nvSpPr>
          <p:spPr>
            <a:xfrm>
              <a:off x="-1864010" y="6197201"/>
              <a:ext cx="51565" cy="50111"/>
            </a:xfrm>
            <a:custGeom>
              <a:avLst/>
              <a:gdLst/>
              <a:ahLst/>
              <a:cxnLst/>
              <a:rect l="l" t="t" r="r" b="b"/>
              <a:pathLst>
                <a:path w="2411" h="2343" extrusionOk="0">
                  <a:moveTo>
                    <a:pt x="1101" y="0"/>
                  </a:moveTo>
                  <a:cubicBezTo>
                    <a:pt x="572" y="0"/>
                    <a:pt x="0" y="547"/>
                    <a:pt x="263" y="1093"/>
                  </a:cubicBezTo>
                  <a:cubicBezTo>
                    <a:pt x="428" y="1424"/>
                    <a:pt x="847" y="1538"/>
                    <a:pt x="1127" y="1779"/>
                  </a:cubicBezTo>
                  <a:cubicBezTo>
                    <a:pt x="1280" y="1906"/>
                    <a:pt x="1394" y="2072"/>
                    <a:pt x="1546" y="2199"/>
                  </a:cubicBezTo>
                  <a:cubicBezTo>
                    <a:pt x="1642" y="2295"/>
                    <a:pt x="1775" y="2343"/>
                    <a:pt x="1910" y="2343"/>
                  </a:cubicBezTo>
                  <a:cubicBezTo>
                    <a:pt x="1971" y="2343"/>
                    <a:pt x="2033" y="2333"/>
                    <a:pt x="2093" y="2313"/>
                  </a:cubicBezTo>
                  <a:cubicBezTo>
                    <a:pt x="2233" y="2211"/>
                    <a:pt x="2321" y="2046"/>
                    <a:pt x="2334" y="1868"/>
                  </a:cubicBezTo>
                  <a:cubicBezTo>
                    <a:pt x="2410" y="1144"/>
                    <a:pt x="2055" y="432"/>
                    <a:pt x="1419" y="77"/>
                  </a:cubicBezTo>
                  <a:cubicBezTo>
                    <a:pt x="1320" y="24"/>
                    <a:pt x="1212" y="0"/>
                    <a:pt x="1101"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4"/>
            <p:cNvSpPr/>
            <p:nvPr/>
          </p:nvSpPr>
          <p:spPr>
            <a:xfrm>
              <a:off x="-1867902" y="6250692"/>
              <a:ext cx="22564" cy="27333"/>
            </a:xfrm>
            <a:custGeom>
              <a:avLst/>
              <a:gdLst/>
              <a:ahLst/>
              <a:cxnLst/>
              <a:rect l="l" t="t" r="r" b="b"/>
              <a:pathLst>
                <a:path w="1055" h="1278" extrusionOk="0">
                  <a:moveTo>
                    <a:pt x="561" y="1"/>
                  </a:moveTo>
                  <a:cubicBezTo>
                    <a:pt x="308" y="1"/>
                    <a:pt x="75" y="248"/>
                    <a:pt x="38" y="587"/>
                  </a:cubicBezTo>
                  <a:cubicBezTo>
                    <a:pt x="0" y="930"/>
                    <a:pt x="204" y="1248"/>
                    <a:pt x="458" y="1273"/>
                  </a:cubicBezTo>
                  <a:cubicBezTo>
                    <a:pt x="475" y="1276"/>
                    <a:pt x="493" y="1277"/>
                    <a:pt x="511" y="1277"/>
                  </a:cubicBezTo>
                  <a:cubicBezTo>
                    <a:pt x="757" y="1277"/>
                    <a:pt x="981" y="1034"/>
                    <a:pt x="1017" y="702"/>
                  </a:cubicBezTo>
                  <a:cubicBezTo>
                    <a:pt x="1055" y="346"/>
                    <a:pt x="864" y="41"/>
                    <a:pt x="597" y="3"/>
                  </a:cubicBezTo>
                  <a:cubicBezTo>
                    <a:pt x="585" y="1"/>
                    <a:pt x="573" y="1"/>
                    <a:pt x="561"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4"/>
            <p:cNvSpPr/>
            <p:nvPr/>
          </p:nvSpPr>
          <p:spPr>
            <a:xfrm>
              <a:off x="-1899428" y="6323583"/>
              <a:ext cx="20660" cy="13709"/>
            </a:xfrm>
            <a:custGeom>
              <a:avLst/>
              <a:gdLst/>
              <a:ahLst/>
              <a:cxnLst/>
              <a:rect l="l" t="t" r="r" b="b"/>
              <a:pathLst>
                <a:path w="966" h="641" extrusionOk="0">
                  <a:moveTo>
                    <a:pt x="928" y="0"/>
                  </a:moveTo>
                  <a:cubicBezTo>
                    <a:pt x="915" y="0"/>
                    <a:pt x="890" y="13"/>
                    <a:pt x="890" y="38"/>
                  </a:cubicBezTo>
                  <a:cubicBezTo>
                    <a:pt x="864" y="216"/>
                    <a:pt x="763" y="458"/>
                    <a:pt x="610" y="470"/>
                  </a:cubicBezTo>
                  <a:lnTo>
                    <a:pt x="229" y="64"/>
                  </a:lnTo>
                  <a:cubicBezTo>
                    <a:pt x="210" y="45"/>
                    <a:pt x="185" y="33"/>
                    <a:pt x="163" y="33"/>
                  </a:cubicBezTo>
                  <a:cubicBezTo>
                    <a:pt x="155" y="33"/>
                    <a:pt x="147" y="35"/>
                    <a:pt x="140" y="38"/>
                  </a:cubicBezTo>
                  <a:cubicBezTo>
                    <a:pt x="102" y="51"/>
                    <a:pt x="77" y="76"/>
                    <a:pt x="77" y="102"/>
                  </a:cubicBezTo>
                  <a:lnTo>
                    <a:pt x="0" y="445"/>
                  </a:lnTo>
                  <a:cubicBezTo>
                    <a:pt x="0" y="445"/>
                    <a:pt x="0" y="458"/>
                    <a:pt x="0" y="470"/>
                  </a:cubicBezTo>
                  <a:cubicBezTo>
                    <a:pt x="0" y="496"/>
                    <a:pt x="26" y="521"/>
                    <a:pt x="64" y="534"/>
                  </a:cubicBezTo>
                  <a:cubicBezTo>
                    <a:pt x="69" y="535"/>
                    <a:pt x="74" y="536"/>
                    <a:pt x="80" y="536"/>
                  </a:cubicBezTo>
                  <a:cubicBezTo>
                    <a:pt x="115" y="536"/>
                    <a:pt x="154" y="503"/>
                    <a:pt x="165" y="470"/>
                  </a:cubicBezTo>
                  <a:lnTo>
                    <a:pt x="204" y="292"/>
                  </a:lnTo>
                  <a:lnTo>
                    <a:pt x="521" y="623"/>
                  </a:lnTo>
                  <a:cubicBezTo>
                    <a:pt x="539" y="632"/>
                    <a:pt x="557" y="641"/>
                    <a:pt x="575" y="641"/>
                  </a:cubicBezTo>
                  <a:cubicBezTo>
                    <a:pt x="583" y="641"/>
                    <a:pt x="590" y="639"/>
                    <a:pt x="597" y="635"/>
                  </a:cubicBezTo>
                  <a:lnTo>
                    <a:pt x="623" y="635"/>
                  </a:lnTo>
                  <a:cubicBezTo>
                    <a:pt x="750" y="610"/>
                    <a:pt x="864" y="508"/>
                    <a:pt x="902" y="369"/>
                  </a:cubicBezTo>
                  <a:cubicBezTo>
                    <a:pt x="941" y="267"/>
                    <a:pt x="966" y="153"/>
                    <a:pt x="966" y="38"/>
                  </a:cubicBezTo>
                  <a:cubicBezTo>
                    <a:pt x="966" y="13"/>
                    <a:pt x="953" y="0"/>
                    <a:pt x="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4"/>
            <p:cNvSpPr/>
            <p:nvPr/>
          </p:nvSpPr>
          <p:spPr>
            <a:xfrm>
              <a:off x="-1898615" y="6349099"/>
              <a:ext cx="43502" cy="14993"/>
            </a:xfrm>
            <a:custGeom>
              <a:avLst/>
              <a:gdLst/>
              <a:ahLst/>
              <a:cxnLst/>
              <a:rect l="l" t="t" r="r" b="b"/>
              <a:pathLst>
                <a:path w="2034" h="701" extrusionOk="0">
                  <a:moveTo>
                    <a:pt x="1968" y="0"/>
                  </a:moveTo>
                  <a:cubicBezTo>
                    <a:pt x="1958" y="0"/>
                    <a:pt x="1949" y="5"/>
                    <a:pt x="1945" y="14"/>
                  </a:cubicBezTo>
                  <a:cubicBezTo>
                    <a:pt x="1350" y="510"/>
                    <a:pt x="613" y="604"/>
                    <a:pt x="178" y="604"/>
                  </a:cubicBezTo>
                  <a:cubicBezTo>
                    <a:pt x="111" y="604"/>
                    <a:pt x="51" y="602"/>
                    <a:pt x="0" y="599"/>
                  </a:cubicBezTo>
                  <a:lnTo>
                    <a:pt x="0" y="700"/>
                  </a:lnTo>
                  <a:lnTo>
                    <a:pt x="166" y="700"/>
                  </a:lnTo>
                  <a:cubicBezTo>
                    <a:pt x="184" y="701"/>
                    <a:pt x="202" y="701"/>
                    <a:pt x="221" y="701"/>
                  </a:cubicBezTo>
                  <a:cubicBezTo>
                    <a:pt x="862" y="701"/>
                    <a:pt x="1489" y="486"/>
                    <a:pt x="1995" y="90"/>
                  </a:cubicBezTo>
                  <a:cubicBezTo>
                    <a:pt x="2021" y="78"/>
                    <a:pt x="2033" y="40"/>
                    <a:pt x="2021" y="27"/>
                  </a:cubicBezTo>
                  <a:cubicBezTo>
                    <a:pt x="2005" y="11"/>
                    <a:pt x="1984" y="0"/>
                    <a:pt x="19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4"/>
            <p:cNvSpPr/>
            <p:nvPr/>
          </p:nvSpPr>
          <p:spPr>
            <a:xfrm>
              <a:off x="-1898615" y="6380625"/>
              <a:ext cx="19035" cy="4171"/>
            </a:xfrm>
            <a:custGeom>
              <a:avLst/>
              <a:gdLst/>
              <a:ahLst/>
              <a:cxnLst/>
              <a:rect l="l" t="t" r="r" b="b"/>
              <a:pathLst>
                <a:path w="890" h="195" extrusionOk="0">
                  <a:moveTo>
                    <a:pt x="833" y="0"/>
                  </a:moveTo>
                  <a:cubicBezTo>
                    <a:pt x="822" y="0"/>
                    <a:pt x="811" y="4"/>
                    <a:pt x="801" y="14"/>
                  </a:cubicBezTo>
                  <a:cubicBezTo>
                    <a:pt x="706" y="70"/>
                    <a:pt x="562" y="87"/>
                    <a:pt x="421" y="87"/>
                  </a:cubicBezTo>
                  <a:cubicBezTo>
                    <a:pt x="241" y="87"/>
                    <a:pt x="65" y="59"/>
                    <a:pt x="0" y="52"/>
                  </a:cubicBezTo>
                  <a:lnTo>
                    <a:pt x="0" y="154"/>
                  </a:lnTo>
                  <a:cubicBezTo>
                    <a:pt x="127" y="179"/>
                    <a:pt x="267" y="192"/>
                    <a:pt x="407" y="192"/>
                  </a:cubicBezTo>
                  <a:cubicBezTo>
                    <a:pt x="427" y="194"/>
                    <a:pt x="446" y="195"/>
                    <a:pt x="466" y="195"/>
                  </a:cubicBezTo>
                  <a:cubicBezTo>
                    <a:pt x="599" y="195"/>
                    <a:pt x="732" y="158"/>
                    <a:pt x="864" y="103"/>
                  </a:cubicBezTo>
                  <a:cubicBezTo>
                    <a:pt x="890" y="90"/>
                    <a:pt x="890" y="52"/>
                    <a:pt x="877" y="27"/>
                  </a:cubicBezTo>
                  <a:cubicBezTo>
                    <a:pt x="869" y="11"/>
                    <a:pt x="852" y="0"/>
                    <a:pt x="8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4"/>
            <p:cNvSpPr/>
            <p:nvPr/>
          </p:nvSpPr>
          <p:spPr>
            <a:xfrm>
              <a:off x="-1865999" y="6277107"/>
              <a:ext cx="118786" cy="118786"/>
            </a:xfrm>
            <a:custGeom>
              <a:avLst/>
              <a:gdLst/>
              <a:ahLst/>
              <a:cxnLst/>
              <a:rect l="l" t="t" r="r" b="b"/>
              <a:pathLst>
                <a:path w="5554" h="5554" extrusionOk="0">
                  <a:moveTo>
                    <a:pt x="2847" y="38"/>
                  </a:moveTo>
                  <a:cubicBezTo>
                    <a:pt x="4359" y="89"/>
                    <a:pt x="5553" y="1347"/>
                    <a:pt x="5515" y="2859"/>
                  </a:cubicBezTo>
                  <a:cubicBezTo>
                    <a:pt x="5464" y="4359"/>
                    <a:pt x="4206" y="5553"/>
                    <a:pt x="2694" y="5515"/>
                  </a:cubicBezTo>
                  <a:cubicBezTo>
                    <a:pt x="1195" y="5477"/>
                    <a:pt x="0" y="4219"/>
                    <a:pt x="38" y="2707"/>
                  </a:cubicBezTo>
                  <a:cubicBezTo>
                    <a:pt x="76" y="1195"/>
                    <a:pt x="1334" y="0"/>
                    <a:pt x="2847" y="38"/>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4"/>
            <p:cNvSpPr/>
            <p:nvPr/>
          </p:nvSpPr>
          <p:spPr>
            <a:xfrm>
              <a:off x="-1801321" y="6419230"/>
              <a:ext cx="54367" cy="82641"/>
            </a:xfrm>
            <a:custGeom>
              <a:avLst/>
              <a:gdLst/>
              <a:ahLst/>
              <a:cxnLst/>
              <a:rect l="l" t="t" r="r" b="b"/>
              <a:pathLst>
                <a:path w="2542" h="3864" extrusionOk="0">
                  <a:moveTo>
                    <a:pt x="2542" y="1"/>
                  </a:moveTo>
                  <a:cubicBezTo>
                    <a:pt x="2542" y="1"/>
                    <a:pt x="1424" y="3190"/>
                    <a:pt x="242" y="3864"/>
                  </a:cubicBezTo>
                  <a:lnTo>
                    <a:pt x="0" y="1284"/>
                  </a:lnTo>
                  <a:lnTo>
                    <a:pt x="0" y="1246"/>
                  </a:lnTo>
                  <a:cubicBezTo>
                    <a:pt x="305" y="1119"/>
                    <a:pt x="1894" y="433"/>
                    <a:pt x="2542" y="1"/>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4"/>
            <p:cNvSpPr/>
            <p:nvPr/>
          </p:nvSpPr>
          <p:spPr>
            <a:xfrm>
              <a:off x="-2099192" y="6445045"/>
              <a:ext cx="607148" cy="922143"/>
            </a:xfrm>
            <a:custGeom>
              <a:avLst/>
              <a:gdLst/>
              <a:ahLst/>
              <a:cxnLst/>
              <a:rect l="l" t="t" r="r" b="b"/>
              <a:pathLst>
                <a:path w="28388" h="43116" extrusionOk="0">
                  <a:moveTo>
                    <a:pt x="23470" y="1"/>
                  </a:moveTo>
                  <a:cubicBezTo>
                    <a:pt x="22250" y="725"/>
                    <a:pt x="13533" y="4512"/>
                    <a:pt x="13533" y="4512"/>
                  </a:cubicBezTo>
                  <a:cubicBezTo>
                    <a:pt x="13533" y="4512"/>
                    <a:pt x="12415" y="5135"/>
                    <a:pt x="12339" y="5236"/>
                  </a:cubicBezTo>
                  <a:cubicBezTo>
                    <a:pt x="12276" y="5338"/>
                    <a:pt x="12873" y="9468"/>
                    <a:pt x="12873" y="9468"/>
                  </a:cubicBezTo>
                  <a:cubicBezTo>
                    <a:pt x="12873" y="9468"/>
                    <a:pt x="12758" y="10166"/>
                    <a:pt x="12225" y="11628"/>
                  </a:cubicBezTo>
                  <a:cubicBezTo>
                    <a:pt x="11678" y="13089"/>
                    <a:pt x="9378" y="21120"/>
                    <a:pt x="8502" y="23229"/>
                  </a:cubicBezTo>
                  <a:cubicBezTo>
                    <a:pt x="7625" y="25351"/>
                    <a:pt x="1" y="33674"/>
                    <a:pt x="1" y="33674"/>
                  </a:cubicBezTo>
                  <a:cubicBezTo>
                    <a:pt x="1" y="33674"/>
                    <a:pt x="3165" y="38236"/>
                    <a:pt x="6901" y="40561"/>
                  </a:cubicBezTo>
                  <a:cubicBezTo>
                    <a:pt x="10624" y="42899"/>
                    <a:pt x="15325" y="43115"/>
                    <a:pt x="15325" y="43115"/>
                  </a:cubicBezTo>
                  <a:cubicBezTo>
                    <a:pt x="15325" y="43115"/>
                    <a:pt x="20357" y="34767"/>
                    <a:pt x="22949" y="29913"/>
                  </a:cubicBezTo>
                  <a:cubicBezTo>
                    <a:pt x="25541" y="25046"/>
                    <a:pt x="27879" y="16621"/>
                    <a:pt x="28134" y="12276"/>
                  </a:cubicBezTo>
                  <a:cubicBezTo>
                    <a:pt x="28388" y="7943"/>
                    <a:pt x="25173" y="4436"/>
                    <a:pt x="24995" y="3089"/>
                  </a:cubicBezTo>
                  <a:cubicBezTo>
                    <a:pt x="24804" y="1742"/>
                    <a:pt x="23470"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4"/>
            <p:cNvSpPr/>
            <p:nvPr/>
          </p:nvSpPr>
          <p:spPr>
            <a:xfrm>
              <a:off x="-2774005" y="8118358"/>
              <a:ext cx="409849" cy="306804"/>
            </a:xfrm>
            <a:custGeom>
              <a:avLst/>
              <a:gdLst/>
              <a:ahLst/>
              <a:cxnLst/>
              <a:rect l="l" t="t" r="r" b="b"/>
              <a:pathLst>
                <a:path w="19163" h="14345" extrusionOk="0">
                  <a:moveTo>
                    <a:pt x="15401" y="1"/>
                  </a:moveTo>
                  <a:lnTo>
                    <a:pt x="10217" y="2059"/>
                  </a:lnTo>
                  <a:cubicBezTo>
                    <a:pt x="10217" y="2059"/>
                    <a:pt x="9366" y="2961"/>
                    <a:pt x="8235" y="4130"/>
                  </a:cubicBezTo>
                  <a:cubicBezTo>
                    <a:pt x="8209" y="4156"/>
                    <a:pt x="8184" y="4181"/>
                    <a:pt x="8171" y="4206"/>
                  </a:cubicBezTo>
                  <a:cubicBezTo>
                    <a:pt x="7866" y="4511"/>
                    <a:pt x="7549" y="4829"/>
                    <a:pt x="7231" y="5172"/>
                  </a:cubicBezTo>
                  <a:cubicBezTo>
                    <a:pt x="7206" y="5185"/>
                    <a:pt x="7180" y="5210"/>
                    <a:pt x="7167" y="5248"/>
                  </a:cubicBezTo>
                  <a:cubicBezTo>
                    <a:pt x="6786" y="5630"/>
                    <a:pt x="6405" y="6024"/>
                    <a:pt x="6037" y="6405"/>
                  </a:cubicBezTo>
                  <a:lnTo>
                    <a:pt x="5960" y="6481"/>
                  </a:lnTo>
                  <a:cubicBezTo>
                    <a:pt x="5236" y="7231"/>
                    <a:pt x="4550" y="7930"/>
                    <a:pt x="4029" y="8438"/>
                  </a:cubicBezTo>
                  <a:cubicBezTo>
                    <a:pt x="4003" y="8476"/>
                    <a:pt x="3978" y="8489"/>
                    <a:pt x="3965" y="8514"/>
                  </a:cubicBezTo>
                  <a:cubicBezTo>
                    <a:pt x="3749" y="8730"/>
                    <a:pt x="3559" y="8908"/>
                    <a:pt x="3432" y="9035"/>
                  </a:cubicBezTo>
                  <a:cubicBezTo>
                    <a:pt x="2072" y="10318"/>
                    <a:pt x="1" y="12428"/>
                    <a:pt x="611" y="13724"/>
                  </a:cubicBezTo>
                  <a:cubicBezTo>
                    <a:pt x="636" y="13775"/>
                    <a:pt x="662" y="13813"/>
                    <a:pt x="700" y="13864"/>
                  </a:cubicBezTo>
                  <a:cubicBezTo>
                    <a:pt x="725" y="13902"/>
                    <a:pt x="751" y="13927"/>
                    <a:pt x="789" y="13965"/>
                  </a:cubicBezTo>
                  <a:cubicBezTo>
                    <a:pt x="1081" y="14235"/>
                    <a:pt x="1599" y="14345"/>
                    <a:pt x="2221" y="14345"/>
                  </a:cubicBezTo>
                  <a:cubicBezTo>
                    <a:pt x="3680" y="14345"/>
                    <a:pt x="5714" y="13742"/>
                    <a:pt x="6774" y="13190"/>
                  </a:cubicBezTo>
                  <a:cubicBezTo>
                    <a:pt x="8413" y="12351"/>
                    <a:pt x="13419" y="9810"/>
                    <a:pt x="14830" y="9378"/>
                  </a:cubicBezTo>
                  <a:cubicBezTo>
                    <a:pt x="16240" y="8946"/>
                    <a:pt x="19125" y="7078"/>
                    <a:pt x="19163" y="6214"/>
                  </a:cubicBezTo>
                  <a:cubicBezTo>
                    <a:pt x="19163" y="6138"/>
                    <a:pt x="19163" y="6062"/>
                    <a:pt x="19150" y="5998"/>
                  </a:cubicBezTo>
                  <a:cubicBezTo>
                    <a:pt x="19150" y="5960"/>
                    <a:pt x="19150" y="5909"/>
                    <a:pt x="19137" y="5871"/>
                  </a:cubicBezTo>
                  <a:cubicBezTo>
                    <a:pt x="18807" y="3863"/>
                    <a:pt x="15401" y="1"/>
                    <a:pt x="15401" y="1"/>
                  </a:cubicBezTo>
                  <a:close/>
                </a:path>
              </a:pathLst>
            </a:custGeom>
            <a:solidFill>
              <a:srgbClr val="604F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4"/>
            <p:cNvSpPr/>
            <p:nvPr/>
          </p:nvSpPr>
          <p:spPr>
            <a:xfrm>
              <a:off x="-2758777" y="8243927"/>
              <a:ext cx="394343" cy="173132"/>
            </a:xfrm>
            <a:custGeom>
              <a:avLst/>
              <a:gdLst/>
              <a:ahLst/>
              <a:cxnLst/>
              <a:rect l="l" t="t" r="r" b="b"/>
              <a:pathLst>
                <a:path w="18438" h="8095" extrusionOk="0">
                  <a:moveTo>
                    <a:pt x="18425" y="0"/>
                  </a:moveTo>
                  <a:cubicBezTo>
                    <a:pt x="17561" y="737"/>
                    <a:pt x="16621" y="1360"/>
                    <a:pt x="15617" y="1855"/>
                  </a:cubicBezTo>
                  <a:cubicBezTo>
                    <a:pt x="15592" y="1881"/>
                    <a:pt x="15566" y="1893"/>
                    <a:pt x="15541" y="1893"/>
                  </a:cubicBezTo>
                  <a:cubicBezTo>
                    <a:pt x="14829" y="2275"/>
                    <a:pt x="14105" y="2618"/>
                    <a:pt x="13381" y="2948"/>
                  </a:cubicBezTo>
                  <a:cubicBezTo>
                    <a:pt x="11462" y="3850"/>
                    <a:pt x="9543" y="4740"/>
                    <a:pt x="7624" y="5629"/>
                  </a:cubicBezTo>
                  <a:lnTo>
                    <a:pt x="6989" y="5934"/>
                  </a:lnTo>
                  <a:cubicBezTo>
                    <a:pt x="6951" y="5934"/>
                    <a:pt x="6926" y="5959"/>
                    <a:pt x="6888" y="5972"/>
                  </a:cubicBezTo>
                  <a:cubicBezTo>
                    <a:pt x="4778" y="6938"/>
                    <a:pt x="2440" y="7916"/>
                    <a:pt x="0" y="7993"/>
                  </a:cubicBezTo>
                  <a:cubicBezTo>
                    <a:pt x="26" y="8031"/>
                    <a:pt x="51" y="8069"/>
                    <a:pt x="89" y="8094"/>
                  </a:cubicBezTo>
                  <a:cubicBezTo>
                    <a:pt x="1678" y="8031"/>
                    <a:pt x="3228" y="7586"/>
                    <a:pt x="4689" y="7014"/>
                  </a:cubicBezTo>
                  <a:cubicBezTo>
                    <a:pt x="5464" y="6722"/>
                    <a:pt x="6227" y="6379"/>
                    <a:pt x="6951" y="6048"/>
                  </a:cubicBezTo>
                  <a:cubicBezTo>
                    <a:pt x="6976" y="6036"/>
                    <a:pt x="7002" y="6036"/>
                    <a:pt x="7027" y="6023"/>
                  </a:cubicBezTo>
                  <a:lnTo>
                    <a:pt x="7663" y="5731"/>
                  </a:lnTo>
                  <a:cubicBezTo>
                    <a:pt x="9581" y="4829"/>
                    <a:pt x="11500" y="3939"/>
                    <a:pt x="13419" y="3050"/>
                  </a:cubicBezTo>
                  <a:cubicBezTo>
                    <a:pt x="15147" y="2236"/>
                    <a:pt x="16951" y="1398"/>
                    <a:pt x="18438" y="127"/>
                  </a:cubicBezTo>
                  <a:cubicBezTo>
                    <a:pt x="18438" y="89"/>
                    <a:pt x="18438" y="38"/>
                    <a:pt x="184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4"/>
            <p:cNvSpPr/>
            <p:nvPr/>
          </p:nvSpPr>
          <p:spPr>
            <a:xfrm>
              <a:off x="-2433187" y="8155701"/>
              <a:ext cx="19377" cy="129074"/>
            </a:xfrm>
            <a:custGeom>
              <a:avLst/>
              <a:gdLst/>
              <a:ahLst/>
              <a:cxnLst/>
              <a:rect l="l" t="t" r="r" b="b"/>
              <a:pathLst>
                <a:path w="906" h="6035" extrusionOk="0">
                  <a:moveTo>
                    <a:pt x="845" y="1"/>
                  </a:moveTo>
                  <a:cubicBezTo>
                    <a:pt x="827" y="1"/>
                    <a:pt x="810" y="10"/>
                    <a:pt x="801" y="33"/>
                  </a:cubicBezTo>
                  <a:cubicBezTo>
                    <a:pt x="178" y="1952"/>
                    <a:pt x="0" y="3998"/>
                    <a:pt x="292" y="5993"/>
                  </a:cubicBezTo>
                  <a:cubicBezTo>
                    <a:pt x="292" y="6014"/>
                    <a:pt x="309" y="6034"/>
                    <a:pt x="329" y="6034"/>
                  </a:cubicBezTo>
                  <a:cubicBezTo>
                    <a:pt x="334" y="6034"/>
                    <a:pt x="339" y="6033"/>
                    <a:pt x="343" y="6031"/>
                  </a:cubicBezTo>
                  <a:lnTo>
                    <a:pt x="356" y="6031"/>
                  </a:lnTo>
                  <a:cubicBezTo>
                    <a:pt x="369" y="6031"/>
                    <a:pt x="381" y="6006"/>
                    <a:pt x="381" y="5993"/>
                  </a:cubicBezTo>
                  <a:cubicBezTo>
                    <a:pt x="102" y="3998"/>
                    <a:pt x="267" y="1978"/>
                    <a:pt x="890" y="72"/>
                  </a:cubicBezTo>
                  <a:cubicBezTo>
                    <a:pt x="906" y="31"/>
                    <a:pt x="875" y="1"/>
                    <a:pt x="8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4"/>
            <p:cNvSpPr/>
            <p:nvPr/>
          </p:nvSpPr>
          <p:spPr>
            <a:xfrm>
              <a:off x="-2689202" y="8298809"/>
              <a:ext cx="80738" cy="74685"/>
            </a:xfrm>
            <a:custGeom>
              <a:avLst/>
              <a:gdLst/>
              <a:ahLst/>
              <a:cxnLst/>
              <a:rect l="l" t="t" r="r" b="b"/>
              <a:pathLst>
                <a:path w="3775" h="3492" extrusionOk="0">
                  <a:moveTo>
                    <a:pt x="77" y="1"/>
                  </a:moveTo>
                  <a:cubicBezTo>
                    <a:pt x="51" y="26"/>
                    <a:pt x="26" y="52"/>
                    <a:pt x="0" y="77"/>
                  </a:cubicBezTo>
                  <a:cubicBezTo>
                    <a:pt x="1462" y="865"/>
                    <a:pt x="2720" y="2008"/>
                    <a:pt x="3635" y="3393"/>
                  </a:cubicBezTo>
                  <a:cubicBezTo>
                    <a:pt x="3660" y="3419"/>
                    <a:pt x="3673" y="3444"/>
                    <a:pt x="3685" y="3470"/>
                  </a:cubicBezTo>
                  <a:cubicBezTo>
                    <a:pt x="3685" y="3470"/>
                    <a:pt x="3698" y="3482"/>
                    <a:pt x="3698" y="3482"/>
                  </a:cubicBezTo>
                  <a:cubicBezTo>
                    <a:pt x="3704" y="3489"/>
                    <a:pt x="3714" y="3492"/>
                    <a:pt x="3723" y="3492"/>
                  </a:cubicBezTo>
                  <a:cubicBezTo>
                    <a:pt x="3733" y="3492"/>
                    <a:pt x="3743" y="3489"/>
                    <a:pt x="3749" y="3482"/>
                  </a:cubicBezTo>
                  <a:cubicBezTo>
                    <a:pt x="3762" y="3482"/>
                    <a:pt x="3762" y="3470"/>
                    <a:pt x="3774" y="3457"/>
                  </a:cubicBezTo>
                  <a:cubicBezTo>
                    <a:pt x="3774" y="3444"/>
                    <a:pt x="3774" y="3432"/>
                    <a:pt x="3774" y="3419"/>
                  </a:cubicBezTo>
                  <a:cubicBezTo>
                    <a:pt x="3762" y="3393"/>
                    <a:pt x="3749" y="3381"/>
                    <a:pt x="3736" y="3355"/>
                  </a:cubicBezTo>
                  <a:cubicBezTo>
                    <a:pt x="2796" y="1958"/>
                    <a:pt x="1551" y="814"/>
                    <a:pt x="77" y="1"/>
                  </a:cubicBezTo>
                  <a:close/>
                </a:path>
              </a:pathLst>
            </a:custGeom>
            <a:solidFill>
              <a:srgbClr val="EA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34"/>
            <p:cNvSpPr/>
            <p:nvPr/>
          </p:nvSpPr>
          <p:spPr>
            <a:xfrm>
              <a:off x="-2646533" y="8255327"/>
              <a:ext cx="44315" cy="28296"/>
            </a:xfrm>
            <a:custGeom>
              <a:avLst/>
              <a:gdLst/>
              <a:ahLst/>
              <a:cxnLst/>
              <a:rect l="l" t="t" r="r" b="b"/>
              <a:pathLst>
                <a:path w="2072" h="1323" extrusionOk="0">
                  <a:moveTo>
                    <a:pt x="77" y="1"/>
                  </a:moveTo>
                  <a:lnTo>
                    <a:pt x="0" y="90"/>
                  </a:lnTo>
                  <a:cubicBezTo>
                    <a:pt x="763" y="306"/>
                    <a:pt x="1436" y="725"/>
                    <a:pt x="1983" y="1310"/>
                  </a:cubicBezTo>
                  <a:cubicBezTo>
                    <a:pt x="1995" y="1322"/>
                    <a:pt x="2021" y="1322"/>
                    <a:pt x="2033" y="1322"/>
                  </a:cubicBezTo>
                  <a:cubicBezTo>
                    <a:pt x="2046" y="1322"/>
                    <a:pt x="2046" y="1310"/>
                    <a:pt x="2046" y="1310"/>
                  </a:cubicBezTo>
                  <a:cubicBezTo>
                    <a:pt x="2072" y="1297"/>
                    <a:pt x="2072" y="1259"/>
                    <a:pt x="2059" y="1233"/>
                  </a:cubicBezTo>
                  <a:cubicBezTo>
                    <a:pt x="1512" y="661"/>
                    <a:pt x="839" y="242"/>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4"/>
            <p:cNvSpPr/>
            <p:nvPr/>
          </p:nvSpPr>
          <p:spPr>
            <a:xfrm>
              <a:off x="-2620718" y="8228977"/>
              <a:ext cx="43780" cy="30734"/>
            </a:xfrm>
            <a:custGeom>
              <a:avLst/>
              <a:gdLst/>
              <a:ahLst/>
              <a:cxnLst/>
              <a:rect l="l" t="t" r="r" b="b"/>
              <a:pathLst>
                <a:path w="2047" h="1437" extrusionOk="0">
                  <a:moveTo>
                    <a:pt x="64" y="0"/>
                  </a:moveTo>
                  <a:cubicBezTo>
                    <a:pt x="39" y="26"/>
                    <a:pt x="13" y="51"/>
                    <a:pt x="0" y="76"/>
                  </a:cubicBezTo>
                  <a:cubicBezTo>
                    <a:pt x="725" y="407"/>
                    <a:pt x="1398" y="852"/>
                    <a:pt x="1957" y="1423"/>
                  </a:cubicBezTo>
                  <a:cubicBezTo>
                    <a:pt x="1970" y="1436"/>
                    <a:pt x="1995" y="1436"/>
                    <a:pt x="2008" y="1436"/>
                  </a:cubicBezTo>
                  <a:cubicBezTo>
                    <a:pt x="2021" y="1423"/>
                    <a:pt x="2034" y="1423"/>
                    <a:pt x="2034" y="1423"/>
                  </a:cubicBezTo>
                  <a:cubicBezTo>
                    <a:pt x="2046" y="1411"/>
                    <a:pt x="2046" y="1372"/>
                    <a:pt x="2034" y="1360"/>
                  </a:cubicBezTo>
                  <a:cubicBezTo>
                    <a:pt x="1462" y="788"/>
                    <a:pt x="801" y="331"/>
                    <a:pt x="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34"/>
            <p:cNvSpPr/>
            <p:nvPr/>
          </p:nvSpPr>
          <p:spPr>
            <a:xfrm>
              <a:off x="-2599522" y="8206947"/>
              <a:ext cx="47844" cy="29386"/>
            </a:xfrm>
            <a:custGeom>
              <a:avLst/>
              <a:gdLst/>
              <a:ahLst/>
              <a:cxnLst/>
              <a:rect l="l" t="t" r="r" b="b"/>
              <a:pathLst>
                <a:path w="2237" h="1374" extrusionOk="0">
                  <a:moveTo>
                    <a:pt x="77" y="1"/>
                  </a:moveTo>
                  <a:cubicBezTo>
                    <a:pt x="51" y="14"/>
                    <a:pt x="26" y="39"/>
                    <a:pt x="1" y="64"/>
                  </a:cubicBezTo>
                  <a:cubicBezTo>
                    <a:pt x="776" y="408"/>
                    <a:pt x="1500" y="840"/>
                    <a:pt x="2148" y="1361"/>
                  </a:cubicBezTo>
                  <a:cubicBezTo>
                    <a:pt x="2161" y="1373"/>
                    <a:pt x="2186" y="1373"/>
                    <a:pt x="2199" y="1373"/>
                  </a:cubicBezTo>
                  <a:cubicBezTo>
                    <a:pt x="2212" y="1373"/>
                    <a:pt x="2212" y="1361"/>
                    <a:pt x="2224" y="1361"/>
                  </a:cubicBezTo>
                  <a:cubicBezTo>
                    <a:pt x="2237" y="1335"/>
                    <a:pt x="2237" y="1310"/>
                    <a:pt x="2212" y="1297"/>
                  </a:cubicBezTo>
                  <a:cubicBezTo>
                    <a:pt x="1564" y="763"/>
                    <a:pt x="839" y="331"/>
                    <a:pt x="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4"/>
            <p:cNvSpPr/>
            <p:nvPr/>
          </p:nvSpPr>
          <p:spPr>
            <a:xfrm>
              <a:off x="-2605489" y="8014819"/>
              <a:ext cx="164427" cy="155166"/>
            </a:xfrm>
            <a:custGeom>
              <a:avLst/>
              <a:gdLst/>
              <a:ahLst/>
              <a:cxnLst/>
              <a:rect l="l" t="t" r="r" b="b"/>
              <a:pathLst>
                <a:path w="7688" h="7255" extrusionOk="0">
                  <a:moveTo>
                    <a:pt x="4600" y="0"/>
                  </a:moveTo>
                  <a:lnTo>
                    <a:pt x="0" y="2148"/>
                  </a:lnTo>
                  <a:lnTo>
                    <a:pt x="2338" y="6913"/>
                  </a:lnTo>
                  <a:cubicBezTo>
                    <a:pt x="2889" y="7142"/>
                    <a:pt x="3470" y="7255"/>
                    <a:pt x="4050" y="7255"/>
                  </a:cubicBezTo>
                  <a:cubicBezTo>
                    <a:pt x="4755" y="7255"/>
                    <a:pt x="5458" y="7088"/>
                    <a:pt x="6099" y="6760"/>
                  </a:cubicBezTo>
                  <a:cubicBezTo>
                    <a:pt x="7446" y="6061"/>
                    <a:pt x="7688" y="5121"/>
                    <a:pt x="7688" y="5121"/>
                  </a:cubicBezTo>
                  <a:lnTo>
                    <a:pt x="4600"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4"/>
            <p:cNvSpPr/>
            <p:nvPr/>
          </p:nvSpPr>
          <p:spPr>
            <a:xfrm>
              <a:off x="-3053119" y="8270812"/>
              <a:ext cx="475893" cy="212977"/>
            </a:xfrm>
            <a:custGeom>
              <a:avLst/>
              <a:gdLst/>
              <a:ahLst/>
              <a:cxnLst/>
              <a:rect l="l" t="t" r="r" b="b"/>
              <a:pathLst>
                <a:path w="22251" h="9958" extrusionOk="0">
                  <a:moveTo>
                    <a:pt x="20306" y="1"/>
                  </a:moveTo>
                  <a:lnTo>
                    <a:pt x="14309" y="52"/>
                  </a:lnTo>
                  <a:cubicBezTo>
                    <a:pt x="14309" y="52"/>
                    <a:pt x="13102" y="624"/>
                    <a:pt x="11513" y="1361"/>
                  </a:cubicBezTo>
                  <a:cubicBezTo>
                    <a:pt x="11475" y="1373"/>
                    <a:pt x="11437" y="1399"/>
                    <a:pt x="11412" y="1411"/>
                  </a:cubicBezTo>
                  <a:cubicBezTo>
                    <a:pt x="10980" y="1602"/>
                    <a:pt x="10548" y="1805"/>
                    <a:pt x="10103" y="2021"/>
                  </a:cubicBezTo>
                  <a:cubicBezTo>
                    <a:pt x="10065" y="2034"/>
                    <a:pt x="10027" y="2047"/>
                    <a:pt x="9989" y="2072"/>
                  </a:cubicBezTo>
                  <a:cubicBezTo>
                    <a:pt x="9468" y="2314"/>
                    <a:pt x="8934" y="2555"/>
                    <a:pt x="8413" y="2796"/>
                  </a:cubicBezTo>
                  <a:lnTo>
                    <a:pt x="8311" y="2847"/>
                  </a:lnTo>
                  <a:cubicBezTo>
                    <a:pt x="7282" y="3317"/>
                    <a:pt x="6329" y="3749"/>
                    <a:pt x="5605" y="4067"/>
                  </a:cubicBezTo>
                  <a:cubicBezTo>
                    <a:pt x="5567" y="4080"/>
                    <a:pt x="5541" y="4105"/>
                    <a:pt x="5503" y="4118"/>
                  </a:cubicBezTo>
                  <a:cubicBezTo>
                    <a:pt x="5211" y="4245"/>
                    <a:pt x="4957" y="4359"/>
                    <a:pt x="4766" y="4436"/>
                  </a:cubicBezTo>
                  <a:cubicBezTo>
                    <a:pt x="2911" y="5198"/>
                    <a:pt x="1" y="6507"/>
                    <a:pt x="115" y="8044"/>
                  </a:cubicBezTo>
                  <a:cubicBezTo>
                    <a:pt x="128" y="8108"/>
                    <a:pt x="141" y="8171"/>
                    <a:pt x="153" y="8222"/>
                  </a:cubicBezTo>
                  <a:cubicBezTo>
                    <a:pt x="166" y="8273"/>
                    <a:pt x="179" y="8324"/>
                    <a:pt x="204" y="8362"/>
                  </a:cubicBezTo>
                  <a:cubicBezTo>
                    <a:pt x="734" y="9455"/>
                    <a:pt x="3613" y="9958"/>
                    <a:pt x="5586" y="9958"/>
                  </a:cubicBezTo>
                  <a:cubicBezTo>
                    <a:pt x="5931" y="9958"/>
                    <a:pt x="6248" y="9942"/>
                    <a:pt x="6520" y="9912"/>
                  </a:cubicBezTo>
                  <a:cubicBezTo>
                    <a:pt x="8320" y="9703"/>
                    <a:pt x="13507" y="9186"/>
                    <a:pt x="15598" y="9186"/>
                  </a:cubicBezTo>
                  <a:cubicBezTo>
                    <a:pt x="15795" y="9186"/>
                    <a:pt x="15964" y="9191"/>
                    <a:pt x="16100" y="9201"/>
                  </a:cubicBezTo>
                  <a:cubicBezTo>
                    <a:pt x="16198" y="9207"/>
                    <a:pt x="16303" y="9210"/>
                    <a:pt x="16415" y="9210"/>
                  </a:cubicBezTo>
                  <a:cubicBezTo>
                    <a:pt x="18121" y="9210"/>
                    <a:pt x="21333" y="8500"/>
                    <a:pt x="21679" y="7701"/>
                  </a:cubicBezTo>
                  <a:cubicBezTo>
                    <a:pt x="21717" y="7625"/>
                    <a:pt x="21742" y="7549"/>
                    <a:pt x="21755" y="7473"/>
                  </a:cubicBezTo>
                  <a:cubicBezTo>
                    <a:pt x="21768" y="7434"/>
                    <a:pt x="21780" y="7396"/>
                    <a:pt x="21793" y="7346"/>
                  </a:cubicBezTo>
                  <a:cubicBezTo>
                    <a:pt x="22251" y="5198"/>
                    <a:pt x="20306" y="1"/>
                    <a:pt x="20306" y="1"/>
                  </a:cubicBez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4"/>
            <p:cNvSpPr/>
            <p:nvPr/>
          </p:nvSpPr>
          <p:spPr>
            <a:xfrm>
              <a:off x="-3049847" y="8427907"/>
              <a:ext cx="462847" cy="36701"/>
            </a:xfrm>
            <a:custGeom>
              <a:avLst/>
              <a:gdLst/>
              <a:ahLst/>
              <a:cxnLst/>
              <a:rect l="l" t="t" r="r" b="b"/>
              <a:pathLst>
                <a:path w="21641" h="1716" extrusionOk="0">
                  <a:moveTo>
                    <a:pt x="21640" y="1"/>
                  </a:moveTo>
                  <a:cubicBezTo>
                    <a:pt x="20497" y="394"/>
                    <a:pt x="19302" y="661"/>
                    <a:pt x="18095" y="776"/>
                  </a:cubicBezTo>
                  <a:cubicBezTo>
                    <a:pt x="18070" y="776"/>
                    <a:pt x="18044" y="788"/>
                    <a:pt x="18006" y="788"/>
                  </a:cubicBezTo>
                  <a:cubicBezTo>
                    <a:pt x="17142" y="890"/>
                    <a:pt x="16278" y="954"/>
                    <a:pt x="15427" y="1004"/>
                  </a:cubicBezTo>
                  <a:cubicBezTo>
                    <a:pt x="13139" y="1157"/>
                    <a:pt x="10865" y="1309"/>
                    <a:pt x="8590" y="1462"/>
                  </a:cubicBezTo>
                  <a:lnTo>
                    <a:pt x="7841" y="1513"/>
                  </a:lnTo>
                  <a:lnTo>
                    <a:pt x="7726" y="1513"/>
                  </a:lnTo>
                  <a:cubicBezTo>
                    <a:pt x="6873" y="1569"/>
                    <a:pt x="5994" y="1613"/>
                    <a:pt x="5106" y="1613"/>
                  </a:cubicBezTo>
                  <a:cubicBezTo>
                    <a:pt x="3389" y="1613"/>
                    <a:pt x="1642" y="1447"/>
                    <a:pt x="0" y="877"/>
                  </a:cubicBezTo>
                  <a:lnTo>
                    <a:pt x="0" y="877"/>
                  </a:lnTo>
                  <a:cubicBezTo>
                    <a:pt x="13" y="928"/>
                    <a:pt x="39" y="966"/>
                    <a:pt x="64" y="1017"/>
                  </a:cubicBezTo>
                  <a:cubicBezTo>
                    <a:pt x="1690" y="1563"/>
                    <a:pt x="3419" y="1716"/>
                    <a:pt x="5121" y="1716"/>
                  </a:cubicBezTo>
                  <a:cubicBezTo>
                    <a:pt x="6011" y="1716"/>
                    <a:pt x="6900" y="1678"/>
                    <a:pt x="7764" y="1627"/>
                  </a:cubicBezTo>
                  <a:lnTo>
                    <a:pt x="7841" y="1627"/>
                  </a:lnTo>
                  <a:lnTo>
                    <a:pt x="8590" y="1576"/>
                  </a:lnTo>
                  <a:cubicBezTo>
                    <a:pt x="10865" y="1424"/>
                    <a:pt x="13139" y="1271"/>
                    <a:pt x="15427" y="1119"/>
                  </a:cubicBezTo>
                  <a:cubicBezTo>
                    <a:pt x="17472" y="979"/>
                    <a:pt x="19620" y="839"/>
                    <a:pt x="21602" y="128"/>
                  </a:cubicBezTo>
                  <a:cubicBezTo>
                    <a:pt x="21615" y="89"/>
                    <a:pt x="21627" y="51"/>
                    <a:pt x="216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4"/>
            <p:cNvSpPr/>
            <p:nvPr/>
          </p:nvSpPr>
          <p:spPr>
            <a:xfrm>
              <a:off x="-2665290" y="8319341"/>
              <a:ext cx="62922" cy="125972"/>
            </a:xfrm>
            <a:custGeom>
              <a:avLst/>
              <a:gdLst/>
              <a:ahLst/>
              <a:cxnLst/>
              <a:rect l="l" t="t" r="r" b="b"/>
              <a:pathLst>
                <a:path w="2942" h="5890" extrusionOk="0">
                  <a:moveTo>
                    <a:pt x="2875" y="1"/>
                  </a:moveTo>
                  <a:cubicBezTo>
                    <a:pt x="2861" y="1"/>
                    <a:pt x="2847" y="6"/>
                    <a:pt x="2834" y="19"/>
                  </a:cubicBezTo>
                  <a:cubicBezTo>
                    <a:pt x="1462" y="1709"/>
                    <a:pt x="496" y="3691"/>
                    <a:pt x="13" y="5813"/>
                  </a:cubicBezTo>
                  <a:cubicBezTo>
                    <a:pt x="1" y="5852"/>
                    <a:pt x="13" y="5877"/>
                    <a:pt x="51" y="5890"/>
                  </a:cubicBezTo>
                  <a:lnTo>
                    <a:pt x="64" y="5890"/>
                  </a:lnTo>
                  <a:cubicBezTo>
                    <a:pt x="77" y="5877"/>
                    <a:pt x="102" y="5864"/>
                    <a:pt x="115" y="5852"/>
                  </a:cubicBezTo>
                  <a:cubicBezTo>
                    <a:pt x="585" y="3730"/>
                    <a:pt x="1551" y="1760"/>
                    <a:pt x="2923" y="83"/>
                  </a:cubicBezTo>
                  <a:cubicBezTo>
                    <a:pt x="2942" y="45"/>
                    <a:pt x="2912" y="1"/>
                    <a:pt x="28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4"/>
            <p:cNvSpPr/>
            <p:nvPr/>
          </p:nvSpPr>
          <p:spPr>
            <a:xfrm>
              <a:off x="-2935164" y="8357797"/>
              <a:ext cx="53298" cy="105462"/>
            </a:xfrm>
            <a:custGeom>
              <a:avLst/>
              <a:gdLst/>
              <a:ahLst/>
              <a:cxnLst/>
              <a:rect l="l" t="t" r="r" b="b"/>
              <a:pathLst>
                <a:path w="2492" h="4931" extrusionOk="0">
                  <a:moveTo>
                    <a:pt x="102" y="0"/>
                  </a:moveTo>
                  <a:cubicBezTo>
                    <a:pt x="64" y="13"/>
                    <a:pt x="26" y="26"/>
                    <a:pt x="1" y="51"/>
                  </a:cubicBezTo>
                  <a:cubicBezTo>
                    <a:pt x="1170" y="1411"/>
                    <a:pt x="1983" y="3037"/>
                    <a:pt x="2364" y="4791"/>
                  </a:cubicBezTo>
                  <a:cubicBezTo>
                    <a:pt x="2377" y="4829"/>
                    <a:pt x="2377" y="4854"/>
                    <a:pt x="2390" y="4880"/>
                  </a:cubicBezTo>
                  <a:cubicBezTo>
                    <a:pt x="2390" y="4892"/>
                    <a:pt x="2390" y="4892"/>
                    <a:pt x="2402" y="4905"/>
                  </a:cubicBezTo>
                  <a:cubicBezTo>
                    <a:pt x="2402" y="4918"/>
                    <a:pt x="2428" y="4930"/>
                    <a:pt x="2440" y="4930"/>
                  </a:cubicBezTo>
                  <a:lnTo>
                    <a:pt x="2453" y="4930"/>
                  </a:lnTo>
                  <a:cubicBezTo>
                    <a:pt x="2466" y="4918"/>
                    <a:pt x="2479" y="4918"/>
                    <a:pt x="2479" y="4905"/>
                  </a:cubicBezTo>
                  <a:cubicBezTo>
                    <a:pt x="2491" y="4892"/>
                    <a:pt x="2491" y="4880"/>
                    <a:pt x="2491" y="4867"/>
                  </a:cubicBezTo>
                  <a:cubicBezTo>
                    <a:pt x="2491" y="4841"/>
                    <a:pt x="2491" y="4816"/>
                    <a:pt x="2479" y="4791"/>
                  </a:cubicBezTo>
                  <a:cubicBezTo>
                    <a:pt x="2085" y="3024"/>
                    <a:pt x="1271" y="1385"/>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34"/>
            <p:cNvSpPr/>
            <p:nvPr/>
          </p:nvSpPr>
          <p:spPr>
            <a:xfrm>
              <a:off x="-2875363" y="8330613"/>
              <a:ext cx="34797" cy="44593"/>
            </a:xfrm>
            <a:custGeom>
              <a:avLst/>
              <a:gdLst/>
              <a:ahLst/>
              <a:cxnLst/>
              <a:rect l="l" t="t" r="r" b="b"/>
              <a:pathLst>
                <a:path w="1627" h="2085" extrusionOk="0">
                  <a:moveTo>
                    <a:pt x="115" y="0"/>
                  </a:moveTo>
                  <a:lnTo>
                    <a:pt x="0" y="51"/>
                  </a:lnTo>
                  <a:cubicBezTo>
                    <a:pt x="674" y="572"/>
                    <a:pt x="1195" y="1258"/>
                    <a:pt x="1512" y="2046"/>
                  </a:cubicBezTo>
                  <a:cubicBezTo>
                    <a:pt x="1525" y="2059"/>
                    <a:pt x="1538" y="2072"/>
                    <a:pt x="1563" y="2084"/>
                  </a:cubicBezTo>
                  <a:lnTo>
                    <a:pt x="1589" y="2084"/>
                  </a:lnTo>
                  <a:cubicBezTo>
                    <a:pt x="1614" y="2072"/>
                    <a:pt x="1627" y="2034"/>
                    <a:pt x="1614" y="2008"/>
                  </a:cubicBezTo>
                  <a:cubicBezTo>
                    <a:pt x="1296" y="1220"/>
                    <a:pt x="775" y="521"/>
                    <a:pt x="1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4"/>
            <p:cNvSpPr/>
            <p:nvPr/>
          </p:nvSpPr>
          <p:spPr>
            <a:xfrm>
              <a:off x="-2839217" y="8314037"/>
              <a:ext cx="33450" cy="46753"/>
            </a:xfrm>
            <a:custGeom>
              <a:avLst/>
              <a:gdLst/>
              <a:ahLst/>
              <a:cxnLst/>
              <a:rect l="l" t="t" r="r" b="b"/>
              <a:pathLst>
                <a:path w="1564" h="2186" extrusionOk="0">
                  <a:moveTo>
                    <a:pt x="102" y="0"/>
                  </a:moveTo>
                  <a:cubicBezTo>
                    <a:pt x="64" y="13"/>
                    <a:pt x="26" y="26"/>
                    <a:pt x="0" y="51"/>
                  </a:cubicBezTo>
                  <a:cubicBezTo>
                    <a:pt x="610" y="648"/>
                    <a:pt x="1106" y="1373"/>
                    <a:pt x="1449" y="2161"/>
                  </a:cubicBezTo>
                  <a:cubicBezTo>
                    <a:pt x="1462" y="2173"/>
                    <a:pt x="1474" y="2186"/>
                    <a:pt x="1500" y="2186"/>
                  </a:cubicBezTo>
                  <a:lnTo>
                    <a:pt x="1512" y="2186"/>
                  </a:lnTo>
                  <a:cubicBezTo>
                    <a:pt x="1550" y="2186"/>
                    <a:pt x="1563" y="2148"/>
                    <a:pt x="1550" y="2110"/>
                  </a:cubicBezTo>
                  <a:cubicBezTo>
                    <a:pt x="1195" y="1322"/>
                    <a:pt x="712" y="610"/>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4"/>
            <p:cNvSpPr/>
            <p:nvPr/>
          </p:nvSpPr>
          <p:spPr>
            <a:xfrm>
              <a:off x="-2809060" y="8300178"/>
              <a:ext cx="37792" cy="47309"/>
            </a:xfrm>
            <a:custGeom>
              <a:avLst/>
              <a:gdLst/>
              <a:ahLst/>
              <a:cxnLst/>
              <a:rect l="l" t="t" r="r" b="b"/>
              <a:pathLst>
                <a:path w="1767" h="2212" extrusionOk="0">
                  <a:moveTo>
                    <a:pt x="102" y="0"/>
                  </a:moveTo>
                  <a:cubicBezTo>
                    <a:pt x="64" y="13"/>
                    <a:pt x="39" y="26"/>
                    <a:pt x="1" y="38"/>
                  </a:cubicBezTo>
                  <a:cubicBezTo>
                    <a:pt x="636" y="686"/>
                    <a:pt x="1195" y="1398"/>
                    <a:pt x="1653" y="2173"/>
                  </a:cubicBezTo>
                  <a:cubicBezTo>
                    <a:pt x="1665" y="2199"/>
                    <a:pt x="1678" y="2211"/>
                    <a:pt x="1703" y="2211"/>
                  </a:cubicBezTo>
                  <a:cubicBezTo>
                    <a:pt x="1703" y="2211"/>
                    <a:pt x="1716" y="2199"/>
                    <a:pt x="1729" y="2199"/>
                  </a:cubicBezTo>
                  <a:cubicBezTo>
                    <a:pt x="1754" y="2186"/>
                    <a:pt x="1767" y="2148"/>
                    <a:pt x="1754" y="2122"/>
                  </a:cubicBezTo>
                  <a:cubicBezTo>
                    <a:pt x="1297" y="1347"/>
                    <a:pt x="738" y="636"/>
                    <a:pt x="1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4"/>
            <p:cNvSpPr/>
            <p:nvPr/>
          </p:nvSpPr>
          <p:spPr>
            <a:xfrm>
              <a:off x="-2757964" y="8141992"/>
              <a:ext cx="140516" cy="158332"/>
            </a:xfrm>
            <a:custGeom>
              <a:avLst/>
              <a:gdLst/>
              <a:ahLst/>
              <a:cxnLst/>
              <a:rect l="l" t="t" r="r" b="b"/>
              <a:pathLst>
                <a:path w="6570" h="7403" extrusionOk="0">
                  <a:moveTo>
                    <a:pt x="5452" y="1"/>
                  </a:moveTo>
                  <a:lnTo>
                    <a:pt x="1" y="382"/>
                  </a:lnTo>
                  <a:lnTo>
                    <a:pt x="509" y="6075"/>
                  </a:lnTo>
                  <a:cubicBezTo>
                    <a:pt x="1394" y="6927"/>
                    <a:pt x="2577" y="7403"/>
                    <a:pt x="3799" y="7403"/>
                  </a:cubicBezTo>
                  <a:cubicBezTo>
                    <a:pt x="3981" y="7403"/>
                    <a:pt x="4164" y="7392"/>
                    <a:pt x="4346" y="7371"/>
                  </a:cubicBezTo>
                  <a:cubicBezTo>
                    <a:pt x="5973" y="7193"/>
                    <a:pt x="6570" y="6354"/>
                    <a:pt x="6570" y="6354"/>
                  </a:cubicBezTo>
                  <a:lnTo>
                    <a:pt x="5452"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34"/>
            <p:cNvSpPr/>
            <p:nvPr/>
          </p:nvSpPr>
          <p:spPr>
            <a:xfrm>
              <a:off x="-2924278" y="7245428"/>
              <a:ext cx="1154476" cy="920219"/>
            </a:xfrm>
            <a:custGeom>
              <a:avLst/>
              <a:gdLst/>
              <a:ahLst/>
              <a:cxnLst/>
              <a:rect l="l" t="t" r="r" b="b"/>
              <a:pathLst>
                <a:path w="53979" h="43026" extrusionOk="0">
                  <a:moveTo>
                    <a:pt x="40941" y="0"/>
                  </a:moveTo>
                  <a:lnTo>
                    <a:pt x="30331" y="4816"/>
                  </a:lnTo>
                  <a:cubicBezTo>
                    <a:pt x="30331" y="4816"/>
                    <a:pt x="7891" y="8654"/>
                    <a:pt x="3952" y="11602"/>
                  </a:cubicBezTo>
                  <a:cubicBezTo>
                    <a:pt x="0" y="14550"/>
                    <a:pt x="3405" y="24740"/>
                    <a:pt x="4168" y="29010"/>
                  </a:cubicBezTo>
                  <a:cubicBezTo>
                    <a:pt x="4930" y="33279"/>
                    <a:pt x="6569" y="43025"/>
                    <a:pt x="6569" y="43025"/>
                  </a:cubicBezTo>
                  <a:lnTo>
                    <a:pt x="14016" y="42365"/>
                  </a:lnTo>
                  <a:cubicBezTo>
                    <a:pt x="14778" y="33063"/>
                    <a:pt x="13253" y="19378"/>
                    <a:pt x="13253" y="19378"/>
                  </a:cubicBezTo>
                  <a:cubicBezTo>
                    <a:pt x="13253" y="19378"/>
                    <a:pt x="18274" y="19237"/>
                    <a:pt x="23902" y="19237"/>
                  </a:cubicBezTo>
                  <a:cubicBezTo>
                    <a:pt x="25226" y="19237"/>
                    <a:pt x="26583" y="19244"/>
                    <a:pt x="27917" y="19264"/>
                  </a:cubicBezTo>
                  <a:cubicBezTo>
                    <a:pt x="32347" y="19336"/>
                    <a:pt x="37123" y="20062"/>
                    <a:pt x="41199" y="20062"/>
                  </a:cubicBezTo>
                  <a:cubicBezTo>
                    <a:pt x="43576" y="20062"/>
                    <a:pt x="45715" y="19815"/>
                    <a:pt x="47409" y="19048"/>
                  </a:cubicBezTo>
                  <a:cubicBezTo>
                    <a:pt x="52009" y="16964"/>
                    <a:pt x="53978" y="5617"/>
                    <a:pt x="53978" y="5617"/>
                  </a:cubicBezTo>
                  <a:lnTo>
                    <a:pt x="4094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4"/>
            <p:cNvSpPr/>
            <p:nvPr/>
          </p:nvSpPr>
          <p:spPr>
            <a:xfrm>
              <a:off x="-2863963" y="7345160"/>
              <a:ext cx="600903" cy="775917"/>
            </a:xfrm>
            <a:custGeom>
              <a:avLst/>
              <a:gdLst/>
              <a:ahLst/>
              <a:cxnLst/>
              <a:rect l="l" t="t" r="r" b="b"/>
              <a:pathLst>
                <a:path w="28096" h="36279" extrusionOk="0">
                  <a:moveTo>
                    <a:pt x="28096" y="1"/>
                  </a:moveTo>
                  <a:lnTo>
                    <a:pt x="28096" y="1"/>
                  </a:lnTo>
                  <a:lnTo>
                    <a:pt x="28096" y="1"/>
                  </a:lnTo>
                  <a:cubicBezTo>
                    <a:pt x="28096" y="1"/>
                    <a:pt x="28096" y="1"/>
                    <a:pt x="28096" y="1"/>
                  </a:cubicBezTo>
                  <a:close/>
                  <a:moveTo>
                    <a:pt x="28096" y="1"/>
                  </a:moveTo>
                  <a:lnTo>
                    <a:pt x="28096" y="1"/>
                  </a:lnTo>
                  <a:cubicBezTo>
                    <a:pt x="28092" y="52"/>
                    <a:pt x="15223" y="1678"/>
                    <a:pt x="14029" y="1894"/>
                  </a:cubicBezTo>
                  <a:cubicBezTo>
                    <a:pt x="11666" y="2288"/>
                    <a:pt x="9315" y="2758"/>
                    <a:pt x="7002" y="3343"/>
                  </a:cubicBezTo>
                  <a:cubicBezTo>
                    <a:pt x="4995" y="3838"/>
                    <a:pt x="2619" y="4296"/>
                    <a:pt x="1310" y="6075"/>
                  </a:cubicBezTo>
                  <a:cubicBezTo>
                    <a:pt x="1" y="7854"/>
                    <a:pt x="90" y="10369"/>
                    <a:pt x="649" y="12415"/>
                  </a:cubicBezTo>
                  <a:cubicBezTo>
                    <a:pt x="1602" y="15846"/>
                    <a:pt x="12657" y="36279"/>
                    <a:pt x="12657" y="36279"/>
                  </a:cubicBezTo>
                  <a:lnTo>
                    <a:pt x="18820" y="32403"/>
                  </a:lnTo>
                  <a:cubicBezTo>
                    <a:pt x="18820" y="32403"/>
                    <a:pt x="15389" y="19201"/>
                    <a:pt x="14741" y="17307"/>
                  </a:cubicBezTo>
                  <a:cubicBezTo>
                    <a:pt x="14080" y="15401"/>
                    <a:pt x="13572" y="13584"/>
                    <a:pt x="13572" y="13584"/>
                  </a:cubicBezTo>
                  <a:lnTo>
                    <a:pt x="27575" y="13432"/>
                  </a:lnTo>
                  <a:lnTo>
                    <a:pt x="28096" y="1"/>
                  </a:ln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4"/>
            <p:cNvSpPr/>
            <p:nvPr/>
          </p:nvSpPr>
          <p:spPr>
            <a:xfrm>
              <a:off x="-2631326" y="7656612"/>
              <a:ext cx="145692" cy="395177"/>
            </a:xfrm>
            <a:custGeom>
              <a:avLst/>
              <a:gdLst/>
              <a:ahLst/>
              <a:cxnLst/>
              <a:rect l="l" t="t" r="r" b="b"/>
              <a:pathLst>
                <a:path w="6812" h="18477" fill="none" extrusionOk="0">
                  <a:moveTo>
                    <a:pt x="1" y="1"/>
                  </a:moveTo>
                  <a:cubicBezTo>
                    <a:pt x="2504" y="6062"/>
                    <a:pt x="4779" y="12225"/>
                    <a:pt x="6812" y="18476"/>
                  </a:cubicBez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4"/>
            <p:cNvSpPr/>
            <p:nvPr/>
          </p:nvSpPr>
          <p:spPr>
            <a:xfrm>
              <a:off x="-2632673" y="7653896"/>
              <a:ext cx="197856" cy="497623"/>
            </a:xfrm>
            <a:custGeom>
              <a:avLst/>
              <a:gdLst/>
              <a:ahLst/>
              <a:cxnLst/>
              <a:rect l="l" t="t" r="r" b="b"/>
              <a:pathLst>
                <a:path w="9251" h="23267" fill="none" extrusionOk="0">
                  <a:moveTo>
                    <a:pt x="382" y="23267"/>
                  </a:moveTo>
                  <a:cubicBezTo>
                    <a:pt x="382" y="23267"/>
                    <a:pt x="979" y="16316"/>
                    <a:pt x="1042" y="13355"/>
                  </a:cubicBezTo>
                  <a:cubicBezTo>
                    <a:pt x="1093" y="10395"/>
                    <a:pt x="0" y="1"/>
                    <a:pt x="0" y="1"/>
                  </a:cubicBezTo>
                  <a:cubicBezTo>
                    <a:pt x="0" y="1"/>
                    <a:pt x="2961" y="280"/>
                    <a:pt x="9251" y="115"/>
                  </a:cubicBez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4"/>
            <p:cNvSpPr/>
            <p:nvPr/>
          </p:nvSpPr>
          <p:spPr>
            <a:xfrm>
              <a:off x="-2675899" y="7620210"/>
              <a:ext cx="42433" cy="33429"/>
            </a:xfrm>
            <a:custGeom>
              <a:avLst/>
              <a:gdLst/>
              <a:ahLst/>
              <a:cxnLst/>
              <a:rect l="l" t="t" r="r" b="b"/>
              <a:pathLst>
                <a:path w="1984" h="1563" fill="none" extrusionOk="0">
                  <a:moveTo>
                    <a:pt x="1" y="0"/>
                  </a:moveTo>
                  <a:cubicBezTo>
                    <a:pt x="802" y="330"/>
                    <a:pt x="1475" y="864"/>
                    <a:pt x="1983" y="1563"/>
                  </a:cubicBez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4"/>
            <p:cNvSpPr/>
            <p:nvPr/>
          </p:nvSpPr>
          <p:spPr>
            <a:xfrm>
              <a:off x="-2631326" y="7605794"/>
              <a:ext cx="4106" cy="48122"/>
            </a:xfrm>
            <a:custGeom>
              <a:avLst/>
              <a:gdLst/>
              <a:ahLst/>
              <a:cxnLst/>
              <a:rect l="l" t="t" r="r" b="b"/>
              <a:pathLst>
                <a:path w="192" h="2250" fill="none" extrusionOk="0">
                  <a:moveTo>
                    <a:pt x="14" y="2250"/>
                  </a:moveTo>
                  <a:cubicBezTo>
                    <a:pt x="192" y="1513"/>
                    <a:pt x="179" y="738"/>
                    <a:pt x="1" y="1"/>
                  </a:cubicBez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4"/>
            <p:cNvSpPr/>
            <p:nvPr/>
          </p:nvSpPr>
          <p:spPr>
            <a:xfrm>
              <a:off x="-2850361" y="7274772"/>
              <a:ext cx="740842" cy="228312"/>
            </a:xfrm>
            <a:custGeom>
              <a:avLst/>
              <a:gdLst/>
              <a:ahLst/>
              <a:cxnLst/>
              <a:rect l="l" t="t" r="r" b="b"/>
              <a:pathLst>
                <a:path w="34639" h="10675" fill="none" extrusionOk="0">
                  <a:moveTo>
                    <a:pt x="0" y="10674"/>
                  </a:moveTo>
                  <a:cubicBezTo>
                    <a:pt x="0" y="10674"/>
                    <a:pt x="1805" y="8374"/>
                    <a:pt x="7497" y="7434"/>
                  </a:cubicBezTo>
                  <a:cubicBezTo>
                    <a:pt x="13177" y="6507"/>
                    <a:pt x="27447" y="3304"/>
                    <a:pt x="27447" y="3304"/>
                  </a:cubicBezTo>
                  <a:lnTo>
                    <a:pt x="34639" y="1"/>
                  </a:ln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34"/>
            <p:cNvSpPr/>
            <p:nvPr/>
          </p:nvSpPr>
          <p:spPr>
            <a:xfrm>
              <a:off x="-2689480" y="7331044"/>
              <a:ext cx="831075" cy="825900"/>
            </a:xfrm>
            <a:custGeom>
              <a:avLst/>
              <a:gdLst/>
              <a:ahLst/>
              <a:cxnLst/>
              <a:rect l="l" t="t" r="r" b="b"/>
              <a:pathLst>
                <a:path w="38858" h="38616" fill="none" extrusionOk="0">
                  <a:moveTo>
                    <a:pt x="1894" y="38616"/>
                  </a:moveTo>
                  <a:cubicBezTo>
                    <a:pt x="2135" y="31996"/>
                    <a:pt x="1691" y="25350"/>
                    <a:pt x="572" y="18819"/>
                  </a:cubicBezTo>
                  <a:cubicBezTo>
                    <a:pt x="293" y="17180"/>
                    <a:pt x="1" y="15350"/>
                    <a:pt x="890" y="13952"/>
                  </a:cubicBezTo>
                  <a:cubicBezTo>
                    <a:pt x="1564" y="12897"/>
                    <a:pt x="2809" y="12300"/>
                    <a:pt x="4054" y="12110"/>
                  </a:cubicBezTo>
                  <a:cubicBezTo>
                    <a:pt x="5299" y="11919"/>
                    <a:pt x="6570" y="12071"/>
                    <a:pt x="7815" y="12199"/>
                  </a:cubicBezTo>
                  <a:cubicBezTo>
                    <a:pt x="14829" y="12897"/>
                    <a:pt x="21907" y="12643"/>
                    <a:pt x="28858" y="11436"/>
                  </a:cubicBezTo>
                  <a:cubicBezTo>
                    <a:pt x="30637" y="11118"/>
                    <a:pt x="32454" y="10725"/>
                    <a:pt x="33966" y="9721"/>
                  </a:cubicBezTo>
                  <a:cubicBezTo>
                    <a:pt x="37066" y="7662"/>
                    <a:pt x="38096" y="3647"/>
                    <a:pt x="38858" y="0"/>
                  </a:cubicBez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4"/>
            <p:cNvSpPr/>
            <p:nvPr/>
          </p:nvSpPr>
          <p:spPr>
            <a:xfrm>
              <a:off x="-1961667" y="7291348"/>
              <a:ext cx="45406" cy="200593"/>
            </a:xfrm>
            <a:custGeom>
              <a:avLst/>
              <a:gdLst/>
              <a:ahLst/>
              <a:cxnLst/>
              <a:rect l="l" t="t" r="r" b="b"/>
              <a:pathLst>
                <a:path w="2123" h="9379" fill="none" extrusionOk="0">
                  <a:moveTo>
                    <a:pt x="687" y="1"/>
                  </a:moveTo>
                  <a:cubicBezTo>
                    <a:pt x="0" y="3190"/>
                    <a:pt x="509" y="6532"/>
                    <a:pt x="2122" y="9378"/>
                  </a:cubicBez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4"/>
            <p:cNvSpPr/>
            <p:nvPr/>
          </p:nvSpPr>
          <p:spPr>
            <a:xfrm>
              <a:off x="-2639475" y="7195422"/>
              <a:ext cx="624536" cy="270509"/>
            </a:xfrm>
            <a:custGeom>
              <a:avLst/>
              <a:gdLst/>
              <a:ahLst/>
              <a:cxnLst/>
              <a:rect l="l" t="t" r="r" b="b"/>
              <a:pathLst>
                <a:path w="29201" h="12648" extrusionOk="0">
                  <a:moveTo>
                    <a:pt x="25770" y="0"/>
                  </a:moveTo>
                  <a:lnTo>
                    <a:pt x="15109" y="6354"/>
                  </a:lnTo>
                  <a:cubicBezTo>
                    <a:pt x="15109" y="6354"/>
                    <a:pt x="8845" y="6506"/>
                    <a:pt x="7307" y="7091"/>
                  </a:cubicBezTo>
                  <a:cubicBezTo>
                    <a:pt x="5770" y="7663"/>
                    <a:pt x="153" y="8616"/>
                    <a:pt x="77" y="9276"/>
                  </a:cubicBezTo>
                  <a:cubicBezTo>
                    <a:pt x="1" y="9924"/>
                    <a:pt x="229" y="10153"/>
                    <a:pt x="229" y="10153"/>
                  </a:cubicBezTo>
                  <a:cubicBezTo>
                    <a:pt x="179" y="10712"/>
                    <a:pt x="318" y="11271"/>
                    <a:pt x="623" y="11754"/>
                  </a:cubicBezTo>
                  <a:cubicBezTo>
                    <a:pt x="809" y="12039"/>
                    <a:pt x="1200" y="12131"/>
                    <a:pt x="1628" y="12131"/>
                  </a:cubicBezTo>
                  <a:cubicBezTo>
                    <a:pt x="2401" y="12131"/>
                    <a:pt x="3292" y="11830"/>
                    <a:pt x="3292" y="11830"/>
                  </a:cubicBezTo>
                  <a:lnTo>
                    <a:pt x="3292" y="11830"/>
                  </a:lnTo>
                  <a:cubicBezTo>
                    <a:pt x="3292" y="11830"/>
                    <a:pt x="3000" y="12478"/>
                    <a:pt x="3660" y="12631"/>
                  </a:cubicBezTo>
                  <a:cubicBezTo>
                    <a:pt x="3713" y="12642"/>
                    <a:pt x="3783" y="12647"/>
                    <a:pt x="3868" y="12647"/>
                  </a:cubicBezTo>
                  <a:cubicBezTo>
                    <a:pt x="4842" y="12647"/>
                    <a:pt x="7740" y="11965"/>
                    <a:pt x="8476" y="11907"/>
                  </a:cubicBezTo>
                  <a:cubicBezTo>
                    <a:pt x="8570" y="11898"/>
                    <a:pt x="8719" y="11895"/>
                    <a:pt x="8911" y="11895"/>
                  </a:cubicBezTo>
                  <a:cubicBezTo>
                    <a:pt x="9316" y="11895"/>
                    <a:pt x="9913" y="11908"/>
                    <a:pt x="10588" y="11908"/>
                  </a:cubicBezTo>
                  <a:cubicBezTo>
                    <a:pt x="12341" y="11908"/>
                    <a:pt x="14615" y="11818"/>
                    <a:pt x="15401" y="11170"/>
                  </a:cubicBezTo>
                  <a:cubicBezTo>
                    <a:pt x="16647" y="10153"/>
                    <a:pt x="29201" y="4753"/>
                    <a:pt x="29201" y="4753"/>
                  </a:cubicBezTo>
                  <a:lnTo>
                    <a:pt x="25770"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4"/>
            <p:cNvSpPr/>
            <p:nvPr/>
          </p:nvSpPr>
          <p:spPr>
            <a:xfrm>
              <a:off x="-2634577" y="7375060"/>
              <a:ext cx="140516" cy="37535"/>
            </a:xfrm>
            <a:custGeom>
              <a:avLst/>
              <a:gdLst/>
              <a:ahLst/>
              <a:cxnLst/>
              <a:rect l="l" t="t" r="r" b="b"/>
              <a:pathLst>
                <a:path w="6570" h="1755" fill="none" extrusionOk="0">
                  <a:moveTo>
                    <a:pt x="0" y="1754"/>
                  </a:moveTo>
                  <a:cubicBezTo>
                    <a:pt x="0" y="1754"/>
                    <a:pt x="4270" y="483"/>
                    <a:pt x="6570" y="1"/>
                  </a:cubicBez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4"/>
            <p:cNvSpPr/>
            <p:nvPr/>
          </p:nvSpPr>
          <p:spPr>
            <a:xfrm>
              <a:off x="-2631861" y="7403057"/>
              <a:ext cx="144066" cy="32081"/>
            </a:xfrm>
            <a:custGeom>
              <a:avLst/>
              <a:gdLst/>
              <a:ahLst/>
              <a:cxnLst/>
              <a:rect l="l" t="t" r="r" b="b"/>
              <a:pathLst>
                <a:path w="6736" h="1500" fill="none" extrusionOk="0">
                  <a:moveTo>
                    <a:pt x="0" y="1500"/>
                  </a:moveTo>
                  <a:lnTo>
                    <a:pt x="6735" y="0"/>
                  </a:ln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4"/>
            <p:cNvSpPr/>
            <p:nvPr/>
          </p:nvSpPr>
          <p:spPr>
            <a:xfrm>
              <a:off x="-2569087" y="7425344"/>
              <a:ext cx="85914" cy="22842"/>
            </a:xfrm>
            <a:custGeom>
              <a:avLst/>
              <a:gdLst/>
              <a:ahLst/>
              <a:cxnLst/>
              <a:rect l="l" t="t" r="r" b="b"/>
              <a:pathLst>
                <a:path w="4017" h="1068" fill="none" extrusionOk="0">
                  <a:moveTo>
                    <a:pt x="1" y="1068"/>
                  </a:moveTo>
                  <a:lnTo>
                    <a:pt x="4016" y="0"/>
                  </a:ln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4"/>
            <p:cNvSpPr/>
            <p:nvPr/>
          </p:nvSpPr>
          <p:spPr>
            <a:xfrm>
              <a:off x="-2128815" y="6608514"/>
              <a:ext cx="602251" cy="721165"/>
            </a:xfrm>
            <a:custGeom>
              <a:avLst/>
              <a:gdLst/>
              <a:ahLst/>
              <a:cxnLst/>
              <a:rect l="l" t="t" r="r" b="b"/>
              <a:pathLst>
                <a:path w="28159" h="33719" extrusionOk="0">
                  <a:moveTo>
                    <a:pt x="22360" y="0"/>
                  </a:moveTo>
                  <a:cubicBezTo>
                    <a:pt x="18521" y="0"/>
                    <a:pt x="14296" y="6348"/>
                    <a:pt x="14296" y="6348"/>
                  </a:cubicBezTo>
                  <a:cubicBezTo>
                    <a:pt x="14296" y="6348"/>
                    <a:pt x="10865" y="14671"/>
                    <a:pt x="9111" y="16946"/>
                  </a:cubicBezTo>
                  <a:cubicBezTo>
                    <a:pt x="7371" y="19207"/>
                    <a:pt x="1" y="27454"/>
                    <a:pt x="1" y="27454"/>
                  </a:cubicBezTo>
                  <a:lnTo>
                    <a:pt x="5681" y="33718"/>
                  </a:lnTo>
                  <a:cubicBezTo>
                    <a:pt x="5681" y="33718"/>
                    <a:pt x="10497" y="31825"/>
                    <a:pt x="14220" y="27365"/>
                  </a:cubicBezTo>
                  <a:cubicBezTo>
                    <a:pt x="17943" y="22905"/>
                    <a:pt x="25020" y="14442"/>
                    <a:pt x="25681" y="11609"/>
                  </a:cubicBezTo>
                  <a:cubicBezTo>
                    <a:pt x="26329" y="8762"/>
                    <a:pt x="28159" y="2841"/>
                    <a:pt x="23991" y="439"/>
                  </a:cubicBezTo>
                  <a:cubicBezTo>
                    <a:pt x="23465" y="134"/>
                    <a:pt x="22916" y="0"/>
                    <a:pt x="223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4"/>
            <p:cNvSpPr/>
            <p:nvPr/>
          </p:nvSpPr>
          <p:spPr>
            <a:xfrm>
              <a:off x="-1844803" y="6969843"/>
              <a:ext cx="201128" cy="363930"/>
            </a:xfrm>
            <a:custGeom>
              <a:avLst/>
              <a:gdLst/>
              <a:ahLst/>
              <a:cxnLst/>
              <a:rect l="l" t="t" r="r" b="b"/>
              <a:pathLst>
                <a:path w="9404" h="17016" fill="none" extrusionOk="0">
                  <a:moveTo>
                    <a:pt x="9403" y="1"/>
                  </a:moveTo>
                  <a:cubicBezTo>
                    <a:pt x="7014" y="6062"/>
                    <a:pt x="3850" y="11780"/>
                    <a:pt x="0" y="17015"/>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4"/>
            <p:cNvSpPr/>
            <p:nvPr/>
          </p:nvSpPr>
          <p:spPr>
            <a:xfrm>
              <a:off x="-2007331" y="6922297"/>
              <a:ext cx="392995" cy="407389"/>
            </a:xfrm>
            <a:custGeom>
              <a:avLst/>
              <a:gdLst/>
              <a:ahLst/>
              <a:cxnLst/>
              <a:rect l="l" t="t" r="r" b="b"/>
              <a:pathLst>
                <a:path w="18375" h="19048" fill="none" extrusionOk="0">
                  <a:moveTo>
                    <a:pt x="1" y="19047"/>
                  </a:moveTo>
                  <a:cubicBezTo>
                    <a:pt x="1" y="19047"/>
                    <a:pt x="2008" y="18450"/>
                    <a:pt x="5846" y="15223"/>
                  </a:cubicBezTo>
                  <a:cubicBezTo>
                    <a:pt x="9671" y="11983"/>
                    <a:pt x="17879" y="1207"/>
                    <a:pt x="18375" y="0"/>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4"/>
            <p:cNvSpPr/>
            <p:nvPr/>
          </p:nvSpPr>
          <p:spPr>
            <a:xfrm>
              <a:off x="-1835029" y="6516524"/>
              <a:ext cx="271258" cy="123962"/>
            </a:xfrm>
            <a:custGeom>
              <a:avLst/>
              <a:gdLst/>
              <a:ahLst/>
              <a:cxnLst/>
              <a:rect l="l" t="t" r="r" b="b"/>
              <a:pathLst>
                <a:path w="12683" h="5796" fill="none" extrusionOk="0">
                  <a:moveTo>
                    <a:pt x="1" y="1894"/>
                  </a:moveTo>
                  <a:cubicBezTo>
                    <a:pt x="1" y="1894"/>
                    <a:pt x="2237" y="3279"/>
                    <a:pt x="3012" y="5795"/>
                  </a:cubicBezTo>
                  <a:lnTo>
                    <a:pt x="12682" y="1"/>
                  </a:ln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4"/>
            <p:cNvSpPr/>
            <p:nvPr/>
          </p:nvSpPr>
          <p:spPr>
            <a:xfrm>
              <a:off x="-1824698" y="6610845"/>
              <a:ext cx="40786" cy="46218"/>
            </a:xfrm>
            <a:custGeom>
              <a:avLst/>
              <a:gdLst/>
              <a:ahLst/>
              <a:cxnLst/>
              <a:rect l="l" t="t" r="r" b="b"/>
              <a:pathLst>
                <a:path w="1907" h="2161" fill="none" extrusionOk="0">
                  <a:moveTo>
                    <a:pt x="1907" y="0"/>
                  </a:moveTo>
                  <a:cubicBezTo>
                    <a:pt x="1907" y="0"/>
                    <a:pt x="369" y="1169"/>
                    <a:pt x="1" y="2160"/>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4"/>
            <p:cNvSpPr/>
            <p:nvPr/>
          </p:nvSpPr>
          <p:spPr>
            <a:xfrm>
              <a:off x="-1666791" y="6579041"/>
              <a:ext cx="118508" cy="218516"/>
            </a:xfrm>
            <a:custGeom>
              <a:avLst/>
              <a:gdLst/>
              <a:ahLst/>
              <a:cxnLst/>
              <a:rect l="l" t="t" r="r" b="b"/>
              <a:pathLst>
                <a:path w="5541" h="10217" fill="none" extrusionOk="0">
                  <a:moveTo>
                    <a:pt x="0" y="0"/>
                  </a:moveTo>
                  <a:cubicBezTo>
                    <a:pt x="3673" y="1957"/>
                    <a:pt x="5540" y="6176"/>
                    <a:pt x="4498" y="10217"/>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4"/>
            <p:cNvSpPr/>
            <p:nvPr/>
          </p:nvSpPr>
          <p:spPr>
            <a:xfrm>
              <a:off x="-2128815" y="6689660"/>
              <a:ext cx="331570" cy="505772"/>
            </a:xfrm>
            <a:custGeom>
              <a:avLst/>
              <a:gdLst/>
              <a:ahLst/>
              <a:cxnLst/>
              <a:rect l="l" t="t" r="r" b="b"/>
              <a:pathLst>
                <a:path w="15503" h="23648" fill="none" extrusionOk="0">
                  <a:moveTo>
                    <a:pt x="1" y="23647"/>
                  </a:moveTo>
                  <a:cubicBezTo>
                    <a:pt x="1" y="23647"/>
                    <a:pt x="5109" y="18031"/>
                    <a:pt x="7803" y="14778"/>
                  </a:cubicBezTo>
                  <a:cubicBezTo>
                    <a:pt x="10509" y="11538"/>
                    <a:pt x="12542" y="7700"/>
                    <a:pt x="13203" y="5845"/>
                  </a:cubicBezTo>
                  <a:cubicBezTo>
                    <a:pt x="13864" y="3977"/>
                    <a:pt x="15503" y="0"/>
                    <a:pt x="15503" y="0"/>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4"/>
            <p:cNvSpPr/>
            <p:nvPr/>
          </p:nvSpPr>
          <p:spPr>
            <a:xfrm>
              <a:off x="-2075815" y="7138081"/>
              <a:ext cx="135896" cy="152750"/>
            </a:xfrm>
            <a:custGeom>
              <a:avLst/>
              <a:gdLst/>
              <a:ahLst/>
              <a:cxnLst/>
              <a:rect l="l" t="t" r="r" b="b"/>
              <a:pathLst>
                <a:path w="6354" h="7142" fill="none" extrusionOk="0">
                  <a:moveTo>
                    <a:pt x="1" y="0"/>
                  </a:moveTo>
                  <a:cubicBezTo>
                    <a:pt x="2809" y="1652"/>
                    <a:pt x="5032" y="4155"/>
                    <a:pt x="6354" y="7141"/>
                  </a:cubicBezTo>
                </a:path>
              </a:pathLst>
            </a:custGeom>
            <a:noFill/>
            <a:ln w="1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4"/>
            <p:cNvSpPr/>
            <p:nvPr/>
          </p:nvSpPr>
          <p:spPr>
            <a:xfrm>
              <a:off x="-2611200" y="7746292"/>
              <a:ext cx="174757" cy="764774"/>
            </a:xfrm>
            <a:custGeom>
              <a:avLst/>
              <a:gdLst/>
              <a:ahLst/>
              <a:cxnLst/>
              <a:rect l="l" t="t" r="r" b="b"/>
              <a:pathLst>
                <a:path w="8171" h="35758" fill="none" extrusionOk="0">
                  <a:moveTo>
                    <a:pt x="8171" y="1"/>
                  </a:moveTo>
                  <a:lnTo>
                    <a:pt x="0" y="35758"/>
                  </a:lnTo>
                </a:path>
              </a:pathLst>
            </a:custGeom>
            <a:noFill/>
            <a:ln w="8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4"/>
            <p:cNvSpPr/>
            <p:nvPr/>
          </p:nvSpPr>
          <p:spPr>
            <a:xfrm>
              <a:off x="-1849701" y="7768322"/>
              <a:ext cx="131276" cy="711776"/>
            </a:xfrm>
            <a:custGeom>
              <a:avLst/>
              <a:gdLst/>
              <a:ahLst/>
              <a:cxnLst/>
              <a:rect l="l" t="t" r="r" b="b"/>
              <a:pathLst>
                <a:path w="6138" h="33280" fill="none" extrusionOk="0">
                  <a:moveTo>
                    <a:pt x="1" y="0"/>
                  </a:moveTo>
                  <a:lnTo>
                    <a:pt x="6138" y="33279"/>
                  </a:lnTo>
                </a:path>
              </a:pathLst>
            </a:custGeom>
            <a:noFill/>
            <a:ln w="8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4"/>
            <p:cNvSpPr/>
            <p:nvPr/>
          </p:nvSpPr>
          <p:spPr>
            <a:xfrm>
              <a:off x="-1768448" y="7768322"/>
              <a:ext cx="140537" cy="621007"/>
            </a:xfrm>
            <a:custGeom>
              <a:avLst/>
              <a:gdLst/>
              <a:ahLst/>
              <a:cxnLst/>
              <a:rect l="l" t="t" r="r" b="b"/>
              <a:pathLst>
                <a:path w="6571" h="29036" fill="none" extrusionOk="0">
                  <a:moveTo>
                    <a:pt x="1" y="0"/>
                  </a:moveTo>
                  <a:lnTo>
                    <a:pt x="6570" y="29035"/>
                  </a:lnTo>
                </a:path>
              </a:pathLst>
            </a:custGeom>
            <a:noFill/>
            <a:ln w="8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4"/>
            <p:cNvSpPr/>
            <p:nvPr/>
          </p:nvSpPr>
          <p:spPr>
            <a:xfrm>
              <a:off x="-1808657" y="6659760"/>
              <a:ext cx="393530" cy="876609"/>
            </a:xfrm>
            <a:custGeom>
              <a:avLst/>
              <a:gdLst/>
              <a:ahLst/>
              <a:cxnLst/>
              <a:rect l="l" t="t" r="r" b="b"/>
              <a:pathLst>
                <a:path w="18400" h="40987" extrusionOk="0">
                  <a:moveTo>
                    <a:pt x="15342" y="0"/>
                  </a:moveTo>
                  <a:cubicBezTo>
                    <a:pt x="14737" y="0"/>
                    <a:pt x="14178" y="364"/>
                    <a:pt x="13952" y="953"/>
                  </a:cubicBezTo>
                  <a:cubicBezTo>
                    <a:pt x="11322" y="7764"/>
                    <a:pt x="318" y="36392"/>
                    <a:pt x="127" y="38260"/>
                  </a:cubicBezTo>
                  <a:cubicBezTo>
                    <a:pt x="0" y="39556"/>
                    <a:pt x="2072" y="40509"/>
                    <a:pt x="3978" y="40853"/>
                  </a:cubicBezTo>
                  <a:cubicBezTo>
                    <a:pt x="4054" y="40865"/>
                    <a:pt x="4117" y="40878"/>
                    <a:pt x="4194" y="40878"/>
                  </a:cubicBezTo>
                  <a:cubicBezTo>
                    <a:pt x="4638" y="40950"/>
                    <a:pt x="5066" y="40986"/>
                    <a:pt x="5450" y="40986"/>
                  </a:cubicBezTo>
                  <a:cubicBezTo>
                    <a:pt x="6020" y="40986"/>
                    <a:pt x="6492" y="40905"/>
                    <a:pt x="6773" y="40738"/>
                  </a:cubicBezTo>
                  <a:cubicBezTo>
                    <a:pt x="8552" y="39645"/>
                    <a:pt x="17498" y="14689"/>
                    <a:pt x="18082" y="7243"/>
                  </a:cubicBezTo>
                  <a:cubicBezTo>
                    <a:pt x="18400" y="3215"/>
                    <a:pt x="17332" y="1284"/>
                    <a:pt x="16278" y="356"/>
                  </a:cubicBezTo>
                  <a:cubicBezTo>
                    <a:pt x="16163" y="254"/>
                    <a:pt x="16036" y="166"/>
                    <a:pt x="15897" y="115"/>
                  </a:cubicBezTo>
                  <a:cubicBezTo>
                    <a:pt x="15820" y="77"/>
                    <a:pt x="15744" y="51"/>
                    <a:pt x="15680" y="38"/>
                  </a:cubicBezTo>
                  <a:cubicBezTo>
                    <a:pt x="15567" y="13"/>
                    <a:pt x="15454" y="0"/>
                    <a:pt x="15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4"/>
            <p:cNvSpPr/>
            <p:nvPr/>
          </p:nvSpPr>
          <p:spPr>
            <a:xfrm>
              <a:off x="-2562285" y="7648185"/>
              <a:ext cx="852549" cy="145692"/>
            </a:xfrm>
            <a:custGeom>
              <a:avLst/>
              <a:gdLst/>
              <a:ahLst/>
              <a:cxnLst/>
              <a:rect l="l" t="t" r="r" b="b"/>
              <a:pathLst>
                <a:path w="39862" h="6812" extrusionOk="0">
                  <a:moveTo>
                    <a:pt x="1133" y="1"/>
                  </a:moveTo>
                  <a:cubicBezTo>
                    <a:pt x="572" y="1"/>
                    <a:pt x="102" y="441"/>
                    <a:pt x="89" y="1017"/>
                  </a:cubicBezTo>
                  <a:lnTo>
                    <a:pt x="13" y="4995"/>
                  </a:lnTo>
                  <a:cubicBezTo>
                    <a:pt x="0" y="5566"/>
                    <a:pt x="458" y="6037"/>
                    <a:pt x="1030" y="6049"/>
                  </a:cubicBezTo>
                  <a:lnTo>
                    <a:pt x="38705" y="6812"/>
                  </a:lnTo>
                  <a:cubicBezTo>
                    <a:pt x="38713" y="6812"/>
                    <a:pt x="38721" y="6812"/>
                    <a:pt x="38729" y="6812"/>
                  </a:cubicBezTo>
                  <a:cubicBezTo>
                    <a:pt x="39302" y="6812"/>
                    <a:pt x="39760" y="6359"/>
                    <a:pt x="39773" y="5795"/>
                  </a:cubicBezTo>
                  <a:lnTo>
                    <a:pt x="39849" y="1818"/>
                  </a:lnTo>
                  <a:cubicBezTo>
                    <a:pt x="39862" y="1246"/>
                    <a:pt x="39404" y="776"/>
                    <a:pt x="38832" y="763"/>
                  </a:cubicBezTo>
                  <a:lnTo>
                    <a:pt x="1157" y="1"/>
                  </a:lnTo>
                  <a:cubicBezTo>
                    <a:pt x="1149" y="1"/>
                    <a:pt x="1141" y="1"/>
                    <a:pt x="1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4"/>
            <p:cNvSpPr/>
            <p:nvPr/>
          </p:nvSpPr>
          <p:spPr>
            <a:xfrm>
              <a:off x="-1793450" y="7498170"/>
              <a:ext cx="52763" cy="192167"/>
            </a:xfrm>
            <a:custGeom>
              <a:avLst/>
              <a:gdLst/>
              <a:ahLst/>
              <a:cxnLst/>
              <a:rect l="l" t="t" r="r" b="b"/>
              <a:pathLst>
                <a:path w="2467" h="8985" fill="none" extrusionOk="0">
                  <a:moveTo>
                    <a:pt x="2466" y="1"/>
                  </a:moveTo>
                  <a:lnTo>
                    <a:pt x="1" y="8984"/>
                  </a:lnTo>
                </a:path>
              </a:pathLst>
            </a:custGeom>
            <a:noFill/>
            <a:ln w="8900" cap="flat" cmpd="sng">
              <a:solidFill>
                <a:srgbClr val="372549"/>
              </a:solidFill>
              <a:prstDash val="solid"/>
              <a:miter lim="12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4"/>
            <p:cNvSpPr/>
            <p:nvPr/>
          </p:nvSpPr>
          <p:spPr>
            <a:xfrm>
              <a:off x="-2558200" y="7740047"/>
              <a:ext cx="841406" cy="20404"/>
            </a:xfrm>
            <a:custGeom>
              <a:avLst/>
              <a:gdLst/>
              <a:ahLst/>
              <a:cxnLst/>
              <a:rect l="l" t="t" r="r" b="b"/>
              <a:pathLst>
                <a:path w="39341" h="954" fill="none" extrusionOk="0">
                  <a:moveTo>
                    <a:pt x="0" y="1"/>
                  </a:moveTo>
                  <a:lnTo>
                    <a:pt x="39340" y="954"/>
                  </a:lnTo>
                </a:path>
              </a:pathLst>
            </a:custGeom>
            <a:noFill/>
            <a:ln w="22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4"/>
            <p:cNvSpPr/>
            <p:nvPr/>
          </p:nvSpPr>
          <p:spPr>
            <a:xfrm>
              <a:off x="-1723597" y="6660572"/>
              <a:ext cx="254939" cy="873744"/>
            </a:xfrm>
            <a:custGeom>
              <a:avLst/>
              <a:gdLst/>
              <a:ahLst/>
              <a:cxnLst/>
              <a:rect l="l" t="t" r="r" b="b"/>
              <a:pathLst>
                <a:path w="11920" h="40853" extrusionOk="0">
                  <a:moveTo>
                    <a:pt x="11703" y="0"/>
                  </a:moveTo>
                  <a:lnTo>
                    <a:pt x="11703" y="0"/>
                  </a:lnTo>
                  <a:cubicBezTo>
                    <a:pt x="11716" y="5007"/>
                    <a:pt x="10344" y="9963"/>
                    <a:pt x="8794" y="15007"/>
                  </a:cubicBezTo>
                  <a:cubicBezTo>
                    <a:pt x="6087" y="23826"/>
                    <a:pt x="3139" y="32504"/>
                    <a:pt x="1" y="40815"/>
                  </a:cubicBezTo>
                  <a:cubicBezTo>
                    <a:pt x="77" y="40827"/>
                    <a:pt x="140" y="40840"/>
                    <a:pt x="217" y="40853"/>
                  </a:cubicBezTo>
                  <a:cubicBezTo>
                    <a:pt x="3342" y="32542"/>
                    <a:pt x="6303" y="23876"/>
                    <a:pt x="8997" y="15071"/>
                  </a:cubicBezTo>
                  <a:cubicBezTo>
                    <a:pt x="10547" y="10026"/>
                    <a:pt x="11920" y="5083"/>
                    <a:pt x="11920" y="77"/>
                  </a:cubicBezTo>
                  <a:cubicBezTo>
                    <a:pt x="11843" y="51"/>
                    <a:pt x="11767" y="26"/>
                    <a:pt x="117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7" name="Google Shape;1087;p34"/>
          <p:cNvGrpSpPr/>
          <p:nvPr/>
        </p:nvGrpSpPr>
        <p:grpSpPr>
          <a:xfrm>
            <a:off x="2655663" y="2477238"/>
            <a:ext cx="1551021" cy="2724685"/>
            <a:chOff x="-6036725" y="7063413"/>
            <a:chExt cx="1551021" cy="2724685"/>
          </a:xfrm>
        </p:grpSpPr>
        <p:sp>
          <p:nvSpPr>
            <p:cNvPr id="1088" name="Google Shape;1088;p34"/>
            <p:cNvSpPr/>
            <p:nvPr/>
          </p:nvSpPr>
          <p:spPr>
            <a:xfrm>
              <a:off x="-4731136" y="8615135"/>
              <a:ext cx="42433" cy="33429"/>
            </a:xfrm>
            <a:custGeom>
              <a:avLst/>
              <a:gdLst/>
              <a:ahLst/>
              <a:cxnLst/>
              <a:rect l="l" t="t" r="r" b="b"/>
              <a:pathLst>
                <a:path w="1984" h="1563" fill="none" extrusionOk="0">
                  <a:moveTo>
                    <a:pt x="1" y="0"/>
                  </a:moveTo>
                  <a:cubicBezTo>
                    <a:pt x="802" y="330"/>
                    <a:pt x="1475" y="864"/>
                    <a:pt x="1983" y="1563"/>
                  </a:cubicBez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34"/>
            <p:cNvSpPr/>
            <p:nvPr/>
          </p:nvSpPr>
          <p:spPr>
            <a:xfrm>
              <a:off x="-4686563" y="8600719"/>
              <a:ext cx="4106" cy="48122"/>
            </a:xfrm>
            <a:custGeom>
              <a:avLst/>
              <a:gdLst/>
              <a:ahLst/>
              <a:cxnLst/>
              <a:rect l="l" t="t" r="r" b="b"/>
              <a:pathLst>
                <a:path w="192" h="2250" fill="none" extrusionOk="0">
                  <a:moveTo>
                    <a:pt x="14" y="2250"/>
                  </a:moveTo>
                  <a:cubicBezTo>
                    <a:pt x="192" y="1513"/>
                    <a:pt x="179" y="738"/>
                    <a:pt x="1" y="1"/>
                  </a:cubicBez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a:off x="-4689814" y="8369985"/>
              <a:ext cx="140516" cy="37535"/>
            </a:xfrm>
            <a:custGeom>
              <a:avLst/>
              <a:gdLst/>
              <a:ahLst/>
              <a:cxnLst/>
              <a:rect l="l" t="t" r="r" b="b"/>
              <a:pathLst>
                <a:path w="6570" h="1755" fill="none" extrusionOk="0">
                  <a:moveTo>
                    <a:pt x="0" y="1754"/>
                  </a:moveTo>
                  <a:cubicBezTo>
                    <a:pt x="0" y="1754"/>
                    <a:pt x="4270" y="483"/>
                    <a:pt x="6570" y="1"/>
                  </a:cubicBez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a:off x="-4687098" y="8397982"/>
              <a:ext cx="144066" cy="32081"/>
            </a:xfrm>
            <a:custGeom>
              <a:avLst/>
              <a:gdLst/>
              <a:ahLst/>
              <a:cxnLst/>
              <a:rect l="l" t="t" r="r" b="b"/>
              <a:pathLst>
                <a:path w="6736" h="1500" fill="none" extrusionOk="0">
                  <a:moveTo>
                    <a:pt x="0" y="1500"/>
                  </a:moveTo>
                  <a:lnTo>
                    <a:pt x="6735" y="0"/>
                  </a:ln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a:off x="-4624324" y="8420269"/>
              <a:ext cx="85914" cy="22842"/>
            </a:xfrm>
            <a:custGeom>
              <a:avLst/>
              <a:gdLst/>
              <a:ahLst/>
              <a:cxnLst/>
              <a:rect l="l" t="t" r="r" b="b"/>
              <a:pathLst>
                <a:path w="4017" h="1068" fill="none" extrusionOk="0">
                  <a:moveTo>
                    <a:pt x="1" y="1068"/>
                  </a:moveTo>
                  <a:lnTo>
                    <a:pt x="4016" y="0"/>
                  </a:ln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a:off x="-5172478" y="7123449"/>
              <a:ext cx="455768" cy="532592"/>
            </a:xfrm>
            <a:custGeom>
              <a:avLst/>
              <a:gdLst/>
              <a:ahLst/>
              <a:cxnLst/>
              <a:rect l="l" t="t" r="r" b="b"/>
              <a:pathLst>
                <a:path w="21310" h="24902" extrusionOk="0">
                  <a:moveTo>
                    <a:pt x="10303" y="0"/>
                  </a:moveTo>
                  <a:cubicBezTo>
                    <a:pt x="8169" y="0"/>
                    <a:pt x="6005" y="684"/>
                    <a:pt x="4486" y="2068"/>
                  </a:cubicBezTo>
                  <a:cubicBezTo>
                    <a:pt x="3380" y="3072"/>
                    <a:pt x="2630" y="4406"/>
                    <a:pt x="2338" y="5880"/>
                  </a:cubicBezTo>
                  <a:cubicBezTo>
                    <a:pt x="1944" y="7824"/>
                    <a:pt x="2592" y="9806"/>
                    <a:pt x="1677" y="11636"/>
                  </a:cubicBezTo>
                  <a:cubicBezTo>
                    <a:pt x="1118" y="12792"/>
                    <a:pt x="0" y="13351"/>
                    <a:pt x="407" y="14292"/>
                  </a:cubicBezTo>
                  <a:cubicBezTo>
                    <a:pt x="826" y="15245"/>
                    <a:pt x="1970" y="15766"/>
                    <a:pt x="2033" y="15893"/>
                  </a:cubicBezTo>
                  <a:cubicBezTo>
                    <a:pt x="2173" y="16172"/>
                    <a:pt x="2237" y="16693"/>
                    <a:pt x="2300" y="17163"/>
                  </a:cubicBezTo>
                  <a:cubicBezTo>
                    <a:pt x="2313" y="17202"/>
                    <a:pt x="2313" y="17240"/>
                    <a:pt x="2313" y="17265"/>
                  </a:cubicBezTo>
                  <a:cubicBezTo>
                    <a:pt x="2313" y="17316"/>
                    <a:pt x="2326" y="17354"/>
                    <a:pt x="2338" y="17392"/>
                  </a:cubicBezTo>
                  <a:cubicBezTo>
                    <a:pt x="2338" y="17418"/>
                    <a:pt x="2338" y="17456"/>
                    <a:pt x="2351" y="17481"/>
                  </a:cubicBezTo>
                  <a:cubicBezTo>
                    <a:pt x="2351" y="17557"/>
                    <a:pt x="2364" y="17634"/>
                    <a:pt x="2376" y="17710"/>
                  </a:cubicBezTo>
                  <a:cubicBezTo>
                    <a:pt x="2402" y="17837"/>
                    <a:pt x="2427" y="17964"/>
                    <a:pt x="2453" y="18116"/>
                  </a:cubicBezTo>
                  <a:cubicBezTo>
                    <a:pt x="2465" y="18155"/>
                    <a:pt x="2465" y="18193"/>
                    <a:pt x="2478" y="18244"/>
                  </a:cubicBezTo>
                  <a:cubicBezTo>
                    <a:pt x="2567" y="18828"/>
                    <a:pt x="2694" y="19413"/>
                    <a:pt x="2885" y="19984"/>
                  </a:cubicBezTo>
                  <a:cubicBezTo>
                    <a:pt x="3075" y="20505"/>
                    <a:pt x="3279" y="21204"/>
                    <a:pt x="3876" y="21395"/>
                  </a:cubicBezTo>
                  <a:cubicBezTo>
                    <a:pt x="4093" y="21467"/>
                    <a:pt x="4341" y="21497"/>
                    <a:pt x="4604" y="21497"/>
                  </a:cubicBezTo>
                  <a:cubicBezTo>
                    <a:pt x="6015" y="21497"/>
                    <a:pt x="7875" y="20620"/>
                    <a:pt x="7993" y="20556"/>
                  </a:cubicBezTo>
                  <a:cubicBezTo>
                    <a:pt x="7993" y="20582"/>
                    <a:pt x="7993" y="20594"/>
                    <a:pt x="7993" y="20607"/>
                  </a:cubicBezTo>
                  <a:lnTo>
                    <a:pt x="8654" y="22170"/>
                  </a:lnTo>
                  <a:lnTo>
                    <a:pt x="9810" y="24902"/>
                  </a:lnTo>
                  <a:cubicBezTo>
                    <a:pt x="9810" y="24902"/>
                    <a:pt x="18616" y="22526"/>
                    <a:pt x="18616" y="22500"/>
                  </a:cubicBezTo>
                  <a:lnTo>
                    <a:pt x="17841" y="18955"/>
                  </a:lnTo>
                  <a:cubicBezTo>
                    <a:pt x="17790" y="18688"/>
                    <a:pt x="18438" y="17532"/>
                    <a:pt x="18565" y="17291"/>
                  </a:cubicBezTo>
                  <a:cubicBezTo>
                    <a:pt x="19213" y="16071"/>
                    <a:pt x="19670" y="14559"/>
                    <a:pt x="20026" y="13212"/>
                  </a:cubicBezTo>
                  <a:cubicBezTo>
                    <a:pt x="21309" y="8396"/>
                    <a:pt x="19086" y="3338"/>
                    <a:pt x="14486" y="975"/>
                  </a:cubicBezTo>
                  <a:cubicBezTo>
                    <a:pt x="14295" y="873"/>
                    <a:pt x="14092" y="797"/>
                    <a:pt x="13901" y="708"/>
                  </a:cubicBezTo>
                  <a:cubicBezTo>
                    <a:pt x="12804" y="237"/>
                    <a:pt x="11559" y="0"/>
                    <a:pt x="10303"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a:off x="-5119478" y="7363572"/>
              <a:ext cx="21473" cy="26200"/>
            </a:xfrm>
            <a:custGeom>
              <a:avLst/>
              <a:gdLst/>
              <a:ahLst/>
              <a:cxnLst/>
              <a:rect l="l" t="t" r="r" b="b"/>
              <a:pathLst>
                <a:path w="1004" h="1225" extrusionOk="0">
                  <a:moveTo>
                    <a:pt x="533" y="1"/>
                  </a:moveTo>
                  <a:cubicBezTo>
                    <a:pt x="283" y="1"/>
                    <a:pt x="74" y="235"/>
                    <a:pt x="38" y="561"/>
                  </a:cubicBezTo>
                  <a:cubicBezTo>
                    <a:pt x="0" y="892"/>
                    <a:pt x="178" y="1197"/>
                    <a:pt x="432" y="1222"/>
                  </a:cubicBezTo>
                  <a:cubicBezTo>
                    <a:pt x="445" y="1223"/>
                    <a:pt x="458" y="1224"/>
                    <a:pt x="471" y="1224"/>
                  </a:cubicBezTo>
                  <a:cubicBezTo>
                    <a:pt x="722" y="1224"/>
                    <a:pt x="942" y="990"/>
                    <a:pt x="978" y="663"/>
                  </a:cubicBezTo>
                  <a:cubicBezTo>
                    <a:pt x="1004" y="333"/>
                    <a:pt x="826" y="28"/>
                    <a:pt x="572" y="2"/>
                  </a:cubicBezTo>
                  <a:cubicBezTo>
                    <a:pt x="559" y="1"/>
                    <a:pt x="546"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a:off x="-5128996" y="7444611"/>
              <a:ext cx="19848" cy="13175"/>
            </a:xfrm>
            <a:custGeom>
              <a:avLst/>
              <a:gdLst/>
              <a:ahLst/>
              <a:cxnLst/>
              <a:rect l="l" t="t" r="r" b="b"/>
              <a:pathLst>
                <a:path w="928" h="616" extrusionOk="0">
                  <a:moveTo>
                    <a:pt x="890" y="0"/>
                  </a:moveTo>
                  <a:cubicBezTo>
                    <a:pt x="877" y="0"/>
                    <a:pt x="852" y="13"/>
                    <a:pt x="852" y="38"/>
                  </a:cubicBezTo>
                  <a:cubicBezTo>
                    <a:pt x="826" y="216"/>
                    <a:pt x="725" y="445"/>
                    <a:pt x="585" y="457"/>
                  </a:cubicBezTo>
                  <a:lnTo>
                    <a:pt x="216" y="64"/>
                  </a:lnTo>
                  <a:cubicBezTo>
                    <a:pt x="209" y="49"/>
                    <a:pt x="193" y="42"/>
                    <a:pt x="175" y="42"/>
                  </a:cubicBezTo>
                  <a:cubicBezTo>
                    <a:pt x="163" y="42"/>
                    <a:pt x="151" y="46"/>
                    <a:pt x="140" y="51"/>
                  </a:cubicBezTo>
                  <a:cubicBezTo>
                    <a:pt x="115" y="51"/>
                    <a:pt x="89" y="76"/>
                    <a:pt x="77" y="102"/>
                  </a:cubicBezTo>
                  <a:lnTo>
                    <a:pt x="0" y="419"/>
                  </a:lnTo>
                  <a:cubicBezTo>
                    <a:pt x="0" y="432"/>
                    <a:pt x="0" y="445"/>
                    <a:pt x="0" y="445"/>
                  </a:cubicBezTo>
                  <a:cubicBezTo>
                    <a:pt x="13" y="483"/>
                    <a:pt x="38" y="508"/>
                    <a:pt x="64" y="508"/>
                  </a:cubicBezTo>
                  <a:cubicBezTo>
                    <a:pt x="71" y="511"/>
                    <a:pt x="78" y="512"/>
                    <a:pt x="85" y="512"/>
                  </a:cubicBezTo>
                  <a:cubicBezTo>
                    <a:pt x="118" y="512"/>
                    <a:pt x="153" y="489"/>
                    <a:pt x="153" y="457"/>
                  </a:cubicBezTo>
                  <a:lnTo>
                    <a:pt x="204" y="280"/>
                  </a:lnTo>
                  <a:lnTo>
                    <a:pt x="496" y="597"/>
                  </a:lnTo>
                  <a:cubicBezTo>
                    <a:pt x="514" y="606"/>
                    <a:pt x="532" y="615"/>
                    <a:pt x="550" y="615"/>
                  </a:cubicBezTo>
                  <a:cubicBezTo>
                    <a:pt x="557" y="615"/>
                    <a:pt x="565" y="614"/>
                    <a:pt x="572" y="610"/>
                  </a:cubicBezTo>
                  <a:lnTo>
                    <a:pt x="597" y="610"/>
                  </a:lnTo>
                  <a:cubicBezTo>
                    <a:pt x="725" y="585"/>
                    <a:pt x="826" y="483"/>
                    <a:pt x="864" y="356"/>
                  </a:cubicBezTo>
                  <a:cubicBezTo>
                    <a:pt x="902" y="254"/>
                    <a:pt x="928" y="152"/>
                    <a:pt x="928" y="38"/>
                  </a:cubicBezTo>
                  <a:cubicBezTo>
                    <a:pt x="928" y="25"/>
                    <a:pt x="915" y="0"/>
                    <a:pt x="890"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4"/>
            <p:cNvSpPr/>
            <p:nvPr/>
          </p:nvSpPr>
          <p:spPr>
            <a:xfrm>
              <a:off x="-5129809" y="7324389"/>
              <a:ext cx="57896" cy="33322"/>
            </a:xfrm>
            <a:custGeom>
              <a:avLst/>
              <a:gdLst/>
              <a:ahLst/>
              <a:cxnLst/>
              <a:rect l="l" t="t" r="r" b="b"/>
              <a:pathLst>
                <a:path w="2707" h="1558" extrusionOk="0">
                  <a:moveTo>
                    <a:pt x="1068" y="0"/>
                  </a:moveTo>
                  <a:cubicBezTo>
                    <a:pt x="1003" y="0"/>
                    <a:pt x="939" y="6"/>
                    <a:pt x="877" y="17"/>
                  </a:cubicBezTo>
                  <a:cubicBezTo>
                    <a:pt x="0" y="195"/>
                    <a:pt x="470" y="1136"/>
                    <a:pt x="1093" y="1313"/>
                  </a:cubicBezTo>
                  <a:cubicBezTo>
                    <a:pt x="1360" y="1390"/>
                    <a:pt x="1639" y="1415"/>
                    <a:pt x="1906" y="1479"/>
                  </a:cubicBezTo>
                  <a:cubicBezTo>
                    <a:pt x="2035" y="1514"/>
                    <a:pt x="2183" y="1558"/>
                    <a:pt x="2315" y="1558"/>
                  </a:cubicBezTo>
                  <a:cubicBezTo>
                    <a:pt x="2419" y="1558"/>
                    <a:pt x="2513" y="1531"/>
                    <a:pt x="2580" y="1453"/>
                  </a:cubicBezTo>
                  <a:cubicBezTo>
                    <a:pt x="2707" y="1313"/>
                    <a:pt x="2643" y="1072"/>
                    <a:pt x="2554" y="907"/>
                  </a:cubicBezTo>
                  <a:cubicBezTo>
                    <a:pt x="2280" y="438"/>
                    <a:pt x="1646"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4"/>
            <p:cNvSpPr/>
            <p:nvPr/>
          </p:nvSpPr>
          <p:spPr>
            <a:xfrm>
              <a:off x="-5163516" y="7063413"/>
              <a:ext cx="465007" cy="466547"/>
            </a:xfrm>
            <a:custGeom>
              <a:avLst/>
              <a:gdLst/>
              <a:ahLst/>
              <a:cxnLst/>
              <a:rect l="l" t="t" r="r" b="b"/>
              <a:pathLst>
                <a:path w="21742" h="21814" extrusionOk="0">
                  <a:moveTo>
                    <a:pt x="10911" y="0"/>
                  </a:moveTo>
                  <a:cubicBezTo>
                    <a:pt x="10417" y="0"/>
                    <a:pt x="9924" y="54"/>
                    <a:pt x="9442" y="173"/>
                  </a:cubicBezTo>
                  <a:cubicBezTo>
                    <a:pt x="5680" y="1114"/>
                    <a:pt x="2605" y="3198"/>
                    <a:pt x="2605" y="3198"/>
                  </a:cubicBezTo>
                  <a:cubicBezTo>
                    <a:pt x="2605" y="3198"/>
                    <a:pt x="1" y="4875"/>
                    <a:pt x="369" y="7429"/>
                  </a:cubicBezTo>
                  <a:cubicBezTo>
                    <a:pt x="738" y="9983"/>
                    <a:pt x="2974" y="12118"/>
                    <a:pt x="5579" y="12651"/>
                  </a:cubicBezTo>
                  <a:cubicBezTo>
                    <a:pt x="5579" y="12651"/>
                    <a:pt x="8654" y="16082"/>
                    <a:pt x="9543" y="17709"/>
                  </a:cubicBezTo>
                  <a:cubicBezTo>
                    <a:pt x="10375" y="19217"/>
                    <a:pt x="12383" y="21814"/>
                    <a:pt x="15621" y="21814"/>
                  </a:cubicBezTo>
                  <a:cubicBezTo>
                    <a:pt x="15847" y="21814"/>
                    <a:pt x="16078" y="21801"/>
                    <a:pt x="16316" y="21775"/>
                  </a:cubicBezTo>
                  <a:cubicBezTo>
                    <a:pt x="19976" y="21355"/>
                    <a:pt x="21602" y="17620"/>
                    <a:pt x="21678" y="12562"/>
                  </a:cubicBezTo>
                  <a:cubicBezTo>
                    <a:pt x="21742" y="7670"/>
                    <a:pt x="19137" y="6018"/>
                    <a:pt x="18362" y="4138"/>
                  </a:cubicBezTo>
                  <a:cubicBezTo>
                    <a:pt x="17675" y="2499"/>
                    <a:pt x="14266" y="0"/>
                    <a:pt x="10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a:off x="-4849070" y="7085165"/>
              <a:ext cx="234279" cy="242898"/>
            </a:xfrm>
            <a:custGeom>
              <a:avLst/>
              <a:gdLst/>
              <a:ahLst/>
              <a:cxnLst/>
              <a:rect l="l" t="t" r="r" b="b"/>
              <a:pathLst>
                <a:path w="10954" h="11357" extrusionOk="0">
                  <a:moveTo>
                    <a:pt x="5659" y="0"/>
                  </a:moveTo>
                  <a:cubicBezTo>
                    <a:pt x="5319" y="0"/>
                    <a:pt x="4977" y="24"/>
                    <a:pt x="4638" y="71"/>
                  </a:cubicBezTo>
                  <a:cubicBezTo>
                    <a:pt x="4143" y="122"/>
                    <a:pt x="3596" y="84"/>
                    <a:pt x="3101" y="186"/>
                  </a:cubicBezTo>
                  <a:cubicBezTo>
                    <a:pt x="1894" y="414"/>
                    <a:pt x="852" y="1583"/>
                    <a:pt x="445" y="2689"/>
                  </a:cubicBezTo>
                  <a:cubicBezTo>
                    <a:pt x="0" y="3909"/>
                    <a:pt x="153" y="5268"/>
                    <a:pt x="852" y="6361"/>
                  </a:cubicBezTo>
                  <a:cubicBezTo>
                    <a:pt x="1233" y="6946"/>
                    <a:pt x="1754" y="7428"/>
                    <a:pt x="2122" y="8013"/>
                  </a:cubicBezTo>
                  <a:cubicBezTo>
                    <a:pt x="2631" y="8839"/>
                    <a:pt x="2859" y="9843"/>
                    <a:pt x="3533" y="10542"/>
                  </a:cubicBezTo>
                  <a:cubicBezTo>
                    <a:pt x="4069" y="11066"/>
                    <a:pt x="4793" y="11356"/>
                    <a:pt x="5547" y="11356"/>
                  </a:cubicBezTo>
                  <a:cubicBezTo>
                    <a:pt x="5579" y="11356"/>
                    <a:pt x="5610" y="11356"/>
                    <a:pt x="5642" y="11355"/>
                  </a:cubicBezTo>
                  <a:cubicBezTo>
                    <a:pt x="6709" y="11329"/>
                    <a:pt x="7688" y="10783"/>
                    <a:pt x="8539" y="10148"/>
                  </a:cubicBezTo>
                  <a:cubicBezTo>
                    <a:pt x="9327" y="9550"/>
                    <a:pt x="10051" y="8852"/>
                    <a:pt x="10471" y="7962"/>
                  </a:cubicBezTo>
                  <a:cubicBezTo>
                    <a:pt x="10865" y="7123"/>
                    <a:pt x="10953" y="6158"/>
                    <a:pt x="10928" y="5230"/>
                  </a:cubicBezTo>
                  <a:cubicBezTo>
                    <a:pt x="10903" y="4112"/>
                    <a:pt x="10712" y="2956"/>
                    <a:pt x="10077" y="2028"/>
                  </a:cubicBezTo>
                  <a:cubicBezTo>
                    <a:pt x="9403" y="1024"/>
                    <a:pt x="8260" y="389"/>
                    <a:pt x="7078" y="135"/>
                  </a:cubicBezTo>
                  <a:cubicBezTo>
                    <a:pt x="6611" y="46"/>
                    <a:pt x="6136" y="0"/>
                    <a:pt x="5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a:off x="-5001545" y="7514721"/>
              <a:ext cx="75583" cy="82898"/>
            </a:xfrm>
            <a:custGeom>
              <a:avLst/>
              <a:gdLst/>
              <a:ahLst/>
              <a:cxnLst/>
              <a:rect l="l" t="t" r="r" b="b"/>
              <a:pathLst>
                <a:path w="3534" h="3876" extrusionOk="0">
                  <a:moveTo>
                    <a:pt x="3533" y="0"/>
                  </a:moveTo>
                  <a:cubicBezTo>
                    <a:pt x="3444" y="166"/>
                    <a:pt x="2123" y="2821"/>
                    <a:pt x="662" y="3876"/>
                  </a:cubicBezTo>
                  <a:lnTo>
                    <a:pt x="1" y="2313"/>
                  </a:lnTo>
                  <a:cubicBezTo>
                    <a:pt x="1" y="2300"/>
                    <a:pt x="1" y="2288"/>
                    <a:pt x="1" y="2262"/>
                  </a:cubicBezTo>
                  <a:cubicBezTo>
                    <a:pt x="1" y="2262"/>
                    <a:pt x="2936" y="674"/>
                    <a:pt x="3533" y="0"/>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a:off x="-5028451" y="7323192"/>
              <a:ext cx="98404" cy="146868"/>
            </a:xfrm>
            <a:custGeom>
              <a:avLst/>
              <a:gdLst/>
              <a:ahLst/>
              <a:cxnLst/>
              <a:rect l="l" t="t" r="r" b="b"/>
              <a:pathLst>
                <a:path w="4601" h="6867" extrusionOk="0">
                  <a:moveTo>
                    <a:pt x="2183" y="1"/>
                  </a:moveTo>
                  <a:cubicBezTo>
                    <a:pt x="605" y="1"/>
                    <a:pt x="1" y="3364"/>
                    <a:pt x="1" y="3364"/>
                  </a:cubicBezTo>
                  <a:cubicBezTo>
                    <a:pt x="1" y="3364"/>
                    <a:pt x="496" y="6427"/>
                    <a:pt x="1487" y="6808"/>
                  </a:cubicBezTo>
                  <a:cubicBezTo>
                    <a:pt x="1592" y="6848"/>
                    <a:pt x="1701" y="6867"/>
                    <a:pt x="1814" y="6867"/>
                  </a:cubicBezTo>
                  <a:cubicBezTo>
                    <a:pt x="2769" y="6867"/>
                    <a:pt x="3951" y="5526"/>
                    <a:pt x="4258" y="4673"/>
                  </a:cubicBezTo>
                  <a:cubicBezTo>
                    <a:pt x="4601" y="3720"/>
                    <a:pt x="4410" y="658"/>
                    <a:pt x="2555" y="61"/>
                  </a:cubicBezTo>
                  <a:cubicBezTo>
                    <a:pt x="2425" y="20"/>
                    <a:pt x="2301" y="1"/>
                    <a:pt x="2183"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a:off x="-4989846" y="7361712"/>
              <a:ext cx="25836" cy="51929"/>
            </a:xfrm>
            <a:custGeom>
              <a:avLst/>
              <a:gdLst/>
              <a:ahLst/>
              <a:cxnLst/>
              <a:rect l="l" t="t" r="r" b="b"/>
              <a:pathLst>
                <a:path w="1208" h="2428" fill="none" extrusionOk="0">
                  <a:moveTo>
                    <a:pt x="0" y="0"/>
                  </a:moveTo>
                  <a:cubicBezTo>
                    <a:pt x="724" y="610"/>
                    <a:pt x="1156" y="1487"/>
                    <a:pt x="1207" y="2427"/>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a:off x="-4991214" y="7377753"/>
              <a:ext cx="14971" cy="41321"/>
            </a:xfrm>
            <a:custGeom>
              <a:avLst/>
              <a:gdLst/>
              <a:ahLst/>
              <a:cxnLst/>
              <a:rect l="l" t="t" r="r" b="b"/>
              <a:pathLst>
                <a:path w="700" h="1932" fill="none" extrusionOk="0">
                  <a:moveTo>
                    <a:pt x="699" y="0"/>
                  </a:moveTo>
                  <a:cubicBezTo>
                    <a:pt x="280" y="559"/>
                    <a:pt x="39" y="1233"/>
                    <a:pt x="1" y="1932"/>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4"/>
            <p:cNvSpPr/>
            <p:nvPr/>
          </p:nvSpPr>
          <p:spPr>
            <a:xfrm>
              <a:off x="-5061880" y="7298275"/>
              <a:ext cx="53298" cy="128710"/>
            </a:xfrm>
            <a:custGeom>
              <a:avLst/>
              <a:gdLst/>
              <a:ahLst/>
              <a:cxnLst/>
              <a:rect l="l" t="t" r="r" b="b"/>
              <a:pathLst>
                <a:path w="2492" h="6018" extrusionOk="0">
                  <a:moveTo>
                    <a:pt x="1117" y="0"/>
                  </a:moveTo>
                  <a:cubicBezTo>
                    <a:pt x="764" y="0"/>
                    <a:pt x="289" y="171"/>
                    <a:pt x="128" y="539"/>
                  </a:cubicBezTo>
                  <a:cubicBezTo>
                    <a:pt x="1" y="857"/>
                    <a:pt x="153" y="1315"/>
                    <a:pt x="166" y="1632"/>
                  </a:cubicBezTo>
                  <a:cubicBezTo>
                    <a:pt x="217" y="2928"/>
                    <a:pt x="407" y="4224"/>
                    <a:pt x="738" y="5482"/>
                  </a:cubicBezTo>
                  <a:cubicBezTo>
                    <a:pt x="817" y="5720"/>
                    <a:pt x="977" y="6018"/>
                    <a:pt x="1181" y="6018"/>
                  </a:cubicBezTo>
                  <a:cubicBezTo>
                    <a:pt x="1206" y="6018"/>
                    <a:pt x="1232" y="6013"/>
                    <a:pt x="1259" y="6003"/>
                  </a:cubicBezTo>
                  <a:cubicBezTo>
                    <a:pt x="1424" y="5940"/>
                    <a:pt x="1475" y="5737"/>
                    <a:pt x="1526" y="5559"/>
                  </a:cubicBezTo>
                  <a:lnTo>
                    <a:pt x="2237" y="2661"/>
                  </a:lnTo>
                  <a:cubicBezTo>
                    <a:pt x="2364" y="2141"/>
                    <a:pt x="2491" y="1594"/>
                    <a:pt x="2364" y="1073"/>
                  </a:cubicBezTo>
                  <a:cubicBezTo>
                    <a:pt x="2237" y="527"/>
                    <a:pt x="1793" y="95"/>
                    <a:pt x="1221" y="6"/>
                  </a:cubicBezTo>
                  <a:cubicBezTo>
                    <a:pt x="1188" y="2"/>
                    <a:pt x="1153" y="0"/>
                    <a:pt x="1117"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34"/>
            <p:cNvSpPr/>
            <p:nvPr/>
          </p:nvSpPr>
          <p:spPr>
            <a:xfrm>
              <a:off x="-5195855" y="7546782"/>
              <a:ext cx="615575" cy="860975"/>
            </a:xfrm>
            <a:custGeom>
              <a:avLst/>
              <a:gdLst/>
              <a:ahLst/>
              <a:cxnLst/>
              <a:rect l="l" t="t" r="r" b="b"/>
              <a:pathLst>
                <a:path w="28782" h="40256" extrusionOk="0">
                  <a:moveTo>
                    <a:pt x="18934" y="1"/>
                  </a:moveTo>
                  <a:cubicBezTo>
                    <a:pt x="13139" y="153"/>
                    <a:pt x="9963" y="2809"/>
                    <a:pt x="9963" y="2809"/>
                  </a:cubicBezTo>
                  <a:cubicBezTo>
                    <a:pt x="9696" y="3279"/>
                    <a:pt x="10636" y="4270"/>
                    <a:pt x="10636" y="4740"/>
                  </a:cubicBezTo>
                  <a:cubicBezTo>
                    <a:pt x="10636" y="5211"/>
                    <a:pt x="8755" y="7815"/>
                    <a:pt x="8755" y="7815"/>
                  </a:cubicBezTo>
                  <a:cubicBezTo>
                    <a:pt x="6633" y="10903"/>
                    <a:pt x="4677" y="14105"/>
                    <a:pt x="2910" y="17409"/>
                  </a:cubicBezTo>
                  <a:cubicBezTo>
                    <a:pt x="0" y="22886"/>
                    <a:pt x="3851" y="27308"/>
                    <a:pt x="4003" y="28311"/>
                  </a:cubicBezTo>
                  <a:cubicBezTo>
                    <a:pt x="4168" y="29303"/>
                    <a:pt x="3749" y="38794"/>
                    <a:pt x="3749" y="38794"/>
                  </a:cubicBezTo>
                  <a:lnTo>
                    <a:pt x="23051" y="40256"/>
                  </a:lnTo>
                  <a:lnTo>
                    <a:pt x="26075" y="30764"/>
                  </a:lnTo>
                  <a:cubicBezTo>
                    <a:pt x="27638" y="23203"/>
                    <a:pt x="28781" y="19506"/>
                    <a:pt x="27015" y="12517"/>
                  </a:cubicBezTo>
                  <a:cubicBezTo>
                    <a:pt x="25236" y="5528"/>
                    <a:pt x="21017" y="3279"/>
                    <a:pt x="20700" y="2186"/>
                  </a:cubicBezTo>
                  <a:cubicBezTo>
                    <a:pt x="20395" y="1094"/>
                    <a:pt x="18934" y="1"/>
                    <a:pt x="18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4"/>
            <p:cNvSpPr/>
            <p:nvPr/>
          </p:nvSpPr>
          <p:spPr>
            <a:xfrm>
              <a:off x="-4968650" y="7611459"/>
              <a:ext cx="110894" cy="37257"/>
            </a:xfrm>
            <a:custGeom>
              <a:avLst/>
              <a:gdLst/>
              <a:ahLst/>
              <a:cxnLst/>
              <a:rect l="l" t="t" r="r" b="b"/>
              <a:pathLst>
                <a:path w="5185" h="1742" fill="none" extrusionOk="0">
                  <a:moveTo>
                    <a:pt x="0" y="1742"/>
                  </a:moveTo>
                  <a:cubicBezTo>
                    <a:pt x="1589" y="814"/>
                    <a:pt x="3355" y="217"/>
                    <a:pt x="5185" y="1"/>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a:off x="-4806401" y="7594071"/>
              <a:ext cx="52186" cy="6823"/>
            </a:xfrm>
            <a:custGeom>
              <a:avLst/>
              <a:gdLst/>
              <a:ahLst/>
              <a:cxnLst/>
              <a:rect l="l" t="t" r="r" b="b"/>
              <a:pathLst>
                <a:path w="2440" h="319" fill="none" extrusionOk="0">
                  <a:moveTo>
                    <a:pt x="0" y="318"/>
                  </a:moveTo>
                  <a:cubicBezTo>
                    <a:pt x="788" y="115"/>
                    <a:pt x="1614" y="13"/>
                    <a:pt x="2440" y="1"/>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a:off x="-5460296" y="9348915"/>
              <a:ext cx="124775" cy="109953"/>
            </a:xfrm>
            <a:custGeom>
              <a:avLst/>
              <a:gdLst/>
              <a:ahLst/>
              <a:cxnLst/>
              <a:rect l="l" t="t" r="r" b="b"/>
              <a:pathLst>
                <a:path w="5834" h="5141" extrusionOk="0">
                  <a:moveTo>
                    <a:pt x="5236" y="0"/>
                  </a:moveTo>
                  <a:lnTo>
                    <a:pt x="1" y="852"/>
                  </a:lnTo>
                  <a:lnTo>
                    <a:pt x="395" y="4714"/>
                  </a:lnTo>
                  <a:cubicBezTo>
                    <a:pt x="395" y="4714"/>
                    <a:pt x="1240" y="5141"/>
                    <a:pt x="2631" y="5141"/>
                  </a:cubicBezTo>
                  <a:cubicBezTo>
                    <a:pt x="3004" y="5141"/>
                    <a:pt x="3417" y="5110"/>
                    <a:pt x="3864" y="5032"/>
                  </a:cubicBezTo>
                  <a:cubicBezTo>
                    <a:pt x="5757" y="4714"/>
                    <a:pt x="5833" y="3863"/>
                    <a:pt x="5833" y="3863"/>
                  </a:cubicBezTo>
                  <a:lnTo>
                    <a:pt x="5236"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a:off x="-5705168" y="9424158"/>
              <a:ext cx="422617" cy="194712"/>
            </a:xfrm>
            <a:custGeom>
              <a:avLst/>
              <a:gdLst/>
              <a:ahLst/>
              <a:cxnLst/>
              <a:rect l="l" t="t" r="r" b="b"/>
              <a:pathLst>
                <a:path w="19760" h="9104" extrusionOk="0">
                  <a:moveTo>
                    <a:pt x="17493" y="1"/>
                  </a:moveTo>
                  <a:cubicBezTo>
                    <a:pt x="17446" y="1"/>
                    <a:pt x="17397" y="5"/>
                    <a:pt x="17346" y="15"/>
                  </a:cubicBezTo>
                  <a:cubicBezTo>
                    <a:pt x="16304" y="205"/>
                    <a:pt x="14855" y="1387"/>
                    <a:pt x="14665" y="1387"/>
                  </a:cubicBezTo>
                  <a:cubicBezTo>
                    <a:pt x="14474" y="1387"/>
                    <a:pt x="11920" y="803"/>
                    <a:pt x="11920" y="803"/>
                  </a:cubicBezTo>
                  <a:cubicBezTo>
                    <a:pt x="11920" y="803"/>
                    <a:pt x="11005" y="1108"/>
                    <a:pt x="9798" y="1476"/>
                  </a:cubicBezTo>
                  <a:lnTo>
                    <a:pt x="9683" y="1514"/>
                  </a:lnTo>
                  <a:cubicBezTo>
                    <a:pt x="9162" y="1667"/>
                    <a:pt x="8591" y="1845"/>
                    <a:pt x="8032" y="2010"/>
                  </a:cubicBezTo>
                  <a:cubicBezTo>
                    <a:pt x="7993" y="2022"/>
                    <a:pt x="7955" y="2022"/>
                    <a:pt x="7917" y="2035"/>
                  </a:cubicBezTo>
                  <a:cubicBezTo>
                    <a:pt x="7206" y="2238"/>
                    <a:pt x="6494" y="2429"/>
                    <a:pt x="5871" y="2569"/>
                  </a:cubicBezTo>
                  <a:lnTo>
                    <a:pt x="5719" y="2594"/>
                  </a:lnTo>
                  <a:cubicBezTo>
                    <a:pt x="5325" y="2696"/>
                    <a:pt x="4931" y="2759"/>
                    <a:pt x="4525" y="2798"/>
                  </a:cubicBezTo>
                  <a:cubicBezTo>
                    <a:pt x="3394" y="2886"/>
                    <a:pt x="204" y="3484"/>
                    <a:pt x="14" y="5313"/>
                  </a:cubicBezTo>
                  <a:cubicBezTo>
                    <a:pt x="1" y="5326"/>
                    <a:pt x="1" y="5339"/>
                    <a:pt x="14" y="5339"/>
                  </a:cubicBezTo>
                  <a:cubicBezTo>
                    <a:pt x="1" y="5390"/>
                    <a:pt x="1" y="5428"/>
                    <a:pt x="14" y="5466"/>
                  </a:cubicBezTo>
                  <a:cubicBezTo>
                    <a:pt x="77" y="6635"/>
                    <a:pt x="2237" y="7258"/>
                    <a:pt x="3076" y="7524"/>
                  </a:cubicBezTo>
                  <a:cubicBezTo>
                    <a:pt x="4918" y="8122"/>
                    <a:pt x="6799" y="8350"/>
                    <a:pt x="8718" y="8605"/>
                  </a:cubicBezTo>
                  <a:cubicBezTo>
                    <a:pt x="10929" y="8889"/>
                    <a:pt x="13176" y="9103"/>
                    <a:pt x="15421" y="9103"/>
                  </a:cubicBezTo>
                  <a:cubicBezTo>
                    <a:pt x="16182" y="9103"/>
                    <a:pt x="16942" y="9079"/>
                    <a:pt x="17701" y="9024"/>
                  </a:cubicBezTo>
                  <a:cubicBezTo>
                    <a:pt x="18261" y="8986"/>
                    <a:pt x="19226" y="8960"/>
                    <a:pt x="19607" y="8452"/>
                  </a:cubicBezTo>
                  <a:cubicBezTo>
                    <a:pt x="19722" y="8300"/>
                    <a:pt x="19760" y="8007"/>
                    <a:pt x="19747" y="7613"/>
                  </a:cubicBezTo>
                  <a:cubicBezTo>
                    <a:pt x="19747" y="7588"/>
                    <a:pt x="19747" y="7550"/>
                    <a:pt x="19747" y="7524"/>
                  </a:cubicBezTo>
                  <a:cubicBezTo>
                    <a:pt x="19709" y="6559"/>
                    <a:pt x="19391" y="5136"/>
                    <a:pt x="19112" y="4005"/>
                  </a:cubicBezTo>
                  <a:cubicBezTo>
                    <a:pt x="19112" y="3967"/>
                    <a:pt x="19099" y="3941"/>
                    <a:pt x="19086" y="3903"/>
                  </a:cubicBezTo>
                  <a:cubicBezTo>
                    <a:pt x="18921" y="3179"/>
                    <a:pt x="18756" y="2594"/>
                    <a:pt x="18718" y="2365"/>
                  </a:cubicBezTo>
                  <a:cubicBezTo>
                    <a:pt x="18597" y="1689"/>
                    <a:pt x="18407" y="1"/>
                    <a:pt x="17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a:off x="-5705168" y="9538327"/>
              <a:ext cx="422360" cy="62280"/>
            </a:xfrm>
            <a:custGeom>
              <a:avLst/>
              <a:gdLst/>
              <a:ahLst/>
              <a:cxnLst/>
              <a:rect l="l" t="t" r="r" b="b"/>
              <a:pathLst>
                <a:path w="19748" h="2912" extrusionOk="0">
                  <a:moveTo>
                    <a:pt x="1" y="1"/>
                  </a:moveTo>
                  <a:cubicBezTo>
                    <a:pt x="1" y="52"/>
                    <a:pt x="1" y="90"/>
                    <a:pt x="1" y="128"/>
                  </a:cubicBezTo>
                  <a:cubicBezTo>
                    <a:pt x="1716" y="1538"/>
                    <a:pt x="4067" y="2047"/>
                    <a:pt x="6367" y="2364"/>
                  </a:cubicBezTo>
                  <a:cubicBezTo>
                    <a:pt x="8692" y="2707"/>
                    <a:pt x="11043" y="2898"/>
                    <a:pt x="13407" y="2911"/>
                  </a:cubicBezTo>
                  <a:cubicBezTo>
                    <a:pt x="13469" y="2911"/>
                    <a:pt x="13532" y="2911"/>
                    <a:pt x="13595" y="2911"/>
                  </a:cubicBezTo>
                  <a:cubicBezTo>
                    <a:pt x="15666" y="2911"/>
                    <a:pt x="17725" y="2707"/>
                    <a:pt x="19747" y="2275"/>
                  </a:cubicBezTo>
                  <a:cubicBezTo>
                    <a:pt x="19747" y="2250"/>
                    <a:pt x="19747" y="2212"/>
                    <a:pt x="19747" y="2186"/>
                  </a:cubicBezTo>
                  <a:cubicBezTo>
                    <a:pt x="18540" y="2453"/>
                    <a:pt x="17320" y="2631"/>
                    <a:pt x="16088" y="2720"/>
                  </a:cubicBezTo>
                  <a:lnTo>
                    <a:pt x="15999" y="2720"/>
                  </a:lnTo>
                  <a:cubicBezTo>
                    <a:pt x="15164" y="2784"/>
                    <a:pt x="14302" y="2815"/>
                    <a:pt x="13407" y="2815"/>
                  </a:cubicBezTo>
                  <a:cubicBezTo>
                    <a:pt x="11266" y="2815"/>
                    <a:pt x="8943" y="2634"/>
                    <a:pt x="6380" y="2275"/>
                  </a:cubicBezTo>
                  <a:cubicBezTo>
                    <a:pt x="5694" y="2174"/>
                    <a:pt x="5007" y="2059"/>
                    <a:pt x="4321" y="1907"/>
                  </a:cubicBezTo>
                  <a:cubicBezTo>
                    <a:pt x="4296" y="1907"/>
                    <a:pt x="4258" y="1907"/>
                    <a:pt x="4220" y="1894"/>
                  </a:cubicBezTo>
                  <a:cubicBezTo>
                    <a:pt x="2657" y="1538"/>
                    <a:pt x="1183" y="99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a:off x="-5363002" y="9506716"/>
              <a:ext cx="66601" cy="90619"/>
            </a:xfrm>
            <a:custGeom>
              <a:avLst/>
              <a:gdLst/>
              <a:ahLst/>
              <a:cxnLst/>
              <a:rect l="l" t="t" r="r" b="b"/>
              <a:pathLst>
                <a:path w="3114" h="4237" extrusionOk="0">
                  <a:moveTo>
                    <a:pt x="2679" y="1"/>
                  </a:moveTo>
                  <a:cubicBezTo>
                    <a:pt x="2436" y="1"/>
                    <a:pt x="2196" y="43"/>
                    <a:pt x="1970" y="132"/>
                  </a:cubicBezTo>
                  <a:cubicBezTo>
                    <a:pt x="1284" y="399"/>
                    <a:pt x="700" y="1034"/>
                    <a:pt x="382" y="1885"/>
                  </a:cubicBezTo>
                  <a:cubicBezTo>
                    <a:pt x="102" y="2622"/>
                    <a:pt x="39" y="3436"/>
                    <a:pt x="1" y="4198"/>
                  </a:cubicBezTo>
                  <a:cubicBezTo>
                    <a:pt x="1" y="4211"/>
                    <a:pt x="1" y="4224"/>
                    <a:pt x="1" y="4236"/>
                  </a:cubicBezTo>
                  <a:lnTo>
                    <a:pt x="102" y="4236"/>
                  </a:lnTo>
                  <a:cubicBezTo>
                    <a:pt x="102" y="4224"/>
                    <a:pt x="102" y="4198"/>
                    <a:pt x="102" y="4185"/>
                  </a:cubicBezTo>
                  <a:cubicBezTo>
                    <a:pt x="141" y="3436"/>
                    <a:pt x="204" y="2635"/>
                    <a:pt x="471" y="1911"/>
                  </a:cubicBezTo>
                  <a:cubicBezTo>
                    <a:pt x="789" y="1098"/>
                    <a:pt x="1348" y="475"/>
                    <a:pt x="2008" y="221"/>
                  </a:cubicBezTo>
                  <a:cubicBezTo>
                    <a:pt x="2218" y="135"/>
                    <a:pt x="2447" y="93"/>
                    <a:pt x="2677" y="93"/>
                  </a:cubicBezTo>
                  <a:cubicBezTo>
                    <a:pt x="2823" y="93"/>
                    <a:pt x="2971" y="110"/>
                    <a:pt x="3114" y="145"/>
                  </a:cubicBezTo>
                  <a:cubicBezTo>
                    <a:pt x="3114" y="107"/>
                    <a:pt x="3101" y="68"/>
                    <a:pt x="3101" y="43"/>
                  </a:cubicBezTo>
                  <a:cubicBezTo>
                    <a:pt x="2961" y="15"/>
                    <a:pt x="2820" y="1"/>
                    <a:pt x="2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a:off x="-5616557" y="9479082"/>
              <a:ext cx="36979" cy="100585"/>
            </a:xfrm>
            <a:custGeom>
              <a:avLst/>
              <a:gdLst/>
              <a:ahLst/>
              <a:cxnLst/>
              <a:rect l="l" t="t" r="r" b="b"/>
              <a:pathLst>
                <a:path w="1729" h="4703" extrusionOk="0">
                  <a:moveTo>
                    <a:pt x="1728" y="1"/>
                  </a:moveTo>
                  <a:lnTo>
                    <a:pt x="1576" y="26"/>
                  </a:lnTo>
                  <a:cubicBezTo>
                    <a:pt x="521" y="1335"/>
                    <a:pt x="0" y="2987"/>
                    <a:pt x="89" y="4664"/>
                  </a:cubicBezTo>
                  <a:lnTo>
                    <a:pt x="89" y="4702"/>
                  </a:lnTo>
                  <a:lnTo>
                    <a:pt x="178" y="4702"/>
                  </a:lnTo>
                  <a:lnTo>
                    <a:pt x="178" y="4690"/>
                  </a:lnTo>
                  <a:cubicBezTo>
                    <a:pt x="77" y="2987"/>
                    <a:pt x="636" y="1310"/>
                    <a:pt x="1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4"/>
            <p:cNvSpPr/>
            <p:nvPr/>
          </p:nvSpPr>
          <p:spPr>
            <a:xfrm>
              <a:off x="-5541549" y="9467126"/>
              <a:ext cx="7892" cy="44871"/>
            </a:xfrm>
            <a:custGeom>
              <a:avLst/>
              <a:gdLst/>
              <a:ahLst/>
              <a:cxnLst/>
              <a:rect l="l" t="t" r="r" b="b"/>
              <a:pathLst>
                <a:path w="369" h="2098" extrusionOk="0">
                  <a:moveTo>
                    <a:pt x="369" y="1"/>
                  </a:moveTo>
                  <a:lnTo>
                    <a:pt x="369" y="1"/>
                  </a:lnTo>
                  <a:cubicBezTo>
                    <a:pt x="331" y="13"/>
                    <a:pt x="293" y="13"/>
                    <a:pt x="255" y="26"/>
                  </a:cubicBezTo>
                  <a:cubicBezTo>
                    <a:pt x="51" y="700"/>
                    <a:pt x="0" y="1411"/>
                    <a:pt x="127" y="2097"/>
                  </a:cubicBezTo>
                  <a:lnTo>
                    <a:pt x="229" y="2085"/>
                  </a:lnTo>
                  <a:lnTo>
                    <a:pt x="216" y="1996"/>
                  </a:lnTo>
                  <a:lnTo>
                    <a:pt x="204" y="1996"/>
                  </a:lnTo>
                  <a:cubicBezTo>
                    <a:pt x="102" y="1322"/>
                    <a:pt x="153" y="636"/>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4"/>
            <p:cNvSpPr/>
            <p:nvPr/>
          </p:nvSpPr>
          <p:spPr>
            <a:xfrm>
              <a:off x="-5503500" y="9455727"/>
              <a:ext cx="7635" cy="44572"/>
            </a:xfrm>
            <a:custGeom>
              <a:avLst/>
              <a:gdLst/>
              <a:ahLst/>
              <a:cxnLst/>
              <a:rect l="l" t="t" r="r" b="b"/>
              <a:pathLst>
                <a:path w="357" h="2084" extrusionOk="0">
                  <a:moveTo>
                    <a:pt x="356" y="0"/>
                  </a:moveTo>
                  <a:lnTo>
                    <a:pt x="254" y="38"/>
                  </a:lnTo>
                  <a:cubicBezTo>
                    <a:pt x="38" y="699"/>
                    <a:pt x="0" y="1398"/>
                    <a:pt x="127" y="2084"/>
                  </a:cubicBezTo>
                  <a:lnTo>
                    <a:pt x="229" y="2059"/>
                  </a:lnTo>
                  <a:lnTo>
                    <a:pt x="216" y="1970"/>
                  </a:lnTo>
                  <a:cubicBezTo>
                    <a:pt x="102" y="1309"/>
                    <a:pt x="153" y="635"/>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a:off x="-5737763" y="8784720"/>
              <a:ext cx="409293" cy="587579"/>
            </a:xfrm>
            <a:custGeom>
              <a:avLst/>
              <a:gdLst/>
              <a:ahLst/>
              <a:cxnLst/>
              <a:rect l="l" t="t" r="r" b="b"/>
              <a:pathLst>
                <a:path w="19137" h="27473" extrusionOk="0">
                  <a:moveTo>
                    <a:pt x="0" y="0"/>
                  </a:moveTo>
                  <a:lnTo>
                    <a:pt x="12199" y="27472"/>
                  </a:lnTo>
                  <a:lnTo>
                    <a:pt x="19137" y="26379"/>
                  </a:lnTo>
                  <a:lnTo>
                    <a:pt x="14181" y="1970"/>
                  </a:lnTo>
                  <a:lnTo>
                    <a:pt x="0" y="0"/>
                  </a:lnTo>
                  <a:close/>
                </a:path>
              </a:pathLst>
            </a:custGeom>
            <a:solidFill>
              <a:srgbClr val="9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a:off x="-5612750" y="8819219"/>
              <a:ext cx="212271" cy="539756"/>
            </a:xfrm>
            <a:custGeom>
              <a:avLst/>
              <a:gdLst/>
              <a:ahLst/>
              <a:cxnLst/>
              <a:rect l="l" t="t" r="r" b="b"/>
              <a:pathLst>
                <a:path w="9925" h="25237" fill="none" extrusionOk="0">
                  <a:moveTo>
                    <a:pt x="0" y="1"/>
                  </a:moveTo>
                  <a:cubicBezTo>
                    <a:pt x="3418" y="8438"/>
                    <a:pt x="6506" y="16786"/>
                    <a:pt x="9924" y="25236"/>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a:off x="-5775000" y="9408972"/>
              <a:ext cx="132367" cy="117054"/>
            </a:xfrm>
            <a:custGeom>
              <a:avLst/>
              <a:gdLst/>
              <a:ahLst/>
              <a:cxnLst/>
              <a:rect l="l" t="t" r="r" b="b"/>
              <a:pathLst>
                <a:path w="6189" h="5473" extrusionOk="0">
                  <a:moveTo>
                    <a:pt x="5566" y="0"/>
                  </a:moveTo>
                  <a:lnTo>
                    <a:pt x="0" y="915"/>
                  </a:lnTo>
                  <a:lnTo>
                    <a:pt x="420" y="5007"/>
                  </a:lnTo>
                  <a:cubicBezTo>
                    <a:pt x="420" y="5007"/>
                    <a:pt x="1334" y="5472"/>
                    <a:pt x="2831" y="5472"/>
                  </a:cubicBezTo>
                  <a:cubicBezTo>
                    <a:pt x="3219" y="5472"/>
                    <a:pt x="3645" y="5441"/>
                    <a:pt x="4105" y="5363"/>
                  </a:cubicBezTo>
                  <a:cubicBezTo>
                    <a:pt x="6125" y="5007"/>
                    <a:pt x="6188" y="4105"/>
                    <a:pt x="6188" y="4105"/>
                  </a:cubicBezTo>
                  <a:lnTo>
                    <a:pt x="5566"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a:off x="-6035356" y="9489092"/>
              <a:ext cx="449244" cy="206903"/>
            </a:xfrm>
            <a:custGeom>
              <a:avLst/>
              <a:gdLst/>
              <a:ahLst/>
              <a:cxnLst/>
              <a:rect l="l" t="t" r="r" b="b"/>
              <a:pathLst>
                <a:path w="21005" h="9674" extrusionOk="0">
                  <a:moveTo>
                    <a:pt x="18594" y="1"/>
                  </a:moveTo>
                  <a:cubicBezTo>
                    <a:pt x="18544" y="1"/>
                    <a:pt x="18492" y="6"/>
                    <a:pt x="18438" y="16"/>
                  </a:cubicBezTo>
                  <a:cubicBezTo>
                    <a:pt x="17332" y="232"/>
                    <a:pt x="15795" y="1477"/>
                    <a:pt x="15579" y="1477"/>
                  </a:cubicBezTo>
                  <a:cubicBezTo>
                    <a:pt x="15375" y="1477"/>
                    <a:pt x="12669" y="842"/>
                    <a:pt x="12669" y="842"/>
                  </a:cubicBezTo>
                  <a:cubicBezTo>
                    <a:pt x="12669" y="842"/>
                    <a:pt x="11703" y="1172"/>
                    <a:pt x="10407" y="1566"/>
                  </a:cubicBezTo>
                  <a:lnTo>
                    <a:pt x="10293" y="1604"/>
                  </a:lnTo>
                  <a:cubicBezTo>
                    <a:pt x="9746" y="1782"/>
                    <a:pt x="9136" y="1960"/>
                    <a:pt x="8539" y="2138"/>
                  </a:cubicBezTo>
                  <a:cubicBezTo>
                    <a:pt x="8488" y="2150"/>
                    <a:pt x="8450" y="2150"/>
                    <a:pt x="8425" y="2163"/>
                  </a:cubicBezTo>
                  <a:cubicBezTo>
                    <a:pt x="7662" y="2379"/>
                    <a:pt x="6913" y="2582"/>
                    <a:pt x="6239" y="2722"/>
                  </a:cubicBezTo>
                  <a:lnTo>
                    <a:pt x="6087" y="2760"/>
                  </a:lnTo>
                  <a:cubicBezTo>
                    <a:pt x="5667" y="2862"/>
                    <a:pt x="5235" y="2926"/>
                    <a:pt x="4816" y="2964"/>
                  </a:cubicBezTo>
                  <a:cubicBezTo>
                    <a:pt x="3609" y="3065"/>
                    <a:pt x="216" y="3701"/>
                    <a:pt x="13" y="5645"/>
                  </a:cubicBezTo>
                  <a:cubicBezTo>
                    <a:pt x="13" y="5657"/>
                    <a:pt x="13" y="5670"/>
                    <a:pt x="13" y="5683"/>
                  </a:cubicBezTo>
                  <a:cubicBezTo>
                    <a:pt x="0" y="5721"/>
                    <a:pt x="0" y="5772"/>
                    <a:pt x="13" y="5810"/>
                  </a:cubicBezTo>
                  <a:cubicBezTo>
                    <a:pt x="76" y="7042"/>
                    <a:pt x="2389" y="7716"/>
                    <a:pt x="3266" y="7996"/>
                  </a:cubicBezTo>
                  <a:cubicBezTo>
                    <a:pt x="5223" y="8631"/>
                    <a:pt x="7230" y="8872"/>
                    <a:pt x="9263" y="9139"/>
                  </a:cubicBezTo>
                  <a:cubicBezTo>
                    <a:pt x="11606" y="9441"/>
                    <a:pt x="13977" y="9673"/>
                    <a:pt x="16344" y="9673"/>
                  </a:cubicBezTo>
                  <a:cubicBezTo>
                    <a:pt x="17162" y="9673"/>
                    <a:pt x="17978" y="9646"/>
                    <a:pt x="18793" y="9584"/>
                  </a:cubicBezTo>
                  <a:cubicBezTo>
                    <a:pt x="19403" y="9546"/>
                    <a:pt x="20420" y="9520"/>
                    <a:pt x="20827" y="8987"/>
                  </a:cubicBezTo>
                  <a:cubicBezTo>
                    <a:pt x="20954" y="8821"/>
                    <a:pt x="21004" y="8504"/>
                    <a:pt x="20992" y="8097"/>
                  </a:cubicBezTo>
                  <a:cubicBezTo>
                    <a:pt x="20992" y="8059"/>
                    <a:pt x="20992" y="8021"/>
                    <a:pt x="20979" y="7996"/>
                  </a:cubicBezTo>
                  <a:cubicBezTo>
                    <a:pt x="20954" y="6979"/>
                    <a:pt x="20611" y="5454"/>
                    <a:pt x="20318" y="4260"/>
                  </a:cubicBezTo>
                  <a:cubicBezTo>
                    <a:pt x="20306" y="4222"/>
                    <a:pt x="20293" y="4183"/>
                    <a:pt x="20280" y="4145"/>
                  </a:cubicBezTo>
                  <a:cubicBezTo>
                    <a:pt x="20102" y="3370"/>
                    <a:pt x="19937" y="2760"/>
                    <a:pt x="19899" y="2519"/>
                  </a:cubicBezTo>
                  <a:cubicBezTo>
                    <a:pt x="19766" y="1806"/>
                    <a:pt x="19564" y="1"/>
                    <a:pt x="18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a:off x="-6035356" y="9610362"/>
              <a:ext cx="448966" cy="66087"/>
            </a:xfrm>
            <a:custGeom>
              <a:avLst/>
              <a:gdLst/>
              <a:ahLst/>
              <a:cxnLst/>
              <a:rect l="l" t="t" r="r" b="b"/>
              <a:pathLst>
                <a:path w="20992" h="3090" extrusionOk="0">
                  <a:moveTo>
                    <a:pt x="13" y="0"/>
                  </a:moveTo>
                  <a:cubicBezTo>
                    <a:pt x="0" y="51"/>
                    <a:pt x="0" y="102"/>
                    <a:pt x="13" y="140"/>
                  </a:cubicBezTo>
                  <a:cubicBezTo>
                    <a:pt x="1830" y="1639"/>
                    <a:pt x="4333" y="2173"/>
                    <a:pt x="6773" y="2516"/>
                  </a:cubicBezTo>
                  <a:cubicBezTo>
                    <a:pt x="9251" y="2885"/>
                    <a:pt x="11754" y="3075"/>
                    <a:pt x="14257" y="3088"/>
                  </a:cubicBezTo>
                  <a:cubicBezTo>
                    <a:pt x="14371" y="3089"/>
                    <a:pt x="14484" y="3090"/>
                    <a:pt x="14597" y="3090"/>
                  </a:cubicBezTo>
                  <a:cubicBezTo>
                    <a:pt x="16744" y="3090"/>
                    <a:pt x="18880" y="2862"/>
                    <a:pt x="20992" y="2427"/>
                  </a:cubicBezTo>
                  <a:cubicBezTo>
                    <a:pt x="20992" y="2389"/>
                    <a:pt x="20992" y="2351"/>
                    <a:pt x="20992" y="2326"/>
                  </a:cubicBezTo>
                  <a:cubicBezTo>
                    <a:pt x="19708" y="2605"/>
                    <a:pt x="18412" y="2783"/>
                    <a:pt x="17103" y="2885"/>
                  </a:cubicBezTo>
                  <a:cubicBezTo>
                    <a:pt x="17087" y="2885"/>
                    <a:pt x="17064" y="2890"/>
                    <a:pt x="17039" y="2890"/>
                  </a:cubicBezTo>
                  <a:cubicBezTo>
                    <a:pt x="17027" y="2890"/>
                    <a:pt x="17015" y="2889"/>
                    <a:pt x="17002" y="2885"/>
                  </a:cubicBezTo>
                  <a:cubicBezTo>
                    <a:pt x="16099" y="2957"/>
                    <a:pt x="15167" y="2993"/>
                    <a:pt x="14200" y="2993"/>
                  </a:cubicBezTo>
                  <a:cubicBezTo>
                    <a:pt x="11941" y="2993"/>
                    <a:pt x="9491" y="2797"/>
                    <a:pt x="6786" y="2414"/>
                  </a:cubicBezTo>
                  <a:cubicBezTo>
                    <a:pt x="6049" y="2313"/>
                    <a:pt x="5324" y="2198"/>
                    <a:pt x="4600" y="2033"/>
                  </a:cubicBezTo>
                  <a:cubicBezTo>
                    <a:pt x="4562" y="2033"/>
                    <a:pt x="4536" y="2021"/>
                    <a:pt x="4498" y="2008"/>
                  </a:cubicBezTo>
                  <a:cubicBezTo>
                    <a:pt x="2834" y="1639"/>
                    <a:pt x="1258" y="1055"/>
                    <a:pt x="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a:off x="-5671738" y="9576740"/>
              <a:ext cx="70964" cy="96415"/>
            </a:xfrm>
            <a:custGeom>
              <a:avLst/>
              <a:gdLst/>
              <a:ahLst/>
              <a:cxnLst/>
              <a:rect l="l" t="t" r="r" b="b"/>
              <a:pathLst>
                <a:path w="3318" h="4508" extrusionOk="0">
                  <a:moveTo>
                    <a:pt x="2851" y="0"/>
                  </a:moveTo>
                  <a:cubicBezTo>
                    <a:pt x="2591" y="0"/>
                    <a:pt x="2330" y="51"/>
                    <a:pt x="2085" y="149"/>
                  </a:cubicBezTo>
                  <a:cubicBezTo>
                    <a:pt x="1360" y="429"/>
                    <a:pt x="738" y="1102"/>
                    <a:pt x="407" y="2004"/>
                  </a:cubicBezTo>
                  <a:cubicBezTo>
                    <a:pt x="102" y="2792"/>
                    <a:pt x="39" y="3643"/>
                    <a:pt x="1" y="4457"/>
                  </a:cubicBezTo>
                  <a:cubicBezTo>
                    <a:pt x="1" y="4482"/>
                    <a:pt x="1" y="4495"/>
                    <a:pt x="1" y="4507"/>
                  </a:cubicBezTo>
                  <a:lnTo>
                    <a:pt x="102" y="4507"/>
                  </a:lnTo>
                  <a:cubicBezTo>
                    <a:pt x="102" y="4482"/>
                    <a:pt x="102" y="4469"/>
                    <a:pt x="102" y="4444"/>
                  </a:cubicBezTo>
                  <a:cubicBezTo>
                    <a:pt x="141" y="3643"/>
                    <a:pt x="204" y="2805"/>
                    <a:pt x="496" y="2030"/>
                  </a:cubicBezTo>
                  <a:cubicBezTo>
                    <a:pt x="827" y="1166"/>
                    <a:pt x="1424" y="518"/>
                    <a:pt x="2123" y="238"/>
                  </a:cubicBezTo>
                  <a:cubicBezTo>
                    <a:pt x="2359" y="144"/>
                    <a:pt x="2605" y="98"/>
                    <a:pt x="2854" y="98"/>
                  </a:cubicBezTo>
                  <a:cubicBezTo>
                    <a:pt x="3008" y="98"/>
                    <a:pt x="3162" y="115"/>
                    <a:pt x="3317" y="149"/>
                  </a:cubicBezTo>
                  <a:cubicBezTo>
                    <a:pt x="3305" y="124"/>
                    <a:pt x="3292" y="85"/>
                    <a:pt x="3279" y="47"/>
                  </a:cubicBezTo>
                  <a:cubicBezTo>
                    <a:pt x="3139" y="16"/>
                    <a:pt x="2995" y="0"/>
                    <a:pt x="2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4"/>
            <p:cNvSpPr/>
            <p:nvPr/>
          </p:nvSpPr>
          <p:spPr>
            <a:xfrm>
              <a:off x="-5941056" y="9547032"/>
              <a:ext cx="39161" cy="107365"/>
            </a:xfrm>
            <a:custGeom>
              <a:avLst/>
              <a:gdLst/>
              <a:ahLst/>
              <a:cxnLst/>
              <a:rect l="l" t="t" r="r" b="b"/>
              <a:pathLst>
                <a:path w="1831" h="5020" extrusionOk="0">
                  <a:moveTo>
                    <a:pt x="1830" y="0"/>
                  </a:moveTo>
                  <a:lnTo>
                    <a:pt x="1678" y="39"/>
                  </a:lnTo>
                  <a:cubicBezTo>
                    <a:pt x="560" y="1436"/>
                    <a:pt x="0" y="3190"/>
                    <a:pt x="89" y="4969"/>
                  </a:cubicBezTo>
                  <a:lnTo>
                    <a:pt x="89" y="5020"/>
                  </a:lnTo>
                  <a:lnTo>
                    <a:pt x="191" y="5007"/>
                  </a:lnTo>
                  <a:lnTo>
                    <a:pt x="191" y="4994"/>
                  </a:lnTo>
                  <a:cubicBezTo>
                    <a:pt x="89" y="3177"/>
                    <a:pt x="674" y="1398"/>
                    <a:pt x="1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a:off x="-5861150" y="9534520"/>
              <a:ext cx="8448" cy="47865"/>
            </a:xfrm>
            <a:custGeom>
              <a:avLst/>
              <a:gdLst/>
              <a:ahLst/>
              <a:cxnLst/>
              <a:rect l="l" t="t" r="r" b="b"/>
              <a:pathLst>
                <a:path w="395" h="2238" extrusionOk="0">
                  <a:moveTo>
                    <a:pt x="394" y="1"/>
                  </a:moveTo>
                  <a:lnTo>
                    <a:pt x="394" y="1"/>
                  </a:lnTo>
                  <a:cubicBezTo>
                    <a:pt x="343" y="14"/>
                    <a:pt x="318" y="26"/>
                    <a:pt x="280" y="39"/>
                  </a:cubicBezTo>
                  <a:cubicBezTo>
                    <a:pt x="51" y="751"/>
                    <a:pt x="0" y="1500"/>
                    <a:pt x="140" y="2237"/>
                  </a:cubicBezTo>
                  <a:lnTo>
                    <a:pt x="242" y="2212"/>
                  </a:lnTo>
                  <a:lnTo>
                    <a:pt x="229" y="2123"/>
                  </a:lnTo>
                  <a:cubicBezTo>
                    <a:pt x="115" y="1411"/>
                    <a:pt x="165" y="687"/>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a:off x="-5820941" y="9522564"/>
              <a:ext cx="8191" cy="47309"/>
            </a:xfrm>
            <a:custGeom>
              <a:avLst/>
              <a:gdLst/>
              <a:ahLst/>
              <a:cxnLst/>
              <a:rect l="l" t="t" r="r" b="b"/>
              <a:pathLst>
                <a:path w="383" h="2212" extrusionOk="0">
                  <a:moveTo>
                    <a:pt x="382" y="1"/>
                  </a:moveTo>
                  <a:lnTo>
                    <a:pt x="268" y="39"/>
                  </a:lnTo>
                  <a:cubicBezTo>
                    <a:pt x="52" y="738"/>
                    <a:pt x="1" y="1488"/>
                    <a:pt x="141" y="2212"/>
                  </a:cubicBezTo>
                  <a:lnTo>
                    <a:pt x="242" y="2199"/>
                  </a:lnTo>
                  <a:lnTo>
                    <a:pt x="230" y="2097"/>
                  </a:lnTo>
                  <a:cubicBezTo>
                    <a:pt x="102" y="1399"/>
                    <a:pt x="166" y="674"/>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4"/>
            <p:cNvSpPr/>
            <p:nvPr/>
          </p:nvSpPr>
          <p:spPr>
            <a:xfrm>
              <a:off x="-5264895" y="8376509"/>
              <a:ext cx="573185" cy="517877"/>
            </a:xfrm>
            <a:custGeom>
              <a:avLst/>
              <a:gdLst/>
              <a:ahLst/>
              <a:cxnLst/>
              <a:rect l="l" t="t" r="r" b="b"/>
              <a:pathLst>
                <a:path w="26800" h="24214" extrusionOk="0">
                  <a:moveTo>
                    <a:pt x="6977" y="0"/>
                  </a:moveTo>
                  <a:cubicBezTo>
                    <a:pt x="6977" y="0"/>
                    <a:pt x="1" y="20420"/>
                    <a:pt x="941" y="22415"/>
                  </a:cubicBezTo>
                  <a:cubicBezTo>
                    <a:pt x="1419" y="23423"/>
                    <a:pt x="5884" y="24214"/>
                    <a:pt x="10721" y="24214"/>
                  </a:cubicBezTo>
                  <a:cubicBezTo>
                    <a:pt x="15398" y="24214"/>
                    <a:pt x="20425" y="23474"/>
                    <a:pt x="22530" y="21475"/>
                  </a:cubicBezTo>
                  <a:cubicBezTo>
                    <a:pt x="26799" y="17409"/>
                    <a:pt x="26279" y="1462"/>
                    <a:pt x="26279" y="1462"/>
                  </a:cubicBezTo>
                  <a:lnTo>
                    <a:pt x="6977" y="0"/>
                  </a:lnTo>
                  <a:close/>
                </a:path>
              </a:pathLst>
            </a:custGeom>
            <a:solidFill>
              <a:srgbClr val="9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4"/>
            <p:cNvSpPr/>
            <p:nvPr/>
          </p:nvSpPr>
          <p:spPr>
            <a:xfrm>
              <a:off x="-5969866" y="8445528"/>
              <a:ext cx="1218082" cy="999310"/>
            </a:xfrm>
            <a:custGeom>
              <a:avLst/>
              <a:gdLst/>
              <a:ahLst/>
              <a:cxnLst/>
              <a:rect l="l" t="t" r="r" b="b"/>
              <a:pathLst>
                <a:path w="56953" h="46724" extrusionOk="0">
                  <a:moveTo>
                    <a:pt x="40256" y="1"/>
                  </a:moveTo>
                  <a:cubicBezTo>
                    <a:pt x="40256" y="1"/>
                    <a:pt x="19810" y="3343"/>
                    <a:pt x="14817" y="4486"/>
                  </a:cubicBezTo>
                  <a:cubicBezTo>
                    <a:pt x="9810" y="5630"/>
                    <a:pt x="2504" y="5427"/>
                    <a:pt x="1258" y="12199"/>
                  </a:cubicBezTo>
                  <a:cubicBezTo>
                    <a:pt x="1" y="18985"/>
                    <a:pt x="8565" y="46724"/>
                    <a:pt x="8565" y="46724"/>
                  </a:cubicBezTo>
                  <a:lnTo>
                    <a:pt x="15554" y="45466"/>
                  </a:lnTo>
                  <a:lnTo>
                    <a:pt x="12148" y="16380"/>
                  </a:lnTo>
                  <a:lnTo>
                    <a:pt x="12148" y="16380"/>
                  </a:lnTo>
                  <a:cubicBezTo>
                    <a:pt x="12149" y="16380"/>
                    <a:pt x="29648" y="21000"/>
                    <a:pt x="41835" y="21000"/>
                  </a:cubicBezTo>
                  <a:cubicBezTo>
                    <a:pt x="42886" y="21000"/>
                    <a:pt x="43898" y="20966"/>
                    <a:pt x="44855" y="20891"/>
                  </a:cubicBezTo>
                  <a:cubicBezTo>
                    <a:pt x="53915" y="20192"/>
                    <a:pt x="56114" y="17625"/>
                    <a:pt x="56114" y="17625"/>
                  </a:cubicBezTo>
                  <a:lnTo>
                    <a:pt x="56952" y="4169"/>
                  </a:lnTo>
                  <a:lnTo>
                    <a:pt x="402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34"/>
            <p:cNvSpPr/>
            <p:nvPr/>
          </p:nvSpPr>
          <p:spPr>
            <a:xfrm>
              <a:off x="-5710857" y="8790410"/>
              <a:ext cx="575345" cy="626996"/>
            </a:xfrm>
            <a:custGeom>
              <a:avLst/>
              <a:gdLst/>
              <a:ahLst/>
              <a:cxnLst/>
              <a:rect l="l" t="t" r="r" b="b"/>
              <a:pathLst>
                <a:path w="26901" h="29316" fill="none" extrusionOk="0">
                  <a:moveTo>
                    <a:pt x="3456" y="29315"/>
                  </a:moveTo>
                  <a:lnTo>
                    <a:pt x="0" y="1"/>
                  </a:lnTo>
                  <a:cubicBezTo>
                    <a:pt x="0" y="1"/>
                    <a:pt x="12783" y="4105"/>
                    <a:pt x="26900" y="4601"/>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34"/>
            <p:cNvSpPr/>
            <p:nvPr/>
          </p:nvSpPr>
          <p:spPr>
            <a:xfrm>
              <a:off x="-5140952" y="8437657"/>
              <a:ext cx="71498" cy="13346"/>
            </a:xfrm>
            <a:custGeom>
              <a:avLst/>
              <a:gdLst/>
              <a:ahLst/>
              <a:cxnLst/>
              <a:rect l="l" t="t" r="r" b="b"/>
              <a:pathLst>
                <a:path w="3343" h="624" fill="none" extrusionOk="0">
                  <a:moveTo>
                    <a:pt x="0" y="623"/>
                  </a:moveTo>
                  <a:lnTo>
                    <a:pt x="3342" y="1"/>
                  </a:ln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a:off x="-5754360" y="8750457"/>
              <a:ext cx="42967" cy="39717"/>
            </a:xfrm>
            <a:custGeom>
              <a:avLst/>
              <a:gdLst/>
              <a:ahLst/>
              <a:cxnLst/>
              <a:rect l="l" t="t" r="r" b="b"/>
              <a:pathLst>
                <a:path w="2009" h="1857" fill="none" extrusionOk="0">
                  <a:moveTo>
                    <a:pt x="1" y="636"/>
                  </a:moveTo>
                  <a:cubicBezTo>
                    <a:pt x="725" y="954"/>
                    <a:pt x="1399" y="1361"/>
                    <a:pt x="2009" y="1856"/>
                  </a:cubicBezTo>
                  <a:cubicBezTo>
                    <a:pt x="1932" y="1221"/>
                    <a:pt x="1805" y="598"/>
                    <a:pt x="1589" y="1"/>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4"/>
            <p:cNvSpPr/>
            <p:nvPr/>
          </p:nvSpPr>
          <p:spPr>
            <a:xfrm>
              <a:off x="-5127092" y="8412932"/>
              <a:ext cx="425611" cy="23120"/>
            </a:xfrm>
            <a:custGeom>
              <a:avLst/>
              <a:gdLst/>
              <a:ahLst/>
              <a:cxnLst/>
              <a:rect l="l" t="t" r="r" b="b"/>
              <a:pathLst>
                <a:path w="19900" h="1081" fill="none" extrusionOk="0">
                  <a:moveTo>
                    <a:pt x="0" y="0"/>
                  </a:moveTo>
                  <a:cubicBezTo>
                    <a:pt x="6608" y="724"/>
                    <a:pt x="13253" y="1080"/>
                    <a:pt x="19899" y="1068"/>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4"/>
            <p:cNvSpPr/>
            <p:nvPr/>
          </p:nvSpPr>
          <p:spPr>
            <a:xfrm>
              <a:off x="-5806804" y="8428695"/>
              <a:ext cx="838155" cy="998753"/>
            </a:xfrm>
            <a:custGeom>
              <a:avLst/>
              <a:gdLst/>
              <a:ahLst/>
              <a:cxnLst/>
              <a:rect l="l" t="t" r="r" b="b"/>
              <a:pathLst>
                <a:path w="39189" h="46698" fill="none" extrusionOk="0">
                  <a:moveTo>
                    <a:pt x="4994" y="46698"/>
                  </a:moveTo>
                  <a:cubicBezTo>
                    <a:pt x="2910" y="37371"/>
                    <a:pt x="1449" y="28273"/>
                    <a:pt x="318" y="18793"/>
                  </a:cubicBezTo>
                  <a:cubicBezTo>
                    <a:pt x="140" y="17256"/>
                    <a:pt x="1" y="15579"/>
                    <a:pt x="877" y="14308"/>
                  </a:cubicBezTo>
                  <a:cubicBezTo>
                    <a:pt x="1691" y="13126"/>
                    <a:pt x="3203" y="12605"/>
                    <a:pt x="4639" y="12605"/>
                  </a:cubicBezTo>
                  <a:cubicBezTo>
                    <a:pt x="6062" y="12618"/>
                    <a:pt x="7447" y="13063"/>
                    <a:pt x="8819" y="13469"/>
                  </a:cubicBezTo>
                  <a:cubicBezTo>
                    <a:pt x="14423" y="15121"/>
                    <a:pt x="20204" y="16049"/>
                    <a:pt x="26037" y="16239"/>
                  </a:cubicBezTo>
                  <a:cubicBezTo>
                    <a:pt x="28921" y="16328"/>
                    <a:pt x="31984" y="16189"/>
                    <a:pt x="34398" y="14600"/>
                  </a:cubicBezTo>
                  <a:cubicBezTo>
                    <a:pt x="36634" y="13139"/>
                    <a:pt x="37994" y="10598"/>
                    <a:pt x="38591" y="7993"/>
                  </a:cubicBezTo>
                  <a:cubicBezTo>
                    <a:pt x="39188" y="5375"/>
                    <a:pt x="39112" y="2669"/>
                    <a:pt x="39036" y="0"/>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4"/>
            <p:cNvSpPr/>
            <p:nvPr/>
          </p:nvSpPr>
          <p:spPr>
            <a:xfrm>
              <a:off x="-5063228" y="8421894"/>
              <a:ext cx="80182" cy="181280"/>
            </a:xfrm>
            <a:custGeom>
              <a:avLst/>
              <a:gdLst/>
              <a:ahLst/>
              <a:cxnLst/>
              <a:rect l="l" t="t" r="r" b="b"/>
              <a:pathLst>
                <a:path w="3749" h="8476" fill="none" extrusionOk="0">
                  <a:moveTo>
                    <a:pt x="407" y="1"/>
                  </a:moveTo>
                  <a:cubicBezTo>
                    <a:pt x="0" y="1614"/>
                    <a:pt x="115" y="3304"/>
                    <a:pt x="737" y="4842"/>
                  </a:cubicBezTo>
                  <a:cubicBezTo>
                    <a:pt x="1322" y="6354"/>
                    <a:pt x="2376" y="7625"/>
                    <a:pt x="3749" y="8476"/>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4"/>
            <p:cNvSpPr/>
            <p:nvPr/>
          </p:nvSpPr>
          <p:spPr>
            <a:xfrm>
              <a:off x="-5308099" y="8172403"/>
              <a:ext cx="219072" cy="336318"/>
            </a:xfrm>
            <a:custGeom>
              <a:avLst/>
              <a:gdLst/>
              <a:ahLst/>
              <a:cxnLst/>
              <a:rect l="l" t="t" r="r" b="b"/>
              <a:pathLst>
                <a:path w="10243" h="15725" extrusionOk="0">
                  <a:moveTo>
                    <a:pt x="9391" y="1"/>
                  </a:moveTo>
                  <a:lnTo>
                    <a:pt x="5058" y="1411"/>
                  </a:lnTo>
                  <a:lnTo>
                    <a:pt x="687" y="6824"/>
                  </a:lnTo>
                  <a:cubicBezTo>
                    <a:pt x="687" y="6824"/>
                    <a:pt x="1" y="9277"/>
                    <a:pt x="1" y="10217"/>
                  </a:cubicBezTo>
                  <a:cubicBezTo>
                    <a:pt x="1" y="11157"/>
                    <a:pt x="839" y="15592"/>
                    <a:pt x="1563" y="15694"/>
                  </a:cubicBezTo>
                  <a:cubicBezTo>
                    <a:pt x="1701" y="15713"/>
                    <a:pt x="1913" y="15724"/>
                    <a:pt x="2168" y="15724"/>
                  </a:cubicBezTo>
                  <a:cubicBezTo>
                    <a:pt x="3278" y="15724"/>
                    <a:pt x="5209" y="15499"/>
                    <a:pt x="5426" y="14652"/>
                  </a:cubicBezTo>
                  <a:cubicBezTo>
                    <a:pt x="5617" y="13902"/>
                    <a:pt x="5935" y="11208"/>
                    <a:pt x="6100" y="9734"/>
                  </a:cubicBezTo>
                  <a:cubicBezTo>
                    <a:pt x="6125" y="10217"/>
                    <a:pt x="6201" y="10687"/>
                    <a:pt x="6341" y="11145"/>
                  </a:cubicBezTo>
                  <a:cubicBezTo>
                    <a:pt x="6367" y="11246"/>
                    <a:pt x="6417" y="11335"/>
                    <a:pt x="6494" y="11411"/>
                  </a:cubicBezTo>
                  <a:cubicBezTo>
                    <a:pt x="6561" y="11457"/>
                    <a:pt x="6637" y="11479"/>
                    <a:pt x="6711" y="11479"/>
                  </a:cubicBezTo>
                  <a:cubicBezTo>
                    <a:pt x="6803" y="11479"/>
                    <a:pt x="6893" y="11444"/>
                    <a:pt x="6964" y="11373"/>
                  </a:cubicBezTo>
                  <a:cubicBezTo>
                    <a:pt x="7091" y="11233"/>
                    <a:pt x="7180" y="11081"/>
                    <a:pt x="7231" y="10916"/>
                  </a:cubicBezTo>
                  <a:cubicBezTo>
                    <a:pt x="7561" y="9899"/>
                    <a:pt x="7777" y="8845"/>
                    <a:pt x="7879" y="7777"/>
                  </a:cubicBezTo>
                  <a:cubicBezTo>
                    <a:pt x="7942" y="7142"/>
                    <a:pt x="8082" y="6329"/>
                    <a:pt x="8082" y="5579"/>
                  </a:cubicBezTo>
                  <a:cubicBezTo>
                    <a:pt x="8933" y="3978"/>
                    <a:pt x="10242" y="1055"/>
                    <a:pt x="10242" y="1055"/>
                  </a:cubicBezTo>
                  <a:lnTo>
                    <a:pt x="9391"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4"/>
            <p:cNvSpPr/>
            <p:nvPr/>
          </p:nvSpPr>
          <p:spPr>
            <a:xfrm>
              <a:off x="-5308099" y="8172403"/>
              <a:ext cx="219072" cy="337837"/>
            </a:xfrm>
            <a:custGeom>
              <a:avLst/>
              <a:gdLst/>
              <a:ahLst/>
              <a:cxnLst/>
              <a:rect l="l" t="t" r="r" b="b"/>
              <a:pathLst>
                <a:path w="10243" h="15796" extrusionOk="0">
                  <a:moveTo>
                    <a:pt x="10242" y="1055"/>
                  </a:moveTo>
                  <a:lnTo>
                    <a:pt x="9391" y="1"/>
                  </a:lnTo>
                  <a:lnTo>
                    <a:pt x="5058" y="1411"/>
                  </a:lnTo>
                  <a:lnTo>
                    <a:pt x="687" y="6824"/>
                  </a:lnTo>
                  <a:cubicBezTo>
                    <a:pt x="687" y="6824"/>
                    <a:pt x="1" y="9277"/>
                    <a:pt x="1" y="10217"/>
                  </a:cubicBezTo>
                  <a:cubicBezTo>
                    <a:pt x="1" y="11157"/>
                    <a:pt x="839" y="15592"/>
                    <a:pt x="1563" y="15694"/>
                  </a:cubicBezTo>
                  <a:cubicBezTo>
                    <a:pt x="2300" y="15795"/>
                    <a:pt x="5159" y="15694"/>
                    <a:pt x="5426" y="14652"/>
                  </a:cubicBezTo>
                  <a:cubicBezTo>
                    <a:pt x="5617" y="13902"/>
                    <a:pt x="5935" y="11208"/>
                    <a:pt x="6100" y="9734"/>
                  </a:cubicBezTo>
                  <a:cubicBezTo>
                    <a:pt x="6125" y="10217"/>
                    <a:pt x="6201" y="10687"/>
                    <a:pt x="6341" y="11145"/>
                  </a:cubicBezTo>
                  <a:cubicBezTo>
                    <a:pt x="6367" y="11246"/>
                    <a:pt x="6417" y="11335"/>
                    <a:pt x="6494" y="11411"/>
                  </a:cubicBezTo>
                  <a:cubicBezTo>
                    <a:pt x="6646" y="11513"/>
                    <a:pt x="6837" y="11500"/>
                    <a:pt x="6964" y="11373"/>
                  </a:cubicBezTo>
                  <a:cubicBezTo>
                    <a:pt x="7091" y="11233"/>
                    <a:pt x="7180" y="11081"/>
                    <a:pt x="7231" y="10916"/>
                  </a:cubicBezTo>
                  <a:cubicBezTo>
                    <a:pt x="7561" y="9899"/>
                    <a:pt x="7777" y="8845"/>
                    <a:pt x="7879" y="7777"/>
                  </a:cubicBezTo>
                  <a:cubicBezTo>
                    <a:pt x="7942" y="7142"/>
                    <a:pt x="8082" y="6329"/>
                    <a:pt x="8082" y="5579"/>
                  </a:cubicBezTo>
                  <a:cubicBezTo>
                    <a:pt x="8933" y="3978"/>
                    <a:pt x="10242" y="1055"/>
                    <a:pt x="10242" y="1055"/>
                  </a:cubicBezTo>
                  <a:close/>
                </a:path>
              </a:pathLst>
            </a:custGeom>
            <a:solidFill>
              <a:srgbClr val="DC9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4"/>
            <p:cNvSpPr/>
            <p:nvPr/>
          </p:nvSpPr>
          <p:spPr>
            <a:xfrm>
              <a:off x="-5222483" y="8345795"/>
              <a:ext cx="12512" cy="156557"/>
            </a:xfrm>
            <a:custGeom>
              <a:avLst/>
              <a:gdLst/>
              <a:ahLst/>
              <a:cxnLst/>
              <a:rect l="l" t="t" r="r" b="b"/>
              <a:pathLst>
                <a:path w="585" h="7320" fill="none" extrusionOk="0">
                  <a:moveTo>
                    <a:pt x="585" y="1"/>
                  </a:moveTo>
                  <a:cubicBezTo>
                    <a:pt x="585" y="1"/>
                    <a:pt x="0" y="2275"/>
                    <a:pt x="38" y="3279"/>
                  </a:cubicBezTo>
                  <a:cubicBezTo>
                    <a:pt x="76" y="4296"/>
                    <a:pt x="165" y="7320"/>
                    <a:pt x="165" y="7320"/>
                  </a:cubicBezTo>
                </a:path>
              </a:pathLst>
            </a:custGeom>
            <a:solidFill>
              <a:srgbClr val="D88C9A"/>
            </a:solid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4"/>
            <p:cNvSpPr/>
            <p:nvPr/>
          </p:nvSpPr>
          <p:spPr>
            <a:xfrm>
              <a:off x="-5256190" y="8349068"/>
              <a:ext cx="10630" cy="159529"/>
            </a:xfrm>
            <a:custGeom>
              <a:avLst/>
              <a:gdLst/>
              <a:ahLst/>
              <a:cxnLst/>
              <a:rect l="l" t="t" r="r" b="b"/>
              <a:pathLst>
                <a:path w="497" h="7459" fill="none" extrusionOk="0">
                  <a:moveTo>
                    <a:pt x="445" y="0"/>
                  </a:moveTo>
                  <a:cubicBezTo>
                    <a:pt x="445" y="0"/>
                    <a:pt x="1" y="2821"/>
                    <a:pt x="26" y="3469"/>
                  </a:cubicBezTo>
                  <a:cubicBezTo>
                    <a:pt x="51" y="4117"/>
                    <a:pt x="496" y="7459"/>
                    <a:pt x="496" y="7459"/>
                  </a:cubicBezTo>
                </a:path>
              </a:pathLst>
            </a:custGeom>
            <a:solidFill>
              <a:srgbClr val="D88C9A"/>
            </a:solid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4"/>
            <p:cNvSpPr/>
            <p:nvPr/>
          </p:nvSpPr>
          <p:spPr>
            <a:xfrm>
              <a:off x="-5288529" y="8365900"/>
              <a:ext cx="21216" cy="142163"/>
            </a:xfrm>
            <a:custGeom>
              <a:avLst/>
              <a:gdLst/>
              <a:ahLst/>
              <a:cxnLst/>
              <a:rect l="l" t="t" r="r" b="b"/>
              <a:pathLst>
                <a:path w="992" h="6647" fill="none" extrusionOk="0">
                  <a:moveTo>
                    <a:pt x="153" y="1"/>
                  </a:moveTo>
                  <a:cubicBezTo>
                    <a:pt x="153" y="1"/>
                    <a:pt x="0" y="2314"/>
                    <a:pt x="153" y="3330"/>
                  </a:cubicBezTo>
                  <a:cubicBezTo>
                    <a:pt x="318" y="4347"/>
                    <a:pt x="992" y="6647"/>
                    <a:pt x="992" y="6647"/>
                  </a:cubicBezTo>
                </a:path>
              </a:pathLst>
            </a:custGeom>
            <a:solidFill>
              <a:srgbClr val="D88C9A"/>
            </a:solid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4"/>
            <p:cNvSpPr/>
            <p:nvPr/>
          </p:nvSpPr>
          <p:spPr>
            <a:xfrm>
              <a:off x="-5371964" y="7409385"/>
              <a:ext cx="352509" cy="918807"/>
            </a:xfrm>
            <a:custGeom>
              <a:avLst/>
              <a:gdLst/>
              <a:ahLst/>
              <a:cxnLst/>
              <a:rect l="l" t="t" r="r" b="b"/>
              <a:pathLst>
                <a:path w="16482" h="42960" extrusionOk="0">
                  <a:moveTo>
                    <a:pt x="12752" y="1"/>
                  </a:moveTo>
                  <a:cubicBezTo>
                    <a:pt x="12722" y="1"/>
                    <a:pt x="12690" y="3"/>
                    <a:pt x="12656" y="8"/>
                  </a:cubicBezTo>
                  <a:cubicBezTo>
                    <a:pt x="11919" y="109"/>
                    <a:pt x="10992" y="3922"/>
                    <a:pt x="10992" y="3922"/>
                  </a:cubicBezTo>
                  <a:cubicBezTo>
                    <a:pt x="10992" y="3922"/>
                    <a:pt x="11093" y="2257"/>
                    <a:pt x="10623" y="2143"/>
                  </a:cubicBezTo>
                  <a:cubicBezTo>
                    <a:pt x="10616" y="2141"/>
                    <a:pt x="10609" y="2140"/>
                    <a:pt x="10602" y="2140"/>
                  </a:cubicBezTo>
                  <a:cubicBezTo>
                    <a:pt x="10123" y="2140"/>
                    <a:pt x="9122" y="5397"/>
                    <a:pt x="9022" y="6323"/>
                  </a:cubicBezTo>
                  <a:cubicBezTo>
                    <a:pt x="8908" y="7251"/>
                    <a:pt x="7929" y="9284"/>
                    <a:pt x="7612" y="11431"/>
                  </a:cubicBezTo>
                  <a:cubicBezTo>
                    <a:pt x="7294" y="13566"/>
                    <a:pt x="7434" y="16882"/>
                    <a:pt x="7434" y="16882"/>
                  </a:cubicBezTo>
                  <a:cubicBezTo>
                    <a:pt x="7434" y="16882"/>
                    <a:pt x="3609" y="26476"/>
                    <a:pt x="1805" y="32245"/>
                  </a:cubicBezTo>
                  <a:cubicBezTo>
                    <a:pt x="0" y="38014"/>
                    <a:pt x="547" y="42194"/>
                    <a:pt x="547" y="42194"/>
                  </a:cubicBezTo>
                  <a:cubicBezTo>
                    <a:pt x="547" y="42194"/>
                    <a:pt x="2004" y="42959"/>
                    <a:pt x="3938" y="42959"/>
                  </a:cubicBezTo>
                  <a:cubicBezTo>
                    <a:pt x="5137" y="42959"/>
                    <a:pt x="6520" y="42665"/>
                    <a:pt x="7853" y="41711"/>
                  </a:cubicBezTo>
                  <a:cubicBezTo>
                    <a:pt x="11335" y="39208"/>
                    <a:pt x="11259" y="18077"/>
                    <a:pt x="11259" y="18077"/>
                  </a:cubicBezTo>
                  <a:cubicBezTo>
                    <a:pt x="12288" y="16997"/>
                    <a:pt x="13241" y="15853"/>
                    <a:pt x="14130" y="14659"/>
                  </a:cubicBezTo>
                  <a:cubicBezTo>
                    <a:pt x="15325" y="12994"/>
                    <a:pt x="14905" y="11698"/>
                    <a:pt x="14905" y="10847"/>
                  </a:cubicBezTo>
                  <a:cubicBezTo>
                    <a:pt x="14905" y="10008"/>
                    <a:pt x="15426" y="5904"/>
                    <a:pt x="15477" y="5065"/>
                  </a:cubicBezTo>
                  <a:cubicBezTo>
                    <a:pt x="15541" y="4226"/>
                    <a:pt x="16481" y="1101"/>
                    <a:pt x="15757" y="808"/>
                  </a:cubicBezTo>
                  <a:cubicBezTo>
                    <a:pt x="15634" y="758"/>
                    <a:pt x="15520" y="737"/>
                    <a:pt x="15417" y="737"/>
                  </a:cubicBezTo>
                  <a:cubicBezTo>
                    <a:pt x="14921" y="737"/>
                    <a:pt x="14651" y="1215"/>
                    <a:pt x="14651" y="1215"/>
                  </a:cubicBezTo>
                  <a:cubicBezTo>
                    <a:pt x="14651" y="1215"/>
                    <a:pt x="14753" y="224"/>
                    <a:pt x="14168" y="224"/>
                  </a:cubicBezTo>
                  <a:cubicBezTo>
                    <a:pt x="13584" y="224"/>
                    <a:pt x="13279" y="948"/>
                    <a:pt x="13279" y="948"/>
                  </a:cubicBezTo>
                  <a:cubicBezTo>
                    <a:pt x="13279" y="948"/>
                    <a:pt x="13371" y="1"/>
                    <a:pt x="12752"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a:off x="-5363002" y="8026194"/>
              <a:ext cx="313648" cy="350370"/>
            </a:xfrm>
            <a:custGeom>
              <a:avLst/>
              <a:gdLst/>
              <a:ahLst/>
              <a:cxnLst/>
              <a:rect l="l" t="t" r="r" b="b"/>
              <a:pathLst>
                <a:path w="14665" h="16382" extrusionOk="0">
                  <a:moveTo>
                    <a:pt x="7638" y="0"/>
                  </a:moveTo>
                  <a:cubicBezTo>
                    <a:pt x="7638" y="0"/>
                    <a:pt x="1" y="9111"/>
                    <a:pt x="64" y="12453"/>
                  </a:cubicBezTo>
                  <a:cubicBezTo>
                    <a:pt x="123" y="15009"/>
                    <a:pt x="1529" y="16381"/>
                    <a:pt x="3277" y="16381"/>
                  </a:cubicBezTo>
                  <a:cubicBezTo>
                    <a:pt x="3806" y="16381"/>
                    <a:pt x="4367" y="16255"/>
                    <a:pt x="4931" y="15998"/>
                  </a:cubicBezTo>
                  <a:cubicBezTo>
                    <a:pt x="7371" y="14880"/>
                    <a:pt x="14664" y="6824"/>
                    <a:pt x="14664" y="6824"/>
                  </a:cubicBezTo>
                  <a:lnTo>
                    <a:pt x="7638"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a:off x="-5315157" y="8024826"/>
              <a:ext cx="108178" cy="170972"/>
            </a:xfrm>
            <a:custGeom>
              <a:avLst/>
              <a:gdLst/>
              <a:ahLst/>
              <a:cxnLst/>
              <a:rect l="l" t="t" r="r" b="b"/>
              <a:pathLst>
                <a:path w="5058" h="7994" fill="none" extrusionOk="0">
                  <a:moveTo>
                    <a:pt x="5057" y="1"/>
                  </a:moveTo>
                  <a:lnTo>
                    <a:pt x="0" y="7993"/>
                  </a:lnTo>
                </a:path>
              </a:pathLst>
            </a:custGeom>
            <a:no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4"/>
            <p:cNvSpPr/>
            <p:nvPr/>
          </p:nvSpPr>
          <p:spPr>
            <a:xfrm>
              <a:off x="-5206998" y="7713673"/>
              <a:ext cx="311723" cy="483486"/>
            </a:xfrm>
            <a:custGeom>
              <a:avLst/>
              <a:gdLst/>
              <a:ahLst/>
              <a:cxnLst/>
              <a:rect l="l" t="t" r="r" b="b"/>
              <a:pathLst>
                <a:path w="14575" h="22606" extrusionOk="0">
                  <a:moveTo>
                    <a:pt x="9498" y="1"/>
                  </a:moveTo>
                  <a:cubicBezTo>
                    <a:pt x="9429" y="1"/>
                    <a:pt x="9359" y="5"/>
                    <a:pt x="9289" y="12"/>
                  </a:cubicBezTo>
                  <a:cubicBezTo>
                    <a:pt x="6201" y="368"/>
                    <a:pt x="0" y="14549"/>
                    <a:pt x="0" y="14549"/>
                  </a:cubicBezTo>
                  <a:lnTo>
                    <a:pt x="7637" y="22605"/>
                  </a:lnTo>
                  <a:cubicBezTo>
                    <a:pt x="7637" y="22605"/>
                    <a:pt x="12377" y="15451"/>
                    <a:pt x="13482" y="11207"/>
                  </a:cubicBezTo>
                  <a:cubicBezTo>
                    <a:pt x="14575" y="7060"/>
                    <a:pt x="12464" y="1"/>
                    <a:pt x="9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4"/>
            <p:cNvSpPr/>
            <p:nvPr/>
          </p:nvSpPr>
          <p:spPr>
            <a:xfrm>
              <a:off x="-5008325" y="7713929"/>
              <a:ext cx="86705" cy="125031"/>
            </a:xfrm>
            <a:custGeom>
              <a:avLst/>
              <a:gdLst/>
              <a:ahLst/>
              <a:cxnLst/>
              <a:rect l="l" t="t" r="r" b="b"/>
              <a:pathLst>
                <a:path w="4054" h="5846" fill="none" extrusionOk="0">
                  <a:moveTo>
                    <a:pt x="0" y="0"/>
                  </a:moveTo>
                  <a:cubicBezTo>
                    <a:pt x="0" y="0"/>
                    <a:pt x="3494" y="64"/>
                    <a:pt x="4054" y="5846"/>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a:off x="-5193673" y="8000657"/>
              <a:ext cx="149477" cy="141607"/>
            </a:xfrm>
            <a:custGeom>
              <a:avLst/>
              <a:gdLst/>
              <a:ahLst/>
              <a:cxnLst/>
              <a:rect l="l" t="t" r="r" b="b"/>
              <a:pathLst>
                <a:path w="6989" h="6621" fill="none" extrusionOk="0">
                  <a:moveTo>
                    <a:pt x="0" y="0"/>
                  </a:moveTo>
                  <a:lnTo>
                    <a:pt x="6989" y="6620"/>
                  </a:ln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a:off x="-5056448" y="8040867"/>
              <a:ext cx="113632" cy="142697"/>
            </a:xfrm>
            <a:custGeom>
              <a:avLst/>
              <a:gdLst/>
              <a:ahLst/>
              <a:cxnLst/>
              <a:rect l="l" t="t" r="r" b="b"/>
              <a:pathLst>
                <a:path w="5313" h="6672" fill="none" extrusionOk="0">
                  <a:moveTo>
                    <a:pt x="1" y="6672"/>
                  </a:moveTo>
                  <a:lnTo>
                    <a:pt x="5312" y="1"/>
                  </a:lnTo>
                </a:path>
              </a:pathLst>
            </a:custGeom>
            <a:noFill/>
            <a:ln w="2225" cap="rnd" cmpd="sng">
              <a:solidFill>
                <a:srgbClr val="774C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4"/>
            <p:cNvSpPr/>
            <p:nvPr/>
          </p:nvSpPr>
          <p:spPr>
            <a:xfrm>
              <a:off x="-4995021" y="8075387"/>
              <a:ext cx="56827" cy="34541"/>
            </a:xfrm>
            <a:custGeom>
              <a:avLst/>
              <a:gdLst/>
              <a:ahLst/>
              <a:cxnLst/>
              <a:rect l="l" t="t" r="r" b="b"/>
              <a:pathLst>
                <a:path w="2657" h="1615" fill="none" extrusionOk="0">
                  <a:moveTo>
                    <a:pt x="1" y="1614"/>
                  </a:moveTo>
                  <a:lnTo>
                    <a:pt x="2656" y="0"/>
                  </a:lnTo>
                </a:path>
              </a:pathLst>
            </a:custGeom>
            <a:noFill/>
            <a:ln w="2225" cap="rnd" cmpd="sng">
              <a:solidFill>
                <a:srgbClr val="774C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4"/>
            <p:cNvSpPr/>
            <p:nvPr/>
          </p:nvSpPr>
          <p:spPr>
            <a:xfrm>
              <a:off x="-4949893" y="8081910"/>
              <a:ext cx="3550" cy="301136"/>
            </a:xfrm>
            <a:custGeom>
              <a:avLst/>
              <a:gdLst/>
              <a:ahLst/>
              <a:cxnLst/>
              <a:rect l="l" t="t" r="r" b="b"/>
              <a:pathLst>
                <a:path w="166" h="14080" fill="none" extrusionOk="0">
                  <a:moveTo>
                    <a:pt x="25" y="0"/>
                  </a:moveTo>
                  <a:cubicBezTo>
                    <a:pt x="165" y="4702"/>
                    <a:pt x="165" y="9391"/>
                    <a:pt x="0" y="14079"/>
                  </a:cubicBezTo>
                </a:path>
              </a:pathLst>
            </a:custGeom>
            <a:noFill/>
            <a:ln w="2225" cap="rnd" cmpd="sng">
              <a:solidFill>
                <a:srgbClr val="774C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4"/>
            <p:cNvSpPr/>
            <p:nvPr/>
          </p:nvSpPr>
          <p:spPr>
            <a:xfrm>
              <a:off x="-5173847" y="7708475"/>
              <a:ext cx="688143" cy="1056478"/>
            </a:xfrm>
            <a:custGeom>
              <a:avLst/>
              <a:gdLst/>
              <a:ahLst/>
              <a:cxnLst/>
              <a:rect l="l" t="t" r="r" b="b"/>
              <a:pathLst>
                <a:path w="32175" h="49397" extrusionOk="0">
                  <a:moveTo>
                    <a:pt x="24006" y="1"/>
                  </a:moveTo>
                  <a:cubicBezTo>
                    <a:pt x="21642" y="1"/>
                    <a:pt x="19302" y="972"/>
                    <a:pt x="17371" y="2377"/>
                  </a:cubicBezTo>
                  <a:cubicBezTo>
                    <a:pt x="16329" y="3127"/>
                    <a:pt x="15363" y="3966"/>
                    <a:pt x="14461" y="4881"/>
                  </a:cubicBezTo>
                  <a:cubicBezTo>
                    <a:pt x="14131" y="5211"/>
                    <a:pt x="13813" y="5554"/>
                    <a:pt x="13508" y="5910"/>
                  </a:cubicBezTo>
                  <a:cubicBezTo>
                    <a:pt x="7599" y="12657"/>
                    <a:pt x="5630" y="22289"/>
                    <a:pt x="3597" y="30815"/>
                  </a:cubicBezTo>
                  <a:cubicBezTo>
                    <a:pt x="2364" y="35949"/>
                    <a:pt x="1246" y="41120"/>
                    <a:pt x="166" y="46292"/>
                  </a:cubicBezTo>
                  <a:cubicBezTo>
                    <a:pt x="1" y="47131"/>
                    <a:pt x="242" y="47995"/>
                    <a:pt x="839" y="48605"/>
                  </a:cubicBezTo>
                  <a:cubicBezTo>
                    <a:pt x="890" y="48655"/>
                    <a:pt x="954" y="48719"/>
                    <a:pt x="1004" y="48757"/>
                  </a:cubicBezTo>
                  <a:cubicBezTo>
                    <a:pt x="1476" y="49170"/>
                    <a:pt x="2079" y="49397"/>
                    <a:pt x="2702" y="49397"/>
                  </a:cubicBezTo>
                  <a:cubicBezTo>
                    <a:pt x="2750" y="49397"/>
                    <a:pt x="2799" y="49395"/>
                    <a:pt x="2847" y="49392"/>
                  </a:cubicBezTo>
                  <a:lnTo>
                    <a:pt x="4283" y="49303"/>
                  </a:lnTo>
                  <a:lnTo>
                    <a:pt x="19429" y="48389"/>
                  </a:lnTo>
                  <a:lnTo>
                    <a:pt x="22022" y="48223"/>
                  </a:lnTo>
                  <a:cubicBezTo>
                    <a:pt x="23038" y="48160"/>
                    <a:pt x="23928" y="47512"/>
                    <a:pt x="24283" y="46559"/>
                  </a:cubicBezTo>
                  <a:cubicBezTo>
                    <a:pt x="28502" y="35212"/>
                    <a:pt x="32174" y="23649"/>
                    <a:pt x="32034" y="11412"/>
                  </a:cubicBezTo>
                  <a:cubicBezTo>
                    <a:pt x="31971" y="6838"/>
                    <a:pt x="30649" y="942"/>
                    <a:pt x="25313" y="103"/>
                  </a:cubicBezTo>
                  <a:cubicBezTo>
                    <a:pt x="24878" y="34"/>
                    <a:pt x="24442" y="1"/>
                    <a:pt x="24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4"/>
            <p:cNvSpPr/>
            <p:nvPr/>
          </p:nvSpPr>
          <p:spPr>
            <a:xfrm>
              <a:off x="-5113233" y="8713242"/>
              <a:ext cx="42411" cy="182906"/>
            </a:xfrm>
            <a:custGeom>
              <a:avLst/>
              <a:gdLst/>
              <a:ahLst/>
              <a:cxnLst/>
              <a:rect l="l" t="t" r="r" b="b"/>
              <a:pathLst>
                <a:path w="1983" h="8552" fill="none" extrusionOk="0">
                  <a:moveTo>
                    <a:pt x="1983" y="0"/>
                  </a:moveTo>
                  <a:lnTo>
                    <a:pt x="0" y="8552"/>
                  </a:lnTo>
                </a:path>
              </a:pathLst>
            </a:custGeom>
            <a:noFill/>
            <a:ln w="8575" cap="flat" cmpd="sng">
              <a:solidFill>
                <a:schemeClr val="dk1"/>
              </a:solidFill>
              <a:prstDash val="solid"/>
              <a:miter lim="12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4"/>
            <p:cNvSpPr/>
            <p:nvPr/>
          </p:nvSpPr>
          <p:spPr>
            <a:xfrm>
              <a:off x="-4785483" y="8677631"/>
              <a:ext cx="42411" cy="182649"/>
            </a:xfrm>
            <a:custGeom>
              <a:avLst/>
              <a:gdLst/>
              <a:ahLst/>
              <a:cxnLst/>
              <a:rect l="l" t="t" r="r" b="b"/>
              <a:pathLst>
                <a:path w="1983" h="8540" fill="none" extrusionOk="0">
                  <a:moveTo>
                    <a:pt x="1983" y="1"/>
                  </a:moveTo>
                  <a:lnTo>
                    <a:pt x="1" y="8540"/>
                  </a:lnTo>
                </a:path>
              </a:pathLst>
            </a:custGeom>
            <a:noFill/>
            <a:ln w="8575" cap="flat" cmpd="sng">
              <a:solidFill>
                <a:schemeClr val="dk1"/>
              </a:solidFill>
              <a:prstDash val="solid"/>
              <a:miter lim="12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4"/>
            <p:cNvSpPr/>
            <p:nvPr/>
          </p:nvSpPr>
          <p:spPr>
            <a:xfrm>
              <a:off x="-5833154" y="8755248"/>
              <a:ext cx="1095404" cy="247710"/>
            </a:xfrm>
            <a:custGeom>
              <a:avLst/>
              <a:gdLst/>
              <a:ahLst/>
              <a:cxnLst/>
              <a:rect l="l" t="t" r="r" b="b"/>
              <a:pathLst>
                <a:path w="51217" h="11582" extrusionOk="0">
                  <a:moveTo>
                    <a:pt x="2951" y="1"/>
                  </a:moveTo>
                  <a:cubicBezTo>
                    <a:pt x="1506" y="1"/>
                    <a:pt x="241" y="1071"/>
                    <a:pt x="64" y="2560"/>
                  </a:cubicBezTo>
                  <a:lnTo>
                    <a:pt x="25" y="2852"/>
                  </a:lnTo>
                  <a:cubicBezTo>
                    <a:pt x="0" y="3068"/>
                    <a:pt x="13" y="3284"/>
                    <a:pt x="38" y="3500"/>
                  </a:cubicBezTo>
                  <a:cubicBezTo>
                    <a:pt x="38" y="3576"/>
                    <a:pt x="51" y="3653"/>
                    <a:pt x="76" y="3716"/>
                  </a:cubicBezTo>
                  <a:cubicBezTo>
                    <a:pt x="292" y="4733"/>
                    <a:pt x="1042" y="5559"/>
                    <a:pt x="2033" y="5864"/>
                  </a:cubicBezTo>
                  <a:cubicBezTo>
                    <a:pt x="2097" y="5889"/>
                    <a:pt x="2160" y="5914"/>
                    <a:pt x="2236" y="5927"/>
                  </a:cubicBezTo>
                  <a:lnTo>
                    <a:pt x="26011" y="11582"/>
                  </a:lnTo>
                  <a:lnTo>
                    <a:pt x="27269" y="11505"/>
                  </a:lnTo>
                  <a:lnTo>
                    <a:pt x="47574" y="10184"/>
                  </a:lnTo>
                  <a:lnTo>
                    <a:pt x="48400" y="10133"/>
                  </a:lnTo>
                  <a:cubicBezTo>
                    <a:pt x="49239" y="10082"/>
                    <a:pt x="49976" y="9587"/>
                    <a:pt x="50332" y="8837"/>
                  </a:cubicBezTo>
                  <a:cubicBezTo>
                    <a:pt x="50370" y="8773"/>
                    <a:pt x="50395" y="8697"/>
                    <a:pt x="50421" y="8634"/>
                  </a:cubicBezTo>
                  <a:cubicBezTo>
                    <a:pt x="50446" y="8532"/>
                    <a:pt x="50484" y="8443"/>
                    <a:pt x="50497" y="8354"/>
                  </a:cubicBezTo>
                  <a:lnTo>
                    <a:pt x="51043" y="5876"/>
                  </a:lnTo>
                  <a:cubicBezTo>
                    <a:pt x="51217" y="5032"/>
                    <a:pt x="50566" y="4248"/>
                    <a:pt x="49718" y="4248"/>
                  </a:cubicBezTo>
                  <a:cubicBezTo>
                    <a:pt x="49698" y="4248"/>
                    <a:pt x="49678" y="4249"/>
                    <a:pt x="49658" y="4250"/>
                  </a:cubicBezTo>
                  <a:lnTo>
                    <a:pt x="49137" y="4275"/>
                  </a:lnTo>
                  <a:lnTo>
                    <a:pt x="34067" y="4860"/>
                  </a:lnTo>
                  <a:lnTo>
                    <a:pt x="27078" y="5127"/>
                  </a:lnTo>
                  <a:lnTo>
                    <a:pt x="3583" y="69"/>
                  </a:lnTo>
                  <a:cubicBezTo>
                    <a:pt x="3371" y="23"/>
                    <a:pt x="3159" y="1"/>
                    <a:pt x="2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4"/>
            <p:cNvSpPr/>
            <p:nvPr/>
          </p:nvSpPr>
          <p:spPr>
            <a:xfrm>
              <a:off x="-6036725" y="8846938"/>
              <a:ext cx="263366" cy="818585"/>
            </a:xfrm>
            <a:custGeom>
              <a:avLst/>
              <a:gdLst/>
              <a:ahLst/>
              <a:cxnLst/>
              <a:rect l="l" t="t" r="r" b="b"/>
              <a:pathLst>
                <a:path w="12314" h="38274" fill="none" extrusionOk="0">
                  <a:moveTo>
                    <a:pt x="12314" y="1"/>
                  </a:moveTo>
                  <a:cubicBezTo>
                    <a:pt x="12314" y="1"/>
                    <a:pt x="2301" y="19823"/>
                    <a:pt x="1" y="38274"/>
                  </a:cubicBez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4"/>
            <p:cNvSpPr/>
            <p:nvPr/>
          </p:nvSpPr>
          <p:spPr>
            <a:xfrm>
              <a:off x="-5327391" y="8971951"/>
              <a:ext cx="80182" cy="816147"/>
            </a:xfrm>
            <a:custGeom>
              <a:avLst/>
              <a:gdLst/>
              <a:ahLst/>
              <a:cxnLst/>
              <a:rect l="l" t="t" r="r" b="b"/>
              <a:pathLst>
                <a:path w="3749" h="38160" fill="none" extrusionOk="0">
                  <a:moveTo>
                    <a:pt x="3749" y="1"/>
                  </a:moveTo>
                  <a:lnTo>
                    <a:pt x="0" y="38159"/>
                  </a:ln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4"/>
            <p:cNvSpPr/>
            <p:nvPr/>
          </p:nvSpPr>
          <p:spPr>
            <a:xfrm>
              <a:off x="-4818913" y="8958648"/>
              <a:ext cx="151680" cy="733784"/>
            </a:xfrm>
            <a:custGeom>
              <a:avLst/>
              <a:gdLst/>
              <a:ahLst/>
              <a:cxnLst/>
              <a:rect l="l" t="t" r="r" b="b"/>
              <a:pathLst>
                <a:path w="7092" h="34309" fill="none" extrusionOk="0">
                  <a:moveTo>
                    <a:pt x="1" y="0"/>
                  </a:moveTo>
                  <a:lnTo>
                    <a:pt x="7091" y="34309"/>
                  </a:ln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4"/>
            <p:cNvSpPr/>
            <p:nvPr/>
          </p:nvSpPr>
          <p:spPr>
            <a:xfrm>
              <a:off x="-5155902" y="7812571"/>
              <a:ext cx="291619" cy="938719"/>
            </a:xfrm>
            <a:custGeom>
              <a:avLst/>
              <a:gdLst/>
              <a:ahLst/>
              <a:cxnLst/>
              <a:rect l="l" t="t" r="r" b="b"/>
              <a:pathLst>
                <a:path w="13635" h="43891" extrusionOk="0">
                  <a:moveTo>
                    <a:pt x="13635" y="1"/>
                  </a:moveTo>
                  <a:cubicBezTo>
                    <a:pt x="13292" y="344"/>
                    <a:pt x="12974" y="687"/>
                    <a:pt x="12682" y="1043"/>
                  </a:cubicBezTo>
                  <a:cubicBezTo>
                    <a:pt x="10560" y="4258"/>
                    <a:pt x="8298" y="8730"/>
                    <a:pt x="6697" y="14665"/>
                  </a:cubicBezTo>
                  <a:cubicBezTo>
                    <a:pt x="3342" y="27104"/>
                    <a:pt x="712" y="40129"/>
                    <a:pt x="0" y="43738"/>
                  </a:cubicBezTo>
                  <a:cubicBezTo>
                    <a:pt x="51" y="43788"/>
                    <a:pt x="115" y="43839"/>
                    <a:pt x="178" y="43890"/>
                  </a:cubicBezTo>
                  <a:cubicBezTo>
                    <a:pt x="852" y="40472"/>
                    <a:pt x="3507" y="27295"/>
                    <a:pt x="6887" y="14715"/>
                  </a:cubicBezTo>
                  <a:cubicBezTo>
                    <a:pt x="8679" y="8070"/>
                    <a:pt x="11309" y="3254"/>
                    <a:pt x="1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4"/>
            <p:cNvSpPr/>
            <p:nvPr/>
          </p:nvSpPr>
          <p:spPr>
            <a:xfrm>
              <a:off x="-5832341" y="8830106"/>
              <a:ext cx="1077566" cy="139703"/>
            </a:xfrm>
            <a:custGeom>
              <a:avLst/>
              <a:gdLst/>
              <a:ahLst/>
              <a:cxnLst/>
              <a:rect l="l" t="t" r="r" b="b"/>
              <a:pathLst>
                <a:path w="50383" h="6532" extrusionOk="0">
                  <a:moveTo>
                    <a:pt x="0" y="0"/>
                  </a:moveTo>
                  <a:cubicBezTo>
                    <a:pt x="13" y="76"/>
                    <a:pt x="26" y="153"/>
                    <a:pt x="38" y="216"/>
                  </a:cubicBezTo>
                  <a:lnTo>
                    <a:pt x="2719" y="851"/>
                  </a:lnTo>
                  <a:lnTo>
                    <a:pt x="26710" y="6531"/>
                  </a:lnTo>
                  <a:lnTo>
                    <a:pt x="26748" y="6531"/>
                  </a:lnTo>
                  <a:lnTo>
                    <a:pt x="50294" y="5337"/>
                  </a:lnTo>
                  <a:cubicBezTo>
                    <a:pt x="50332" y="5273"/>
                    <a:pt x="50357" y="5197"/>
                    <a:pt x="50383" y="5134"/>
                  </a:cubicBezTo>
                  <a:lnTo>
                    <a:pt x="50383" y="5134"/>
                  </a:lnTo>
                  <a:lnTo>
                    <a:pt x="26748" y="632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34"/>
            <p:cNvGrpSpPr/>
            <p:nvPr/>
          </p:nvGrpSpPr>
          <p:grpSpPr>
            <a:xfrm>
              <a:off x="-5165530" y="7433640"/>
              <a:ext cx="104529" cy="173243"/>
              <a:chOff x="4510550" y="2126175"/>
              <a:chExt cx="130825" cy="216825"/>
            </a:xfrm>
          </p:grpSpPr>
          <p:sp>
            <p:nvSpPr>
              <p:cNvPr id="1155" name="Google Shape;1155;p34"/>
              <p:cNvSpPr/>
              <p:nvPr/>
            </p:nvSpPr>
            <p:spPr>
              <a:xfrm>
                <a:off x="4510550" y="2202625"/>
                <a:ext cx="33725" cy="135300"/>
              </a:xfrm>
              <a:custGeom>
                <a:avLst/>
                <a:gdLst/>
                <a:ahLst/>
                <a:cxnLst/>
                <a:rect l="l" t="t" r="r" b="b"/>
                <a:pathLst>
                  <a:path w="1349" h="5412" extrusionOk="0">
                    <a:moveTo>
                      <a:pt x="1287" y="0"/>
                    </a:moveTo>
                    <a:cubicBezTo>
                      <a:pt x="1265" y="0"/>
                      <a:pt x="1243" y="12"/>
                      <a:pt x="1232" y="39"/>
                    </a:cubicBezTo>
                    <a:cubicBezTo>
                      <a:pt x="1232" y="67"/>
                      <a:pt x="258" y="3503"/>
                      <a:pt x="1" y="5357"/>
                    </a:cubicBezTo>
                    <a:cubicBezTo>
                      <a:pt x="1" y="5384"/>
                      <a:pt x="14" y="5411"/>
                      <a:pt x="55" y="5411"/>
                    </a:cubicBezTo>
                    <a:cubicBezTo>
                      <a:pt x="82" y="5411"/>
                      <a:pt x="109" y="5398"/>
                      <a:pt x="109" y="5371"/>
                    </a:cubicBezTo>
                    <a:cubicBezTo>
                      <a:pt x="366" y="3530"/>
                      <a:pt x="1327" y="94"/>
                      <a:pt x="1341" y="67"/>
                    </a:cubicBezTo>
                    <a:cubicBezTo>
                      <a:pt x="1349" y="26"/>
                      <a:pt x="1318" y="0"/>
                      <a:pt x="1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4"/>
              <p:cNvSpPr/>
              <p:nvPr/>
            </p:nvSpPr>
            <p:spPr>
              <a:xfrm>
                <a:off x="4549475" y="2126175"/>
                <a:ext cx="55500" cy="214450"/>
              </a:xfrm>
              <a:custGeom>
                <a:avLst/>
                <a:gdLst/>
                <a:ahLst/>
                <a:cxnLst/>
                <a:rect l="l" t="t" r="r" b="b"/>
                <a:pathLst>
                  <a:path w="2220" h="8578" extrusionOk="0">
                    <a:moveTo>
                      <a:pt x="2161" y="0"/>
                    </a:moveTo>
                    <a:cubicBezTo>
                      <a:pt x="2142" y="0"/>
                      <a:pt x="2122" y="12"/>
                      <a:pt x="2111" y="39"/>
                    </a:cubicBezTo>
                    <a:cubicBezTo>
                      <a:pt x="2097" y="80"/>
                      <a:pt x="514" y="5384"/>
                      <a:pt x="0" y="8523"/>
                    </a:cubicBezTo>
                    <a:cubicBezTo>
                      <a:pt x="0" y="8550"/>
                      <a:pt x="14" y="8578"/>
                      <a:pt x="41" y="8578"/>
                    </a:cubicBezTo>
                    <a:lnTo>
                      <a:pt x="54" y="8578"/>
                    </a:lnTo>
                    <a:cubicBezTo>
                      <a:pt x="81" y="8578"/>
                      <a:pt x="108" y="8564"/>
                      <a:pt x="108" y="8537"/>
                    </a:cubicBezTo>
                    <a:cubicBezTo>
                      <a:pt x="622" y="5411"/>
                      <a:pt x="2192" y="121"/>
                      <a:pt x="2219" y="67"/>
                    </a:cubicBezTo>
                    <a:cubicBezTo>
                      <a:pt x="2219" y="26"/>
                      <a:pt x="2190" y="0"/>
                      <a:pt x="2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4"/>
              <p:cNvSpPr/>
              <p:nvPr/>
            </p:nvSpPr>
            <p:spPr>
              <a:xfrm>
                <a:off x="4590400" y="2130225"/>
                <a:ext cx="50975" cy="212775"/>
              </a:xfrm>
              <a:custGeom>
                <a:avLst/>
                <a:gdLst/>
                <a:ahLst/>
                <a:cxnLst/>
                <a:rect l="l" t="t" r="r" b="b"/>
                <a:pathLst>
                  <a:path w="2039" h="8511" extrusionOk="0">
                    <a:moveTo>
                      <a:pt x="1976" y="1"/>
                    </a:moveTo>
                    <a:cubicBezTo>
                      <a:pt x="1955" y="1"/>
                      <a:pt x="1933" y="13"/>
                      <a:pt x="1922" y="40"/>
                    </a:cubicBezTo>
                    <a:cubicBezTo>
                      <a:pt x="1908" y="107"/>
                      <a:pt x="325" y="6738"/>
                      <a:pt x="0" y="8443"/>
                    </a:cubicBezTo>
                    <a:cubicBezTo>
                      <a:pt x="0" y="8470"/>
                      <a:pt x="14" y="8497"/>
                      <a:pt x="54" y="8510"/>
                    </a:cubicBezTo>
                    <a:cubicBezTo>
                      <a:pt x="81" y="8510"/>
                      <a:pt x="109" y="8483"/>
                      <a:pt x="109" y="8456"/>
                    </a:cubicBezTo>
                    <a:cubicBezTo>
                      <a:pt x="433" y="6765"/>
                      <a:pt x="2016" y="135"/>
                      <a:pt x="2030" y="67"/>
                    </a:cubicBezTo>
                    <a:cubicBezTo>
                      <a:pt x="2038" y="27"/>
                      <a:pt x="2008" y="1"/>
                      <a:pt x="1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58" name="Google Shape;1158;p34"/>
          <p:cNvGrpSpPr/>
          <p:nvPr/>
        </p:nvGrpSpPr>
        <p:grpSpPr>
          <a:xfrm>
            <a:off x="941266" y="2305661"/>
            <a:ext cx="1515426" cy="2875854"/>
            <a:chOff x="-2113123" y="6329474"/>
            <a:chExt cx="1305839" cy="2478116"/>
          </a:xfrm>
        </p:grpSpPr>
        <p:sp>
          <p:nvSpPr>
            <p:cNvPr id="1159" name="Google Shape;1159;p34"/>
            <p:cNvSpPr/>
            <p:nvPr/>
          </p:nvSpPr>
          <p:spPr>
            <a:xfrm>
              <a:off x="-1348038" y="8442473"/>
              <a:ext cx="115704" cy="111243"/>
            </a:xfrm>
            <a:custGeom>
              <a:avLst/>
              <a:gdLst/>
              <a:ahLst/>
              <a:cxnLst/>
              <a:rect l="l" t="t" r="r" b="b"/>
              <a:pathLst>
                <a:path w="6278" h="6036" extrusionOk="0">
                  <a:moveTo>
                    <a:pt x="6278" y="0"/>
                  </a:moveTo>
                  <a:lnTo>
                    <a:pt x="1" y="51"/>
                  </a:lnTo>
                  <a:lnTo>
                    <a:pt x="776" y="6036"/>
                  </a:lnTo>
                  <a:lnTo>
                    <a:pt x="5871" y="5858"/>
                  </a:lnTo>
                  <a:lnTo>
                    <a:pt x="6278" y="0"/>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4"/>
            <p:cNvSpPr/>
            <p:nvPr/>
          </p:nvSpPr>
          <p:spPr>
            <a:xfrm>
              <a:off x="-1347799" y="8526846"/>
              <a:ext cx="333491" cy="196390"/>
            </a:xfrm>
            <a:custGeom>
              <a:avLst/>
              <a:gdLst/>
              <a:ahLst/>
              <a:cxnLst/>
              <a:rect l="l" t="t" r="r" b="b"/>
              <a:pathLst>
                <a:path w="18095" h="10656" extrusionOk="0">
                  <a:moveTo>
                    <a:pt x="1275" y="1"/>
                  </a:moveTo>
                  <a:cubicBezTo>
                    <a:pt x="984" y="1"/>
                    <a:pt x="767" y="115"/>
                    <a:pt x="610" y="264"/>
                  </a:cubicBezTo>
                  <a:cubicBezTo>
                    <a:pt x="407" y="480"/>
                    <a:pt x="267" y="746"/>
                    <a:pt x="216" y="1026"/>
                  </a:cubicBezTo>
                  <a:cubicBezTo>
                    <a:pt x="216" y="1026"/>
                    <a:pt x="153" y="2220"/>
                    <a:pt x="102" y="3732"/>
                  </a:cubicBezTo>
                  <a:cubicBezTo>
                    <a:pt x="89" y="3796"/>
                    <a:pt x="89" y="3872"/>
                    <a:pt x="89" y="3949"/>
                  </a:cubicBezTo>
                  <a:cubicBezTo>
                    <a:pt x="39" y="5969"/>
                    <a:pt x="0" y="8498"/>
                    <a:pt x="191" y="9590"/>
                  </a:cubicBezTo>
                  <a:cubicBezTo>
                    <a:pt x="204" y="9667"/>
                    <a:pt x="216" y="9730"/>
                    <a:pt x="229" y="9794"/>
                  </a:cubicBezTo>
                  <a:cubicBezTo>
                    <a:pt x="229" y="9794"/>
                    <a:pt x="229" y="9806"/>
                    <a:pt x="229" y="9819"/>
                  </a:cubicBezTo>
                  <a:cubicBezTo>
                    <a:pt x="396" y="10452"/>
                    <a:pt x="1526" y="10655"/>
                    <a:pt x="2932" y="10655"/>
                  </a:cubicBezTo>
                  <a:cubicBezTo>
                    <a:pt x="5054" y="10655"/>
                    <a:pt x="7803" y="10193"/>
                    <a:pt x="8819" y="10048"/>
                  </a:cubicBezTo>
                  <a:cubicBezTo>
                    <a:pt x="10877" y="9768"/>
                    <a:pt x="11932" y="9501"/>
                    <a:pt x="14600" y="9311"/>
                  </a:cubicBezTo>
                  <a:cubicBezTo>
                    <a:pt x="16710" y="9158"/>
                    <a:pt x="17383" y="8625"/>
                    <a:pt x="17676" y="7875"/>
                  </a:cubicBezTo>
                  <a:cubicBezTo>
                    <a:pt x="17714" y="7799"/>
                    <a:pt x="17739" y="7722"/>
                    <a:pt x="17764" y="7646"/>
                  </a:cubicBezTo>
                  <a:cubicBezTo>
                    <a:pt x="17803" y="7519"/>
                    <a:pt x="17841" y="7392"/>
                    <a:pt x="17866" y="7252"/>
                  </a:cubicBezTo>
                  <a:cubicBezTo>
                    <a:pt x="18095" y="6185"/>
                    <a:pt x="16557" y="4558"/>
                    <a:pt x="12847" y="3605"/>
                  </a:cubicBezTo>
                  <a:lnTo>
                    <a:pt x="12771" y="3580"/>
                  </a:lnTo>
                  <a:cubicBezTo>
                    <a:pt x="12606" y="3542"/>
                    <a:pt x="12428" y="3491"/>
                    <a:pt x="12275" y="3440"/>
                  </a:cubicBezTo>
                  <a:cubicBezTo>
                    <a:pt x="11716" y="3275"/>
                    <a:pt x="11170" y="3072"/>
                    <a:pt x="10636" y="2843"/>
                  </a:cubicBezTo>
                  <a:cubicBezTo>
                    <a:pt x="10560" y="2805"/>
                    <a:pt x="10483" y="2779"/>
                    <a:pt x="10407" y="2741"/>
                  </a:cubicBezTo>
                  <a:cubicBezTo>
                    <a:pt x="9747" y="2449"/>
                    <a:pt x="9149" y="2131"/>
                    <a:pt x="8603" y="1839"/>
                  </a:cubicBezTo>
                  <a:lnTo>
                    <a:pt x="8158" y="1572"/>
                  </a:lnTo>
                  <a:cubicBezTo>
                    <a:pt x="7040" y="912"/>
                    <a:pt x="6265" y="365"/>
                    <a:pt x="5934" y="314"/>
                  </a:cubicBezTo>
                  <a:lnTo>
                    <a:pt x="5896" y="314"/>
                  </a:lnTo>
                  <a:cubicBezTo>
                    <a:pt x="5892" y="314"/>
                    <a:pt x="5887" y="314"/>
                    <a:pt x="5883" y="314"/>
                  </a:cubicBezTo>
                  <a:cubicBezTo>
                    <a:pt x="5289" y="314"/>
                    <a:pt x="5461" y="1154"/>
                    <a:pt x="5058" y="1318"/>
                  </a:cubicBezTo>
                  <a:lnTo>
                    <a:pt x="5045" y="1318"/>
                  </a:lnTo>
                  <a:cubicBezTo>
                    <a:pt x="4994" y="1331"/>
                    <a:pt x="4940" y="1337"/>
                    <a:pt x="4886" y="1337"/>
                  </a:cubicBezTo>
                  <a:cubicBezTo>
                    <a:pt x="4832" y="1337"/>
                    <a:pt x="4778" y="1331"/>
                    <a:pt x="4727" y="1318"/>
                  </a:cubicBezTo>
                  <a:lnTo>
                    <a:pt x="4715" y="1318"/>
                  </a:lnTo>
                  <a:cubicBezTo>
                    <a:pt x="4168" y="1229"/>
                    <a:pt x="3215" y="810"/>
                    <a:pt x="2008" y="200"/>
                  </a:cubicBezTo>
                  <a:cubicBezTo>
                    <a:pt x="1724" y="58"/>
                    <a:pt x="1481" y="1"/>
                    <a:pt x="12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4"/>
            <p:cNvSpPr/>
            <p:nvPr/>
          </p:nvSpPr>
          <p:spPr>
            <a:xfrm>
              <a:off x="-1344518" y="8667762"/>
              <a:ext cx="324128" cy="41099"/>
            </a:xfrm>
            <a:custGeom>
              <a:avLst/>
              <a:gdLst/>
              <a:ahLst/>
              <a:cxnLst/>
              <a:rect l="l" t="t" r="r" b="b"/>
              <a:pathLst>
                <a:path w="17587" h="2230" extrusionOk="0">
                  <a:moveTo>
                    <a:pt x="17586" y="0"/>
                  </a:moveTo>
                  <a:lnTo>
                    <a:pt x="17586" y="0"/>
                  </a:lnTo>
                  <a:cubicBezTo>
                    <a:pt x="16494" y="305"/>
                    <a:pt x="15388" y="585"/>
                    <a:pt x="14295" y="826"/>
                  </a:cubicBezTo>
                  <a:cubicBezTo>
                    <a:pt x="14257" y="826"/>
                    <a:pt x="14219" y="839"/>
                    <a:pt x="14181" y="839"/>
                  </a:cubicBezTo>
                  <a:cubicBezTo>
                    <a:pt x="10507" y="1632"/>
                    <a:pt x="6762" y="2028"/>
                    <a:pt x="3001" y="2028"/>
                  </a:cubicBezTo>
                  <a:cubicBezTo>
                    <a:pt x="2002" y="2028"/>
                    <a:pt x="1001" y="2000"/>
                    <a:pt x="0" y="1944"/>
                  </a:cubicBezTo>
                  <a:lnTo>
                    <a:pt x="0" y="1944"/>
                  </a:lnTo>
                  <a:cubicBezTo>
                    <a:pt x="13" y="2021"/>
                    <a:pt x="38" y="2084"/>
                    <a:pt x="51" y="2148"/>
                  </a:cubicBezTo>
                  <a:cubicBezTo>
                    <a:pt x="585" y="2173"/>
                    <a:pt x="1118" y="2198"/>
                    <a:pt x="1652" y="2211"/>
                  </a:cubicBezTo>
                  <a:cubicBezTo>
                    <a:pt x="2113" y="2223"/>
                    <a:pt x="2573" y="2229"/>
                    <a:pt x="3034" y="2229"/>
                  </a:cubicBezTo>
                  <a:cubicBezTo>
                    <a:pt x="7922" y="2229"/>
                    <a:pt x="12794" y="1553"/>
                    <a:pt x="17498" y="229"/>
                  </a:cubicBezTo>
                  <a:cubicBezTo>
                    <a:pt x="17536" y="153"/>
                    <a:pt x="17561" y="76"/>
                    <a:pt x="17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4"/>
            <p:cNvSpPr/>
            <p:nvPr/>
          </p:nvSpPr>
          <p:spPr>
            <a:xfrm>
              <a:off x="-1346159" y="8590687"/>
              <a:ext cx="77996" cy="113861"/>
            </a:xfrm>
            <a:custGeom>
              <a:avLst/>
              <a:gdLst/>
              <a:ahLst/>
              <a:cxnLst/>
              <a:rect l="l" t="t" r="r" b="b"/>
              <a:pathLst>
                <a:path w="4232" h="6178" extrusionOk="0">
                  <a:moveTo>
                    <a:pt x="1020" y="0"/>
                  </a:moveTo>
                  <a:cubicBezTo>
                    <a:pt x="666" y="0"/>
                    <a:pt x="314" y="92"/>
                    <a:pt x="13" y="268"/>
                  </a:cubicBezTo>
                  <a:cubicBezTo>
                    <a:pt x="0" y="332"/>
                    <a:pt x="0" y="421"/>
                    <a:pt x="0" y="497"/>
                  </a:cubicBezTo>
                  <a:cubicBezTo>
                    <a:pt x="318" y="300"/>
                    <a:pt x="684" y="197"/>
                    <a:pt x="1055" y="197"/>
                  </a:cubicBezTo>
                  <a:cubicBezTo>
                    <a:pt x="1114" y="197"/>
                    <a:pt x="1174" y="200"/>
                    <a:pt x="1233" y="205"/>
                  </a:cubicBezTo>
                  <a:cubicBezTo>
                    <a:pt x="1754" y="294"/>
                    <a:pt x="2237" y="573"/>
                    <a:pt x="2567" y="980"/>
                  </a:cubicBezTo>
                  <a:cubicBezTo>
                    <a:pt x="2910" y="1399"/>
                    <a:pt x="3177" y="1882"/>
                    <a:pt x="3342" y="2391"/>
                  </a:cubicBezTo>
                  <a:cubicBezTo>
                    <a:pt x="3812" y="3598"/>
                    <a:pt x="4028" y="4881"/>
                    <a:pt x="4016" y="6177"/>
                  </a:cubicBezTo>
                  <a:lnTo>
                    <a:pt x="4206" y="6177"/>
                  </a:lnTo>
                  <a:cubicBezTo>
                    <a:pt x="4232" y="4856"/>
                    <a:pt x="4003" y="3547"/>
                    <a:pt x="3546" y="2314"/>
                  </a:cubicBezTo>
                  <a:cubicBezTo>
                    <a:pt x="3355" y="1781"/>
                    <a:pt x="3075" y="1285"/>
                    <a:pt x="2720" y="853"/>
                  </a:cubicBezTo>
                  <a:cubicBezTo>
                    <a:pt x="2351" y="408"/>
                    <a:pt x="1830" y="103"/>
                    <a:pt x="1258" y="14"/>
                  </a:cubicBezTo>
                  <a:cubicBezTo>
                    <a:pt x="1179" y="5"/>
                    <a:pt x="1099" y="0"/>
                    <a:pt x="10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4"/>
            <p:cNvSpPr/>
            <p:nvPr/>
          </p:nvSpPr>
          <p:spPr>
            <a:xfrm>
              <a:off x="-1197447" y="8555818"/>
              <a:ext cx="17343" cy="34667"/>
            </a:xfrm>
            <a:custGeom>
              <a:avLst/>
              <a:gdLst/>
              <a:ahLst/>
              <a:cxnLst/>
              <a:rect l="l" t="t" r="r" b="b"/>
              <a:pathLst>
                <a:path w="941" h="1881" extrusionOk="0">
                  <a:moveTo>
                    <a:pt x="0" y="0"/>
                  </a:moveTo>
                  <a:lnTo>
                    <a:pt x="0" y="0"/>
                  </a:lnTo>
                  <a:cubicBezTo>
                    <a:pt x="445" y="496"/>
                    <a:pt x="699" y="1119"/>
                    <a:pt x="737" y="1792"/>
                  </a:cubicBezTo>
                  <a:cubicBezTo>
                    <a:pt x="737" y="1843"/>
                    <a:pt x="775" y="1881"/>
                    <a:pt x="826" y="1881"/>
                  </a:cubicBezTo>
                  <a:lnTo>
                    <a:pt x="839" y="1881"/>
                  </a:lnTo>
                  <a:cubicBezTo>
                    <a:pt x="890" y="1881"/>
                    <a:pt x="940" y="1830"/>
                    <a:pt x="940" y="1779"/>
                  </a:cubicBezTo>
                  <a:cubicBezTo>
                    <a:pt x="902" y="1233"/>
                    <a:pt x="737" y="712"/>
                    <a:pt x="445" y="25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4"/>
            <p:cNvSpPr/>
            <p:nvPr/>
          </p:nvSpPr>
          <p:spPr>
            <a:xfrm>
              <a:off x="-1155777" y="8577362"/>
              <a:ext cx="5640" cy="13841"/>
            </a:xfrm>
            <a:custGeom>
              <a:avLst/>
              <a:gdLst/>
              <a:ahLst/>
              <a:cxnLst/>
              <a:rect l="l" t="t" r="r" b="b"/>
              <a:pathLst>
                <a:path w="306" h="751" extrusionOk="0">
                  <a:moveTo>
                    <a:pt x="1" y="0"/>
                  </a:moveTo>
                  <a:lnTo>
                    <a:pt x="1" y="0"/>
                  </a:lnTo>
                  <a:cubicBezTo>
                    <a:pt x="64" y="216"/>
                    <a:pt x="103" y="432"/>
                    <a:pt x="115" y="661"/>
                  </a:cubicBezTo>
                  <a:cubicBezTo>
                    <a:pt x="115" y="712"/>
                    <a:pt x="153" y="750"/>
                    <a:pt x="204" y="750"/>
                  </a:cubicBezTo>
                  <a:cubicBezTo>
                    <a:pt x="268" y="750"/>
                    <a:pt x="306" y="699"/>
                    <a:pt x="306" y="648"/>
                  </a:cubicBezTo>
                  <a:cubicBezTo>
                    <a:pt x="306" y="458"/>
                    <a:pt x="268" y="280"/>
                    <a:pt x="230" y="102"/>
                  </a:cubicBezTo>
                  <a:cubicBezTo>
                    <a:pt x="153" y="64"/>
                    <a:pt x="77" y="38"/>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4"/>
            <p:cNvSpPr/>
            <p:nvPr/>
          </p:nvSpPr>
          <p:spPr>
            <a:xfrm>
              <a:off x="-1434217" y="7880432"/>
              <a:ext cx="279638" cy="636757"/>
            </a:xfrm>
            <a:custGeom>
              <a:avLst/>
              <a:gdLst/>
              <a:ahLst/>
              <a:cxnLst/>
              <a:rect l="l" t="t" r="r" b="b"/>
              <a:pathLst>
                <a:path w="15173" h="34550" extrusionOk="0">
                  <a:moveTo>
                    <a:pt x="15172" y="0"/>
                  </a:moveTo>
                  <a:lnTo>
                    <a:pt x="217" y="1627"/>
                  </a:lnTo>
                  <a:cubicBezTo>
                    <a:pt x="217" y="1627"/>
                    <a:pt x="1" y="22339"/>
                    <a:pt x="3876" y="34550"/>
                  </a:cubicBezTo>
                  <a:lnTo>
                    <a:pt x="12009" y="34080"/>
                  </a:lnTo>
                  <a:lnTo>
                    <a:pt x="151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4"/>
            <p:cNvSpPr/>
            <p:nvPr/>
          </p:nvSpPr>
          <p:spPr>
            <a:xfrm>
              <a:off x="-1141254" y="8449735"/>
              <a:ext cx="115943" cy="111243"/>
            </a:xfrm>
            <a:custGeom>
              <a:avLst/>
              <a:gdLst/>
              <a:ahLst/>
              <a:cxnLst/>
              <a:rect l="l" t="t" r="r" b="b"/>
              <a:pathLst>
                <a:path w="6291" h="6036" extrusionOk="0">
                  <a:moveTo>
                    <a:pt x="6291" y="0"/>
                  </a:moveTo>
                  <a:lnTo>
                    <a:pt x="1" y="38"/>
                  </a:lnTo>
                  <a:lnTo>
                    <a:pt x="789" y="6036"/>
                  </a:lnTo>
                  <a:lnTo>
                    <a:pt x="5884" y="5858"/>
                  </a:lnTo>
                  <a:lnTo>
                    <a:pt x="6291" y="0"/>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4"/>
            <p:cNvSpPr/>
            <p:nvPr/>
          </p:nvSpPr>
          <p:spPr>
            <a:xfrm>
              <a:off x="-1140775" y="8534033"/>
              <a:ext cx="333491" cy="196464"/>
            </a:xfrm>
            <a:custGeom>
              <a:avLst/>
              <a:gdLst/>
              <a:ahLst/>
              <a:cxnLst/>
              <a:rect l="l" t="t" r="r" b="b"/>
              <a:pathLst>
                <a:path w="18095" h="10660" extrusionOk="0">
                  <a:moveTo>
                    <a:pt x="1266" y="1"/>
                  </a:moveTo>
                  <a:cubicBezTo>
                    <a:pt x="979" y="1"/>
                    <a:pt x="765" y="113"/>
                    <a:pt x="610" y="267"/>
                  </a:cubicBezTo>
                  <a:cubicBezTo>
                    <a:pt x="407" y="483"/>
                    <a:pt x="267" y="738"/>
                    <a:pt x="204" y="1030"/>
                  </a:cubicBezTo>
                  <a:cubicBezTo>
                    <a:pt x="204" y="1030"/>
                    <a:pt x="140" y="2224"/>
                    <a:pt x="102" y="3724"/>
                  </a:cubicBezTo>
                  <a:cubicBezTo>
                    <a:pt x="89" y="3787"/>
                    <a:pt x="89" y="3876"/>
                    <a:pt x="89" y="3952"/>
                  </a:cubicBezTo>
                  <a:cubicBezTo>
                    <a:pt x="26" y="5973"/>
                    <a:pt x="0" y="8501"/>
                    <a:pt x="191" y="9582"/>
                  </a:cubicBezTo>
                  <a:cubicBezTo>
                    <a:pt x="204" y="9658"/>
                    <a:pt x="216" y="9734"/>
                    <a:pt x="229" y="9798"/>
                  </a:cubicBezTo>
                  <a:cubicBezTo>
                    <a:pt x="229" y="9798"/>
                    <a:pt x="229" y="9810"/>
                    <a:pt x="229" y="9823"/>
                  </a:cubicBezTo>
                  <a:cubicBezTo>
                    <a:pt x="396" y="10456"/>
                    <a:pt x="1524" y="10659"/>
                    <a:pt x="2929" y="10659"/>
                  </a:cubicBezTo>
                  <a:cubicBezTo>
                    <a:pt x="5047" y="10659"/>
                    <a:pt x="7795" y="10197"/>
                    <a:pt x="8819" y="10052"/>
                  </a:cubicBezTo>
                  <a:cubicBezTo>
                    <a:pt x="10864" y="9759"/>
                    <a:pt x="11932" y="9505"/>
                    <a:pt x="14588" y="9315"/>
                  </a:cubicBezTo>
                  <a:cubicBezTo>
                    <a:pt x="16710" y="9162"/>
                    <a:pt x="17383" y="8629"/>
                    <a:pt x="17675" y="7879"/>
                  </a:cubicBezTo>
                  <a:cubicBezTo>
                    <a:pt x="17713" y="7803"/>
                    <a:pt x="17739" y="7726"/>
                    <a:pt x="17752" y="7650"/>
                  </a:cubicBezTo>
                  <a:cubicBezTo>
                    <a:pt x="17802" y="7523"/>
                    <a:pt x="17828" y="7383"/>
                    <a:pt x="17853" y="7256"/>
                  </a:cubicBezTo>
                  <a:cubicBezTo>
                    <a:pt x="18095" y="6189"/>
                    <a:pt x="16544" y="4562"/>
                    <a:pt x="12834" y="3609"/>
                  </a:cubicBezTo>
                  <a:lnTo>
                    <a:pt x="12758" y="3584"/>
                  </a:lnTo>
                  <a:cubicBezTo>
                    <a:pt x="12593" y="3533"/>
                    <a:pt x="12415" y="3495"/>
                    <a:pt x="12262" y="3444"/>
                  </a:cubicBezTo>
                  <a:cubicBezTo>
                    <a:pt x="11703" y="3266"/>
                    <a:pt x="11169" y="3063"/>
                    <a:pt x="10636" y="2847"/>
                  </a:cubicBezTo>
                  <a:cubicBezTo>
                    <a:pt x="10560" y="2809"/>
                    <a:pt x="10483" y="2771"/>
                    <a:pt x="10407" y="2745"/>
                  </a:cubicBezTo>
                  <a:cubicBezTo>
                    <a:pt x="9746" y="2453"/>
                    <a:pt x="9149" y="2135"/>
                    <a:pt x="8603" y="1830"/>
                  </a:cubicBezTo>
                  <a:lnTo>
                    <a:pt x="8158" y="1576"/>
                  </a:lnTo>
                  <a:cubicBezTo>
                    <a:pt x="7040" y="916"/>
                    <a:pt x="6252" y="369"/>
                    <a:pt x="5934" y="318"/>
                  </a:cubicBezTo>
                  <a:lnTo>
                    <a:pt x="5896" y="318"/>
                  </a:lnTo>
                  <a:cubicBezTo>
                    <a:pt x="5892" y="318"/>
                    <a:pt x="5887" y="318"/>
                    <a:pt x="5882" y="318"/>
                  </a:cubicBezTo>
                  <a:cubicBezTo>
                    <a:pt x="5276" y="318"/>
                    <a:pt x="5448" y="1158"/>
                    <a:pt x="5057" y="1322"/>
                  </a:cubicBezTo>
                  <a:lnTo>
                    <a:pt x="5045" y="1322"/>
                  </a:lnTo>
                  <a:cubicBezTo>
                    <a:pt x="4994" y="1335"/>
                    <a:pt x="4940" y="1341"/>
                    <a:pt x="4886" y="1341"/>
                  </a:cubicBezTo>
                  <a:cubicBezTo>
                    <a:pt x="4832" y="1341"/>
                    <a:pt x="4778" y="1335"/>
                    <a:pt x="4727" y="1322"/>
                  </a:cubicBezTo>
                  <a:lnTo>
                    <a:pt x="4714" y="1322"/>
                  </a:lnTo>
                  <a:cubicBezTo>
                    <a:pt x="4155" y="1233"/>
                    <a:pt x="3215" y="801"/>
                    <a:pt x="2008" y="204"/>
                  </a:cubicBezTo>
                  <a:cubicBezTo>
                    <a:pt x="1719" y="60"/>
                    <a:pt x="1474" y="1"/>
                    <a:pt x="12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4"/>
            <p:cNvSpPr/>
            <p:nvPr/>
          </p:nvSpPr>
          <p:spPr>
            <a:xfrm>
              <a:off x="-1137273" y="8675244"/>
              <a:ext cx="323668" cy="40878"/>
            </a:xfrm>
            <a:custGeom>
              <a:avLst/>
              <a:gdLst/>
              <a:ahLst/>
              <a:cxnLst/>
              <a:rect l="l" t="t" r="r" b="b"/>
              <a:pathLst>
                <a:path w="17562" h="2218" extrusionOk="0">
                  <a:moveTo>
                    <a:pt x="17562" y="1"/>
                  </a:moveTo>
                  <a:cubicBezTo>
                    <a:pt x="16481" y="293"/>
                    <a:pt x="15389" y="573"/>
                    <a:pt x="14283" y="801"/>
                  </a:cubicBezTo>
                  <a:cubicBezTo>
                    <a:pt x="14245" y="814"/>
                    <a:pt x="14207" y="827"/>
                    <a:pt x="14182" y="827"/>
                  </a:cubicBezTo>
                  <a:cubicBezTo>
                    <a:pt x="10497" y="1620"/>
                    <a:pt x="6750" y="2016"/>
                    <a:pt x="2995" y="2016"/>
                  </a:cubicBezTo>
                  <a:cubicBezTo>
                    <a:pt x="1997" y="2016"/>
                    <a:pt x="999" y="1988"/>
                    <a:pt x="1" y="1932"/>
                  </a:cubicBezTo>
                  <a:lnTo>
                    <a:pt x="1" y="1932"/>
                  </a:lnTo>
                  <a:cubicBezTo>
                    <a:pt x="14" y="2008"/>
                    <a:pt x="26" y="2072"/>
                    <a:pt x="39" y="2136"/>
                  </a:cubicBezTo>
                  <a:cubicBezTo>
                    <a:pt x="573" y="2161"/>
                    <a:pt x="1106" y="2186"/>
                    <a:pt x="1640" y="2199"/>
                  </a:cubicBezTo>
                  <a:cubicBezTo>
                    <a:pt x="2101" y="2211"/>
                    <a:pt x="2561" y="2217"/>
                    <a:pt x="3022" y="2217"/>
                  </a:cubicBezTo>
                  <a:cubicBezTo>
                    <a:pt x="7907" y="2217"/>
                    <a:pt x="12771" y="1541"/>
                    <a:pt x="17485" y="217"/>
                  </a:cubicBezTo>
                  <a:cubicBezTo>
                    <a:pt x="17523" y="153"/>
                    <a:pt x="17549" y="77"/>
                    <a:pt x="175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34"/>
            <p:cNvSpPr/>
            <p:nvPr/>
          </p:nvSpPr>
          <p:spPr>
            <a:xfrm>
              <a:off x="-1139134" y="8597728"/>
              <a:ext cx="77996" cy="113842"/>
            </a:xfrm>
            <a:custGeom>
              <a:avLst/>
              <a:gdLst/>
              <a:ahLst/>
              <a:cxnLst/>
              <a:rect l="l" t="t" r="r" b="b"/>
              <a:pathLst>
                <a:path w="4232" h="6177" extrusionOk="0">
                  <a:moveTo>
                    <a:pt x="1032" y="1"/>
                  </a:moveTo>
                  <a:cubicBezTo>
                    <a:pt x="668" y="1"/>
                    <a:pt x="316" y="101"/>
                    <a:pt x="0" y="280"/>
                  </a:cubicBezTo>
                  <a:cubicBezTo>
                    <a:pt x="0" y="344"/>
                    <a:pt x="0" y="420"/>
                    <a:pt x="0" y="496"/>
                  </a:cubicBezTo>
                  <a:cubicBezTo>
                    <a:pt x="296" y="306"/>
                    <a:pt x="653" y="204"/>
                    <a:pt x="1013" y="204"/>
                  </a:cubicBezTo>
                  <a:cubicBezTo>
                    <a:pt x="1086" y="204"/>
                    <a:pt x="1160" y="208"/>
                    <a:pt x="1233" y="217"/>
                  </a:cubicBezTo>
                  <a:cubicBezTo>
                    <a:pt x="1754" y="306"/>
                    <a:pt x="2224" y="573"/>
                    <a:pt x="2567" y="992"/>
                  </a:cubicBezTo>
                  <a:cubicBezTo>
                    <a:pt x="2910" y="1411"/>
                    <a:pt x="3164" y="1881"/>
                    <a:pt x="3342" y="2402"/>
                  </a:cubicBezTo>
                  <a:cubicBezTo>
                    <a:pt x="3799" y="3610"/>
                    <a:pt x="4028" y="4893"/>
                    <a:pt x="4003" y="6176"/>
                  </a:cubicBezTo>
                  <a:lnTo>
                    <a:pt x="4206" y="6176"/>
                  </a:lnTo>
                  <a:cubicBezTo>
                    <a:pt x="4231" y="4868"/>
                    <a:pt x="4003" y="3559"/>
                    <a:pt x="3533" y="2326"/>
                  </a:cubicBezTo>
                  <a:cubicBezTo>
                    <a:pt x="3355" y="1793"/>
                    <a:pt x="3075" y="1297"/>
                    <a:pt x="2719" y="865"/>
                  </a:cubicBezTo>
                  <a:cubicBezTo>
                    <a:pt x="2351" y="407"/>
                    <a:pt x="1830" y="115"/>
                    <a:pt x="1258" y="14"/>
                  </a:cubicBezTo>
                  <a:cubicBezTo>
                    <a:pt x="1182" y="5"/>
                    <a:pt x="1107" y="1"/>
                    <a:pt x="1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4"/>
            <p:cNvSpPr/>
            <p:nvPr/>
          </p:nvSpPr>
          <p:spPr>
            <a:xfrm>
              <a:off x="-914786" y="8597267"/>
              <a:ext cx="46149" cy="93698"/>
            </a:xfrm>
            <a:custGeom>
              <a:avLst/>
              <a:gdLst/>
              <a:ahLst/>
              <a:cxnLst/>
              <a:rect l="l" t="t" r="r" b="b"/>
              <a:pathLst>
                <a:path w="2504" h="5084" extrusionOk="0">
                  <a:moveTo>
                    <a:pt x="0" y="0"/>
                  </a:moveTo>
                  <a:cubicBezTo>
                    <a:pt x="1563" y="1169"/>
                    <a:pt x="2338" y="3114"/>
                    <a:pt x="2008" y="5032"/>
                  </a:cubicBezTo>
                  <a:lnTo>
                    <a:pt x="2097" y="5058"/>
                  </a:lnTo>
                  <a:lnTo>
                    <a:pt x="2199" y="5083"/>
                  </a:lnTo>
                  <a:cubicBezTo>
                    <a:pt x="2211" y="5070"/>
                    <a:pt x="2211" y="5058"/>
                    <a:pt x="2211" y="5032"/>
                  </a:cubicBezTo>
                  <a:cubicBezTo>
                    <a:pt x="2503" y="3228"/>
                    <a:pt x="1868" y="1385"/>
                    <a:pt x="509" y="153"/>
                  </a:cubicBezTo>
                  <a:cubicBezTo>
                    <a:pt x="331" y="102"/>
                    <a:pt x="165" y="6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4"/>
            <p:cNvSpPr/>
            <p:nvPr/>
          </p:nvSpPr>
          <p:spPr>
            <a:xfrm>
              <a:off x="-990662" y="8563079"/>
              <a:ext cx="17343" cy="34667"/>
            </a:xfrm>
            <a:custGeom>
              <a:avLst/>
              <a:gdLst/>
              <a:ahLst/>
              <a:cxnLst/>
              <a:rect l="l" t="t" r="r" b="b"/>
              <a:pathLst>
                <a:path w="941" h="1881" extrusionOk="0">
                  <a:moveTo>
                    <a:pt x="0" y="0"/>
                  </a:moveTo>
                  <a:cubicBezTo>
                    <a:pt x="445" y="496"/>
                    <a:pt x="699" y="1118"/>
                    <a:pt x="737" y="1779"/>
                  </a:cubicBezTo>
                  <a:cubicBezTo>
                    <a:pt x="737" y="1830"/>
                    <a:pt x="775" y="1881"/>
                    <a:pt x="839" y="1881"/>
                  </a:cubicBezTo>
                  <a:lnTo>
                    <a:pt x="852" y="1881"/>
                  </a:lnTo>
                  <a:cubicBezTo>
                    <a:pt x="902" y="1881"/>
                    <a:pt x="941" y="1830"/>
                    <a:pt x="941" y="1779"/>
                  </a:cubicBezTo>
                  <a:cubicBezTo>
                    <a:pt x="915" y="1233"/>
                    <a:pt x="737" y="712"/>
                    <a:pt x="445" y="25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4"/>
            <p:cNvSpPr/>
            <p:nvPr/>
          </p:nvSpPr>
          <p:spPr>
            <a:xfrm>
              <a:off x="-948753" y="8584624"/>
              <a:ext cx="5640" cy="13823"/>
            </a:xfrm>
            <a:custGeom>
              <a:avLst/>
              <a:gdLst/>
              <a:ahLst/>
              <a:cxnLst/>
              <a:rect l="l" t="t" r="r" b="b"/>
              <a:pathLst>
                <a:path w="306" h="750" extrusionOk="0">
                  <a:moveTo>
                    <a:pt x="1" y="0"/>
                  </a:moveTo>
                  <a:cubicBezTo>
                    <a:pt x="64" y="216"/>
                    <a:pt x="102" y="432"/>
                    <a:pt x="115" y="661"/>
                  </a:cubicBezTo>
                  <a:cubicBezTo>
                    <a:pt x="115" y="712"/>
                    <a:pt x="153" y="750"/>
                    <a:pt x="204" y="750"/>
                  </a:cubicBezTo>
                  <a:cubicBezTo>
                    <a:pt x="268" y="750"/>
                    <a:pt x="306" y="699"/>
                    <a:pt x="306" y="648"/>
                  </a:cubicBezTo>
                  <a:cubicBezTo>
                    <a:pt x="306" y="458"/>
                    <a:pt x="268" y="280"/>
                    <a:pt x="229" y="89"/>
                  </a:cubicBezTo>
                  <a:cubicBezTo>
                    <a:pt x="153" y="64"/>
                    <a:pt x="77" y="2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4"/>
            <p:cNvSpPr/>
            <p:nvPr/>
          </p:nvSpPr>
          <p:spPr>
            <a:xfrm>
              <a:off x="-1917802" y="7506893"/>
              <a:ext cx="1004435" cy="990152"/>
            </a:xfrm>
            <a:custGeom>
              <a:avLst/>
              <a:gdLst/>
              <a:ahLst/>
              <a:cxnLst/>
              <a:rect l="l" t="t" r="r" b="b"/>
              <a:pathLst>
                <a:path w="54500" h="53725" extrusionOk="0">
                  <a:moveTo>
                    <a:pt x="22186" y="1"/>
                  </a:moveTo>
                  <a:lnTo>
                    <a:pt x="2973" y="750"/>
                  </a:lnTo>
                  <a:cubicBezTo>
                    <a:pt x="1893" y="3419"/>
                    <a:pt x="1106" y="6202"/>
                    <a:pt x="610" y="9048"/>
                  </a:cubicBezTo>
                  <a:cubicBezTo>
                    <a:pt x="597" y="9112"/>
                    <a:pt x="597" y="9175"/>
                    <a:pt x="585" y="9239"/>
                  </a:cubicBezTo>
                  <a:cubicBezTo>
                    <a:pt x="51" y="12568"/>
                    <a:pt x="0" y="16253"/>
                    <a:pt x="1411" y="19086"/>
                  </a:cubicBezTo>
                  <a:cubicBezTo>
                    <a:pt x="2059" y="20421"/>
                    <a:pt x="2897" y="21653"/>
                    <a:pt x="3901" y="22746"/>
                  </a:cubicBezTo>
                  <a:cubicBezTo>
                    <a:pt x="3952" y="22797"/>
                    <a:pt x="3990" y="22835"/>
                    <a:pt x="4041" y="22886"/>
                  </a:cubicBezTo>
                  <a:cubicBezTo>
                    <a:pt x="6331" y="25176"/>
                    <a:pt x="8856" y="25573"/>
                    <a:pt x="11190" y="25573"/>
                  </a:cubicBezTo>
                  <a:cubicBezTo>
                    <a:pt x="11627" y="25573"/>
                    <a:pt x="12057" y="25559"/>
                    <a:pt x="12478" y="25541"/>
                  </a:cubicBezTo>
                  <a:lnTo>
                    <a:pt x="12732" y="25516"/>
                  </a:lnTo>
                  <a:lnTo>
                    <a:pt x="12961" y="25516"/>
                  </a:lnTo>
                  <a:cubicBezTo>
                    <a:pt x="16633" y="25338"/>
                    <a:pt x="27650" y="25745"/>
                    <a:pt x="33139" y="24258"/>
                  </a:cubicBezTo>
                  <a:cubicBezTo>
                    <a:pt x="37891" y="22957"/>
                    <a:pt x="39037" y="22871"/>
                    <a:pt x="39257" y="22871"/>
                  </a:cubicBezTo>
                  <a:cubicBezTo>
                    <a:pt x="39290" y="22871"/>
                    <a:pt x="39302" y="22873"/>
                    <a:pt x="39302" y="22873"/>
                  </a:cubicBezTo>
                  <a:cubicBezTo>
                    <a:pt x="39302" y="22873"/>
                    <a:pt x="36405" y="34957"/>
                    <a:pt x="41373" y="53725"/>
                  </a:cubicBezTo>
                  <a:lnTo>
                    <a:pt x="49150" y="53242"/>
                  </a:lnTo>
                  <a:cubicBezTo>
                    <a:pt x="49150" y="53242"/>
                    <a:pt x="54499" y="25592"/>
                    <a:pt x="54245" y="19468"/>
                  </a:cubicBezTo>
                  <a:cubicBezTo>
                    <a:pt x="53991" y="13330"/>
                    <a:pt x="52962" y="12085"/>
                    <a:pt x="48299" y="10433"/>
                  </a:cubicBezTo>
                  <a:cubicBezTo>
                    <a:pt x="43572" y="8756"/>
                    <a:pt x="28006" y="5325"/>
                    <a:pt x="28006" y="5325"/>
                  </a:cubicBezTo>
                  <a:lnTo>
                    <a:pt x="2218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4"/>
            <p:cNvSpPr/>
            <p:nvPr/>
          </p:nvSpPr>
          <p:spPr>
            <a:xfrm>
              <a:off x="-1799076" y="7646887"/>
              <a:ext cx="115704" cy="330745"/>
            </a:xfrm>
            <a:custGeom>
              <a:avLst/>
              <a:gdLst/>
              <a:ahLst/>
              <a:cxnLst/>
              <a:rect l="l" t="t" r="r" b="b"/>
              <a:pathLst>
                <a:path w="6278" h="17946" extrusionOk="0">
                  <a:moveTo>
                    <a:pt x="1162" y="1"/>
                  </a:moveTo>
                  <a:cubicBezTo>
                    <a:pt x="1119" y="1"/>
                    <a:pt x="1079" y="36"/>
                    <a:pt x="1068" y="80"/>
                  </a:cubicBezTo>
                  <a:cubicBezTo>
                    <a:pt x="0" y="6344"/>
                    <a:pt x="1906" y="13104"/>
                    <a:pt x="6036" y="17945"/>
                  </a:cubicBezTo>
                  <a:lnTo>
                    <a:pt x="6278" y="17920"/>
                  </a:lnTo>
                  <a:cubicBezTo>
                    <a:pt x="2110" y="13130"/>
                    <a:pt x="204" y="6382"/>
                    <a:pt x="1271" y="118"/>
                  </a:cubicBezTo>
                  <a:cubicBezTo>
                    <a:pt x="1284" y="54"/>
                    <a:pt x="1246" y="3"/>
                    <a:pt x="1182" y="3"/>
                  </a:cubicBezTo>
                  <a:cubicBezTo>
                    <a:pt x="1175" y="2"/>
                    <a:pt x="1169" y="1"/>
                    <a:pt x="1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4"/>
            <p:cNvSpPr/>
            <p:nvPr/>
          </p:nvSpPr>
          <p:spPr>
            <a:xfrm>
              <a:off x="-1907278" y="7673629"/>
              <a:ext cx="107521" cy="255053"/>
            </a:xfrm>
            <a:custGeom>
              <a:avLst/>
              <a:gdLst/>
              <a:ahLst/>
              <a:cxnLst/>
              <a:rect l="l" t="t" r="r" b="b"/>
              <a:pathLst>
                <a:path w="5834" h="13839" extrusionOk="0">
                  <a:moveTo>
                    <a:pt x="39" y="1"/>
                  </a:moveTo>
                  <a:cubicBezTo>
                    <a:pt x="26" y="77"/>
                    <a:pt x="14" y="141"/>
                    <a:pt x="1" y="204"/>
                  </a:cubicBezTo>
                  <a:lnTo>
                    <a:pt x="5058" y="789"/>
                  </a:lnTo>
                  <a:lnTo>
                    <a:pt x="5630" y="10421"/>
                  </a:lnTo>
                  <a:lnTo>
                    <a:pt x="3317" y="13699"/>
                  </a:lnTo>
                  <a:cubicBezTo>
                    <a:pt x="3368" y="13750"/>
                    <a:pt x="3419" y="13801"/>
                    <a:pt x="3470" y="13839"/>
                  </a:cubicBezTo>
                  <a:lnTo>
                    <a:pt x="5808" y="10509"/>
                  </a:lnTo>
                  <a:cubicBezTo>
                    <a:pt x="5821" y="10484"/>
                    <a:pt x="5833" y="10459"/>
                    <a:pt x="5833" y="10446"/>
                  </a:cubicBezTo>
                  <a:lnTo>
                    <a:pt x="5262" y="687"/>
                  </a:lnTo>
                  <a:cubicBezTo>
                    <a:pt x="5249" y="636"/>
                    <a:pt x="5223" y="598"/>
                    <a:pt x="5173" y="598"/>
                  </a:cubicBezTo>
                  <a:lnTo>
                    <a:pt x="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4"/>
            <p:cNvSpPr/>
            <p:nvPr/>
          </p:nvSpPr>
          <p:spPr>
            <a:xfrm>
              <a:off x="-1735142" y="7667547"/>
              <a:ext cx="223427" cy="272377"/>
            </a:xfrm>
            <a:custGeom>
              <a:avLst/>
              <a:gdLst/>
              <a:ahLst/>
              <a:cxnLst/>
              <a:rect l="l" t="t" r="r" b="b"/>
              <a:pathLst>
                <a:path w="12123" h="14779" extrusionOk="0">
                  <a:moveTo>
                    <a:pt x="10598" y="217"/>
                  </a:moveTo>
                  <a:lnTo>
                    <a:pt x="11907" y="9429"/>
                  </a:lnTo>
                  <a:lnTo>
                    <a:pt x="7701" y="14537"/>
                  </a:lnTo>
                  <a:lnTo>
                    <a:pt x="1843" y="11589"/>
                  </a:lnTo>
                  <a:lnTo>
                    <a:pt x="216" y="1564"/>
                  </a:lnTo>
                  <a:lnTo>
                    <a:pt x="10598" y="217"/>
                  </a:lnTo>
                  <a:close/>
                  <a:moveTo>
                    <a:pt x="10661" y="1"/>
                  </a:moveTo>
                  <a:lnTo>
                    <a:pt x="89" y="1373"/>
                  </a:lnTo>
                  <a:cubicBezTo>
                    <a:pt x="64" y="1373"/>
                    <a:pt x="39" y="1386"/>
                    <a:pt x="26" y="1411"/>
                  </a:cubicBezTo>
                  <a:cubicBezTo>
                    <a:pt x="13" y="1436"/>
                    <a:pt x="0" y="1462"/>
                    <a:pt x="0" y="1487"/>
                  </a:cubicBezTo>
                  <a:lnTo>
                    <a:pt x="1652" y="11678"/>
                  </a:lnTo>
                  <a:cubicBezTo>
                    <a:pt x="1665" y="11704"/>
                    <a:pt x="1678" y="11729"/>
                    <a:pt x="1716" y="11742"/>
                  </a:cubicBezTo>
                  <a:lnTo>
                    <a:pt x="7688" y="14766"/>
                  </a:lnTo>
                  <a:cubicBezTo>
                    <a:pt x="7701" y="14766"/>
                    <a:pt x="7713" y="14779"/>
                    <a:pt x="7739" y="14779"/>
                  </a:cubicBezTo>
                  <a:cubicBezTo>
                    <a:pt x="7764" y="14779"/>
                    <a:pt x="7790" y="14766"/>
                    <a:pt x="7815" y="14740"/>
                  </a:cubicBezTo>
                  <a:lnTo>
                    <a:pt x="12097" y="9531"/>
                  </a:lnTo>
                  <a:cubicBezTo>
                    <a:pt x="12123" y="9505"/>
                    <a:pt x="12123" y="9480"/>
                    <a:pt x="12110" y="9454"/>
                  </a:cubicBezTo>
                  <a:lnTo>
                    <a:pt x="10776" y="90"/>
                  </a:lnTo>
                  <a:cubicBezTo>
                    <a:pt x="10776" y="39"/>
                    <a:pt x="10725" y="1"/>
                    <a:pt x="10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4"/>
            <p:cNvSpPr/>
            <p:nvPr/>
          </p:nvSpPr>
          <p:spPr>
            <a:xfrm>
              <a:off x="-1522497" y="6894261"/>
              <a:ext cx="91579" cy="105180"/>
            </a:xfrm>
            <a:custGeom>
              <a:avLst/>
              <a:gdLst/>
              <a:ahLst/>
              <a:cxnLst/>
              <a:rect l="l" t="t" r="r" b="b"/>
              <a:pathLst>
                <a:path w="4969" h="5707" extrusionOk="0">
                  <a:moveTo>
                    <a:pt x="4803" y="1"/>
                  </a:moveTo>
                  <a:cubicBezTo>
                    <a:pt x="3520" y="725"/>
                    <a:pt x="2402" y="1716"/>
                    <a:pt x="1512" y="2885"/>
                  </a:cubicBezTo>
                  <a:cubicBezTo>
                    <a:pt x="890" y="3699"/>
                    <a:pt x="394" y="4601"/>
                    <a:pt x="26" y="5566"/>
                  </a:cubicBezTo>
                  <a:cubicBezTo>
                    <a:pt x="0" y="5617"/>
                    <a:pt x="38" y="5668"/>
                    <a:pt x="89" y="5694"/>
                  </a:cubicBezTo>
                  <a:cubicBezTo>
                    <a:pt x="102" y="5694"/>
                    <a:pt x="102" y="5694"/>
                    <a:pt x="115" y="5706"/>
                  </a:cubicBezTo>
                  <a:cubicBezTo>
                    <a:pt x="165" y="5694"/>
                    <a:pt x="203" y="5668"/>
                    <a:pt x="216" y="5630"/>
                  </a:cubicBezTo>
                  <a:cubicBezTo>
                    <a:pt x="534" y="4804"/>
                    <a:pt x="953" y="4016"/>
                    <a:pt x="1461" y="3292"/>
                  </a:cubicBezTo>
                  <a:cubicBezTo>
                    <a:pt x="2376" y="1996"/>
                    <a:pt x="3583" y="916"/>
                    <a:pt x="4968" y="153"/>
                  </a:cubicBezTo>
                  <a:cubicBezTo>
                    <a:pt x="4943" y="115"/>
                    <a:pt x="4918" y="90"/>
                    <a:pt x="4892" y="77"/>
                  </a:cubicBezTo>
                  <a:lnTo>
                    <a:pt x="4803" y="1"/>
                  </a:ln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4"/>
            <p:cNvSpPr/>
            <p:nvPr/>
          </p:nvSpPr>
          <p:spPr>
            <a:xfrm>
              <a:off x="-2023664" y="7299887"/>
              <a:ext cx="66532" cy="204684"/>
            </a:xfrm>
            <a:custGeom>
              <a:avLst/>
              <a:gdLst/>
              <a:ahLst/>
              <a:cxnLst/>
              <a:rect l="l" t="t" r="r" b="b"/>
              <a:pathLst>
                <a:path w="3610" h="11106" extrusionOk="0">
                  <a:moveTo>
                    <a:pt x="13" y="0"/>
                  </a:moveTo>
                  <a:cubicBezTo>
                    <a:pt x="13" y="76"/>
                    <a:pt x="1" y="165"/>
                    <a:pt x="1" y="254"/>
                  </a:cubicBezTo>
                  <a:cubicBezTo>
                    <a:pt x="1322" y="1461"/>
                    <a:pt x="2288" y="3012"/>
                    <a:pt x="2796" y="4740"/>
                  </a:cubicBezTo>
                  <a:cubicBezTo>
                    <a:pt x="3393" y="6785"/>
                    <a:pt x="3330" y="8958"/>
                    <a:pt x="2593" y="10966"/>
                  </a:cubicBezTo>
                  <a:cubicBezTo>
                    <a:pt x="2567" y="11017"/>
                    <a:pt x="2593" y="11080"/>
                    <a:pt x="2656" y="11093"/>
                  </a:cubicBezTo>
                  <a:cubicBezTo>
                    <a:pt x="2656" y="11093"/>
                    <a:pt x="2669" y="11093"/>
                    <a:pt x="2682" y="11106"/>
                  </a:cubicBezTo>
                  <a:cubicBezTo>
                    <a:pt x="2720" y="11106"/>
                    <a:pt x="2758" y="11080"/>
                    <a:pt x="2783" y="11042"/>
                  </a:cubicBezTo>
                  <a:cubicBezTo>
                    <a:pt x="3533" y="8996"/>
                    <a:pt x="3609" y="6760"/>
                    <a:pt x="2987" y="4676"/>
                  </a:cubicBezTo>
                  <a:cubicBezTo>
                    <a:pt x="2453" y="2872"/>
                    <a:pt x="1424" y="1245"/>
                    <a:pt x="13"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4"/>
            <p:cNvSpPr/>
            <p:nvPr/>
          </p:nvSpPr>
          <p:spPr>
            <a:xfrm>
              <a:off x="-1774490" y="7988155"/>
              <a:ext cx="41246" cy="593667"/>
            </a:xfrm>
            <a:custGeom>
              <a:avLst/>
              <a:gdLst/>
              <a:ahLst/>
              <a:cxnLst/>
              <a:rect l="l" t="t" r="r" b="b"/>
              <a:pathLst>
                <a:path w="2238" h="32212" fill="none" extrusionOk="0">
                  <a:moveTo>
                    <a:pt x="2237" y="0"/>
                  </a:moveTo>
                  <a:lnTo>
                    <a:pt x="1" y="32212"/>
                  </a:lnTo>
                </a:path>
              </a:pathLst>
            </a:custGeom>
            <a:noFill/>
            <a:ln w="8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4"/>
            <p:cNvSpPr/>
            <p:nvPr/>
          </p:nvSpPr>
          <p:spPr>
            <a:xfrm>
              <a:off x="-2098840" y="8035226"/>
              <a:ext cx="117344" cy="771885"/>
            </a:xfrm>
            <a:custGeom>
              <a:avLst/>
              <a:gdLst/>
              <a:ahLst/>
              <a:cxnLst/>
              <a:rect l="l" t="t" r="r" b="b"/>
              <a:pathLst>
                <a:path w="6367" h="41882" fill="none" extrusionOk="0">
                  <a:moveTo>
                    <a:pt x="6367" y="0"/>
                  </a:moveTo>
                  <a:lnTo>
                    <a:pt x="1" y="41882"/>
                  </a:lnTo>
                </a:path>
              </a:pathLst>
            </a:custGeom>
            <a:noFill/>
            <a:ln w="8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4"/>
            <p:cNvSpPr/>
            <p:nvPr/>
          </p:nvSpPr>
          <p:spPr>
            <a:xfrm>
              <a:off x="-1501892" y="8021643"/>
              <a:ext cx="22724" cy="785947"/>
            </a:xfrm>
            <a:custGeom>
              <a:avLst/>
              <a:gdLst/>
              <a:ahLst/>
              <a:cxnLst/>
              <a:rect l="l" t="t" r="r" b="b"/>
              <a:pathLst>
                <a:path w="1233" h="42645" fill="none" extrusionOk="0">
                  <a:moveTo>
                    <a:pt x="0" y="0"/>
                  </a:moveTo>
                  <a:lnTo>
                    <a:pt x="1233" y="42644"/>
                  </a:lnTo>
                </a:path>
              </a:pathLst>
            </a:custGeom>
            <a:noFill/>
            <a:ln w="8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4"/>
            <p:cNvSpPr/>
            <p:nvPr/>
          </p:nvSpPr>
          <p:spPr>
            <a:xfrm>
              <a:off x="-1179883" y="7983235"/>
              <a:ext cx="126946" cy="786169"/>
            </a:xfrm>
            <a:custGeom>
              <a:avLst/>
              <a:gdLst/>
              <a:ahLst/>
              <a:cxnLst/>
              <a:rect l="l" t="t" r="r" b="b"/>
              <a:pathLst>
                <a:path w="6888" h="42657" fill="none" extrusionOk="0">
                  <a:moveTo>
                    <a:pt x="0" y="0"/>
                  </a:moveTo>
                  <a:lnTo>
                    <a:pt x="6887" y="42657"/>
                  </a:lnTo>
                </a:path>
              </a:pathLst>
            </a:custGeom>
            <a:noFill/>
            <a:ln w="89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4"/>
            <p:cNvSpPr/>
            <p:nvPr/>
          </p:nvSpPr>
          <p:spPr>
            <a:xfrm>
              <a:off x="-2066053" y="7897148"/>
              <a:ext cx="942860" cy="142298"/>
            </a:xfrm>
            <a:custGeom>
              <a:avLst/>
              <a:gdLst/>
              <a:ahLst/>
              <a:cxnLst/>
              <a:rect l="l" t="t" r="r" b="b"/>
              <a:pathLst>
                <a:path w="51159" h="7721" extrusionOk="0">
                  <a:moveTo>
                    <a:pt x="48626" y="1"/>
                  </a:moveTo>
                  <a:cubicBezTo>
                    <a:pt x="48564" y="1"/>
                    <a:pt x="48502" y="3"/>
                    <a:pt x="48439" y="8"/>
                  </a:cubicBezTo>
                  <a:lnTo>
                    <a:pt x="30611" y="1431"/>
                  </a:lnTo>
                  <a:lnTo>
                    <a:pt x="3355" y="936"/>
                  </a:lnTo>
                  <a:cubicBezTo>
                    <a:pt x="3332" y="935"/>
                    <a:pt x="3308" y="935"/>
                    <a:pt x="3285" y="935"/>
                  </a:cubicBezTo>
                  <a:cubicBezTo>
                    <a:pt x="1512" y="935"/>
                    <a:pt x="51" y="2357"/>
                    <a:pt x="1" y="4150"/>
                  </a:cubicBezTo>
                  <a:lnTo>
                    <a:pt x="1" y="4252"/>
                  </a:lnTo>
                  <a:cubicBezTo>
                    <a:pt x="1" y="4964"/>
                    <a:pt x="229" y="5650"/>
                    <a:pt x="649" y="6209"/>
                  </a:cubicBezTo>
                  <a:cubicBezTo>
                    <a:pt x="700" y="6285"/>
                    <a:pt x="763" y="6349"/>
                    <a:pt x="827" y="6412"/>
                  </a:cubicBezTo>
                  <a:cubicBezTo>
                    <a:pt x="1437" y="7124"/>
                    <a:pt x="2339" y="7530"/>
                    <a:pt x="3279" y="7530"/>
                  </a:cubicBezTo>
                  <a:lnTo>
                    <a:pt x="29735" y="7721"/>
                  </a:lnTo>
                  <a:lnTo>
                    <a:pt x="48947" y="5612"/>
                  </a:lnTo>
                  <a:cubicBezTo>
                    <a:pt x="49672" y="5523"/>
                    <a:pt x="50332" y="5129"/>
                    <a:pt x="50726" y="4506"/>
                  </a:cubicBezTo>
                  <a:cubicBezTo>
                    <a:pt x="50777" y="4443"/>
                    <a:pt x="50815" y="4366"/>
                    <a:pt x="50853" y="4303"/>
                  </a:cubicBezTo>
                  <a:cubicBezTo>
                    <a:pt x="51069" y="3896"/>
                    <a:pt x="51158" y="3451"/>
                    <a:pt x="51133" y="3007"/>
                  </a:cubicBezTo>
                  <a:lnTo>
                    <a:pt x="51082" y="2295"/>
                  </a:lnTo>
                  <a:cubicBezTo>
                    <a:pt x="50985" y="986"/>
                    <a:pt x="49905" y="1"/>
                    <a:pt x="48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4"/>
            <p:cNvSpPr/>
            <p:nvPr/>
          </p:nvSpPr>
          <p:spPr>
            <a:xfrm>
              <a:off x="-2053871" y="7976434"/>
              <a:ext cx="925057" cy="40067"/>
            </a:xfrm>
            <a:custGeom>
              <a:avLst/>
              <a:gdLst/>
              <a:ahLst/>
              <a:cxnLst/>
              <a:rect l="l" t="t" r="r" b="b"/>
              <a:pathLst>
                <a:path w="50193" h="2174" extrusionOk="0">
                  <a:moveTo>
                    <a:pt x="50192" y="1"/>
                  </a:moveTo>
                  <a:lnTo>
                    <a:pt x="29518" y="1970"/>
                  </a:lnTo>
                  <a:lnTo>
                    <a:pt x="0" y="1920"/>
                  </a:lnTo>
                  <a:lnTo>
                    <a:pt x="0" y="1920"/>
                  </a:lnTo>
                  <a:cubicBezTo>
                    <a:pt x="51" y="1983"/>
                    <a:pt x="102" y="2047"/>
                    <a:pt x="166" y="2110"/>
                  </a:cubicBezTo>
                  <a:lnTo>
                    <a:pt x="29518" y="2174"/>
                  </a:lnTo>
                  <a:lnTo>
                    <a:pt x="50065" y="204"/>
                  </a:lnTo>
                  <a:cubicBezTo>
                    <a:pt x="50116" y="141"/>
                    <a:pt x="50154" y="64"/>
                    <a:pt x="501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5" name="Google Shape;1185;p34"/>
            <p:cNvGrpSpPr/>
            <p:nvPr/>
          </p:nvGrpSpPr>
          <p:grpSpPr>
            <a:xfrm>
              <a:off x="-1429992" y="7593724"/>
              <a:ext cx="375697" cy="921161"/>
              <a:chOff x="2286050" y="3247850"/>
              <a:chExt cx="545675" cy="1337925"/>
            </a:xfrm>
          </p:grpSpPr>
          <p:sp>
            <p:nvSpPr>
              <p:cNvPr id="1186" name="Google Shape;1186;p34"/>
              <p:cNvSpPr/>
              <p:nvPr/>
            </p:nvSpPr>
            <p:spPr>
              <a:xfrm>
                <a:off x="2422025" y="3805000"/>
                <a:ext cx="39275" cy="780775"/>
              </a:xfrm>
              <a:custGeom>
                <a:avLst/>
                <a:gdLst/>
                <a:ahLst/>
                <a:cxnLst/>
                <a:rect l="l" t="t" r="r" b="b"/>
                <a:pathLst>
                  <a:path w="1571" h="31231" extrusionOk="0">
                    <a:moveTo>
                      <a:pt x="962" y="0"/>
                    </a:moveTo>
                    <a:cubicBezTo>
                      <a:pt x="907" y="0"/>
                      <a:pt x="853" y="41"/>
                      <a:pt x="853" y="95"/>
                    </a:cubicBezTo>
                    <a:cubicBezTo>
                      <a:pt x="1" y="10433"/>
                      <a:pt x="163" y="20838"/>
                      <a:pt x="1354" y="31135"/>
                    </a:cubicBezTo>
                    <a:cubicBezTo>
                      <a:pt x="1367" y="31190"/>
                      <a:pt x="1408" y="31230"/>
                      <a:pt x="1462" y="31230"/>
                    </a:cubicBezTo>
                    <a:lnTo>
                      <a:pt x="1476" y="31230"/>
                    </a:lnTo>
                    <a:cubicBezTo>
                      <a:pt x="1530" y="31230"/>
                      <a:pt x="1570" y="31176"/>
                      <a:pt x="1570" y="31122"/>
                    </a:cubicBezTo>
                    <a:cubicBezTo>
                      <a:pt x="380" y="20825"/>
                      <a:pt x="204" y="10433"/>
                      <a:pt x="1056" y="109"/>
                    </a:cubicBezTo>
                    <a:cubicBezTo>
                      <a:pt x="1056" y="55"/>
                      <a:pt x="1016" y="0"/>
                      <a:pt x="962"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4"/>
              <p:cNvSpPr/>
              <p:nvPr/>
            </p:nvSpPr>
            <p:spPr>
              <a:xfrm>
                <a:off x="2286050" y="3247850"/>
                <a:ext cx="545675" cy="1309850"/>
              </a:xfrm>
              <a:custGeom>
                <a:avLst/>
                <a:gdLst/>
                <a:ahLst/>
                <a:cxnLst/>
                <a:rect l="l" t="t" r="r" b="b"/>
                <a:pathLst>
                  <a:path w="21827" h="52394" extrusionOk="0">
                    <a:moveTo>
                      <a:pt x="54" y="1"/>
                    </a:moveTo>
                    <a:cubicBezTo>
                      <a:pt x="14" y="14"/>
                      <a:pt x="0" y="41"/>
                      <a:pt x="14" y="68"/>
                    </a:cubicBezTo>
                    <a:cubicBezTo>
                      <a:pt x="515" y="1584"/>
                      <a:pt x="596" y="3208"/>
                      <a:pt x="690" y="4777"/>
                    </a:cubicBezTo>
                    <a:cubicBezTo>
                      <a:pt x="731" y="5467"/>
                      <a:pt x="772" y="6171"/>
                      <a:pt x="839" y="6861"/>
                    </a:cubicBezTo>
                    <a:cubicBezTo>
                      <a:pt x="1150" y="9757"/>
                      <a:pt x="2125" y="11786"/>
                      <a:pt x="3748" y="12882"/>
                    </a:cubicBezTo>
                    <a:cubicBezTo>
                      <a:pt x="5047" y="13775"/>
                      <a:pt x="6685" y="13992"/>
                      <a:pt x="8133" y="14181"/>
                    </a:cubicBezTo>
                    <a:lnTo>
                      <a:pt x="15521" y="15129"/>
                    </a:lnTo>
                    <a:cubicBezTo>
                      <a:pt x="16833" y="15277"/>
                      <a:pt x="18308" y="15480"/>
                      <a:pt x="19445" y="16306"/>
                    </a:cubicBezTo>
                    <a:cubicBezTo>
                      <a:pt x="21555" y="17848"/>
                      <a:pt x="21718" y="21001"/>
                      <a:pt x="21650" y="23234"/>
                    </a:cubicBezTo>
                    <a:cubicBezTo>
                      <a:pt x="21542" y="26725"/>
                      <a:pt x="21163" y="30283"/>
                      <a:pt x="20798" y="33720"/>
                    </a:cubicBezTo>
                    <a:cubicBezTo>
                      <a:pt x="20162" y="39823"/>
                      <a:pt x="19485" y="46155"/>
                      <a:pt x="20324" y="52339"/>
                    </a:cubicBezTo>
                    <a:cubicBezTo>
                      <a:pt x="20338" y="52366"/>
                      <a:pt x="20351" y="52393"/>
                      <a:pt x="20378" y="52393"/>
                    </a:cubicBezTo>
                    <a:cubicBezTo>
                      <a:pt x="20419" y="52393"/>
                      <a:pt x="20432" y="52366"/>
                      <a:pt x="20432" y="52339"/>
                    </a:cubicBezTo>
                    <a:cubicBezTo>
                      <a:pt x="19593" y="46155"/>
                      <a:pt x="20256" y="39836"/>
                      <a:pt x="20906" y="33734"/>
                    </a:cubicBezTo>
                    <a:cubicBezTo>
                      <a:pt x="21271" y="30297"/>
                      <a:pt x="21650" y="26738"/>
                      <a:pt x="21745" y="23247"/>
                    </a:cubicBezTo>
                    <a:cubicBezTo>
                      <a:pt x="21826" y="20988"/>
                      <a:pt x="21664" y="17808"/>
                      <a:pt x="19512" y="16238"/>
                    </a:cubicBezTo>
                    <a:cubicBezTo>
                      <a:pt x="18349" y="15386"/>
                      <a:pt x="16847" y="15196"/>
                      <a:pt x="15534" y="15020"/>
                    </a:cubicBezTo>
                    <a:lnTo>
                      <a:pt x="8146" y="14060"/>
                    </a:lnTo>
                    <a:cubicBezTo>
                      <a:pt x="6712" y="13884"/>
                      <a:pt x="5088" y="13667"/>
                      <a:pt x="3816" y="12801"/>
                    </a:cubicBezTo>
                    <a:cubicBezTo>
                      <a:pt x="2219" y="11719"/>
                      <a:pt x="1259" y="9716"/>
                      <a:pt x="961" y="6848"/>
                    </a:cubicBezTo>
                    <a:cubicBezTo>
                      <a:pt x="880" y="6157"/>
                      <a:pt x="839" y="5454"/>
                      <a:pt x="799" y="4777"/>
                    </a:cubicBezTo>
                    <a:cubicBezTo>
                      <a:pt x="717" y="3194"/>
                      <a:pt x="623" y="1557"/>
                      <a:pt x="109" y="41"/>
                    </a:cubicBezTo>
                    <a:cubicBezTo>
                      <a:pt x="109" y="14"/>
                      <a:pt x="82" y="1"/>
                      <a:pt x="54"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8" name="Google Shape;1188;p34"/>
            <p:cNvSpPr/>
            <p:nvPr/>
          </p:nvSpPr>
          <p:spPr>
            <a:xfrm>
              <a:off x="-2032787" y="6906683"/>
              <a:ext cx="227869" cy="769784"/>
            </a:xfrm>
            <a:custGeom>
              <a:avLst/>
              <a:gdLst/>
              <a:ahLst/>
              <a:cxnLst/>
              <a:rect l="l" t="t" r="r" b="b"/>
              <a:pathLst>
                <a:path w="12364" h="41768" extrusionOk="0">
                  <a:moveTo>
                    <a:pt x="5134" y="0"/>
                  </a:moveTo>
                  <a:cubicBezTo>
                    <a:pt x="5134" y="0"/>
                    <a:pt x="1334" y="10661"/>
                    <a:pt x="521" y="21132"/>
                  </a:cubicBezTo>
                  <a:cubicBezTo>
                    <a:pt x="508" y="21195"/>
                    <a:pt x="521" y="21246"/>
                    <a:pt x="508" y="21335"/>
                  </a:cubicBezTo>
                  <a:cubicBezTo>
                    <a:pt x="508" y="21424"/>
                    <a:pt x="496" y="21513"/>
                    <a:pt x="496" y="21589"/>
                  </a:cubicBezTo>
                  <a:cubicBezTo>
                    <a:pt x="0" y="31882"/>
                    <a:pt x="9263" y="41767"/>
                    <a:pt x="9263" y="41767"/>
                  </a:cubicBezTo>
                  <a:lnTo>
                    <a:pt x="12364" y="32314"/>
                  </a:lnTo>
                  <a:lnTo>
                    <a:pt x="5134" y="0"/>
                  </a:ln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4"/>
            <p:cNvSpPr/>
            <p:nvPr/>
          </p:nvSpPr>
          <p:spPr>
            <a:xfrm>
              <a:off x="-1987596" y="6830493"/>
              <a:ext cx="551297" cy="723525"/>
            </a:xfrm>
            <a:custGeom>
              <a:avLst/>
              <a:gdLst/>
              <a:ahLst/>
              <a:cxnLst/>
              <a:rect l="l" t="t" r="r" b="b"/>
              <a:pathLst>
                <a:path w="29913" h="39258" extrusionOk="0">
                  <a:moveTo>
                    <a:pt x="14592" y="0"/>
                  </a:moveTo>
                  <a:cubicBezTo>
                    <a:pt x="8707" y="0"/>
                    <a:pt x="4204" y="1937"/>
                    <a:pt x="2682" y="4134"/>
                  </a:cubicBezTo>
                  <a:cubicBezTo>
                    <a:pt x="0" y="8010"/>
                    <a:pt x="6735" y="37998"/>
                    <a:pt x="6735" y="37998"/>
                  </a:cubicBezTo>
                  <a:cubicBezTo>
                    <a:pt x="8330" y="38917"/>
                    <a:pt x="10421" y="39258"/>
                    <a:pt x="12646" y="39258"/>
                  </a:cubicBezTo>
                  <a:cubicBezTo>
                    <a:pt x="19033" y="39258"/>
                    <a:pt x="26520" y="36448"/>
                    <a:pt x="26520" y="36448"/>
                  </a:cubicBezTo>
                  <a:lnTo>
                    <a:pt x="29912" y="4211"/>
                  </a:lnTo>
                  <a:cubicBezTo>
                    <a:pt x="24473" y="1148"/>
                    <a:pt x="19123" y="0"/>
                    <a:pt x="14592" y="0"/>
                  </a:cubicBez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4"/>
            <p:cNvSpPr/>
            <p:nvPr/>
          </p:nvSpPr>
          <p:spPr>
            <a:xfrm>
              <a:off x="-1525777" y="6860553"/>
              <a:ext cx="222487" cy="784307"/>
            </a:xfrm>
            <a:custGeom>
              <a:avLst/>
              <a:gdLst/>
              <a:ahLst/>
              <a:cxnLst/>
              <a:rect l="l" t="t" r="r" b="b"/>
              <a:pathLst>
                <a:path w="12072" h="42556" extrusionOk="0">
                  <a:moveTo>
                    <a:pt x="2326" y="0"/>
                  </a:moveTo>
                  <a:cubicBezTo>
                    <a:pt x="2326" y="0"/>
                    <a:pt x="2059" y="1843"/>
                    <a:pt x="1690" y="4727"/>
                  </a:cubicBezTo>
                  <a:cubicBezTo>
                    <a:pt x="1678" y="4854"/>
                    <a:pt x="1652" y="4981"/>
                    <a:pt x="1639" y="5121"/>
                  </a:cubicBezTo>
                  <a:cubicBezTo>
                    <a:pt x="1106" y="9390"/>
                    <a:pt x="432" y="15718"/>
                    <a:pt x="178" y="21703"/>
                  </a:cubicBezTo>
                  <a:cubicBezTo>
                    <a:pt x="140" y="22402"/>
                    <a:pt x="115" y="23101"/>
                    <a:pt x="102" y="23787"/>
                  </a:cubicBezTo>
                  <a:cubicBezTo>
                    <a:pt x="0" y="27980"/>
                    <a:pt x="153" y="31856"/>
                    <a:pt x="775" y="34537"/>
                  </a:cubicBezTo>
                  <a:cubicBezTo>
                    <a:pt x="813" y="34728"/>
                    <a:pt x="864" y="34906"/>
                    <a:pt x="902" y="35083"/>
                  </a:cubicBezTo>
                  <a:cubicBezTo>
                    <a:pt x="915" y="35122"/>
                    <a:pt x="928" y="35147"/>
                    <a:pt x="928" y="35185"/>
                  </a:cubicBezTo>
                  <a:cubicBezTo>
                    <a:pt x="2598" y="41217"/>
                    <a:pt x="5836" y="42555"/>
                    <a:pt x="8404" y="42555"/>
                  </a:cubicBezTo>
                  <a:cubicBezTo>
                    <a:pt x="8903" y="42555"/>
                    <a:pt x="9378" y="42505"/>
                    <a:pt x="9810" y="42428"/>
                  </a:cubicBezTo>
                  <a:cubicBezTo>
                    <a:pt x="11131" y="42174"/>
                    <a:pt x="12072" y="40979"/>
                    <a:pt x="11970" y="39633"/>
                  </a:cubicBezTo>
                  <a:cubicBezTo>
                    <a:pt x="11843" y="37485"/>
                    <a:pt x="11576" y="33826"/>
                    <a:pt x="11170" y="29569"/>
                  </a:cubicBezTo>
                  <a:cubicBezTo>
                    <a:pt x="11157" y="29505"/>
                    <a:pt x="11157" y="29429"/>
                    <a:pt x="11144" y="29353"/>
                  </a:cubicBezTo>
                  <a:cubicBezTo>
                    <a:pt x="10788" y="25579"/>
                    <a:pt x="10318" y="21360"/>
                    <a:pt x="9721" y="17332"/>
                  </a:cubicBezTo>
                  <a:cubicBezTo>
                    <a:pt x="7980" y="5604"/>
                    <a:pt x="5579" y="2453"/>
                    <a:pt x="5146" y="1982"/>
                  </a:cubicBezTo>
                  <a:cubicBezTo>
                    <a:pt x="5121" y="1957"/>
                    <a:pt x="5096" y="1932"/>
                    <a:pt x="5070" y="1906"/>
                  </a:cubicBezTo>
                  <a:lnTo>
                    <a:pt x="4981" y="1843"/>
                  </a:lnTo>
                  <a:lnTo>
                    <a:pt x="2326" y="0"/>
                  </a:lnTo>
                  <a:close/>
                </a:path>
              </a:pathLst>
            </a:custGeom>
            <a:solidFill>
              <a:srgbClr val="6D5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4"/>
            <p:cNvSpPr/>
            <p:nvPr/>
          </p:nvSpPr>
          <p:spPr>
            <a:xfrm>
              <a:off x="-2002359" y="6329474"/>
              <a:ext cx="612189" cy="686628"/>
            </a:xfrm>
            <a:custGeom>
              <a:avLst/>
              <a:gdLst/>
              <a:ahLst/>
              <a:cxnLst/>
              <a:rect l="l" t="t" r="r" b="b"/>
              <a:pathLst>
                <a:path w="33217" h="37256" extrusionOk="0">
                  <a:moveTo>
                    <a:pt x="23766" y="0"/>
                  </a:moveTo>
                  <a:cubicBezTo>
                    <a:pt x="22849" y="0"/>
                    <a:pt x="21946" y="191"/>
                    <a:pt x="21028" y="191"/>
                  </a:cubicBezTo>
                  <a:cubicBezTo>
                    <a:pt x="20957" y="191"/>
                    <a:pt x="20886" y="190"/>
                    <a:pt x="20815" y="188"/>
                  </a:cubicBezTo>
                  <a:cubicBezTo>
                    <a:pt x="20169" y="168"/>
                    <a:pt x="19563" y="55"/>
                    <a:pt x="18929" y="55"/>
                  </a:cubicBezTo>
                  <a:cubicBezTo>
                    <a:pt x="18751" y="55"/>
                    <a:pt x="18571" y="64"/>
                    <a:pt x="18388" y="86"/>
                  </a:cubicBezTo>
                  <a:cubicBezTo>
                    <a:pt x="16126" y="340"/>
                    <a:pt x="14042" y="1674"/>
                    <a:pt x="12606" y="3415"/>
                  </a:cubicBezTo>
                  <a:cubicBezTo>
                    <a:pt x="10865" y="5537"/>
                    <a:pt x="9963" y="8269"/>
                    <a:pt x="9544" y="11001"/>
                  </a:cubicBezTo>
                  <a:cubicBezTo>
                    <a:pt x="9277" y="12780"/>
                    <a:pt x="9150" y="14724"/>
                    <a:pt x="8006" y="16122"/>
                  </a:cubicBezTo>
                  <a:cubicBezTo>
                    <a:pt x="6774" y="17647"/>
                    <a:pt x="4537" y="18257"/>
                    <a:pt x="3661" y="20010"/>
                  </a:cubicBezTo>
                  <a:cubicBezTo>
                    <a:pt x="2784" y="21764"/>
                    <a:pt x="3622" y="23937"/>
                    <a:pt x="3216" y="25868"/>
                  </a:cubicBezTo>
                  <a:cubicBezTo>
                    <a:pt x="2962" y="26999"/>
                    <a:pt x="2301" y="27977"/>
                    <a:pt x="1653" y="28943"/>
                  </a:cubicBezTo>
                  <a:cubicBezTo>
                    <a:pt x="1018" y="29909"/>
                    <a:pt x="369" y="30913"/>
                    <a:pt x="179" y="32056"/>
                  </a:cubicBezTo>
                  <a:cubicBezTo>
                    <a:pt x="1" y="33187"/>
                    <a:pt x="382" y="34509"/>
                    <a:pt x="1386" y="35068"/>
                  </a:cubicBezTo>
                  <a:cubicBezTo>
                    <a:pt x="1819" y="35313"/>
                    <a:pt x="2287" y="35390"/>
                    <a:pt x="2775" y="35390"/>
                  </a:cubicBezTo>
                  <a:cubicBezTo>
                    <a:pt x="3630" y="35390"/>
                    <a:pt x="4543" y="35151"/>
                    <a:pt x="5424" y="35151"/>
                  </a:cubicBezTo>
                  <a:cubicBezTo>
                    <a:pt x="5501" y="35151"/>
                    <a:pt x="5578" y="35153"/>
                    <a:pt x="5655" y="35157"/>
                  </a:cubicBezTo>
                  <a:cubicBezTo>
                    <a:pt x="7409" y="35258"/>
                    <a:pt x="8947" y="36529"/>
                    <a:pt x="10713" y="36593"/>
                  </a:cubicBezTo>
                  <a:cubicBezTo>
                    <a:pt x="10762" y="36595"/>
                    <a:pt x="10812" y="36595"/>
                    <a:pt x="10862" y="36595"/>
                  </a:cubicBezTo>
                  <a:cubicBezTo>
                    <a:pt x="12128" y="36595"/>
                    <a:pt x="13329" y="35991"/>
                    <a:pt x="14588" y="35868"/>
                  </a:cubicBezTo>
                  <a:cubicBezTo>
                    <a:pt x="14764" y="35851"/>
                    <a:pt x="14939" y="35843"/>
                    <a:pt x="15114" y="35843"/>
                  </a:cubicBezTo>
                  <a:cubicBezTo>
                    <a:pt x="16755" y="35843"/>
                    <a:pt x="18343" y="36546"/>
                    <a:pt x="19951" y="36948"/>
                  </a:cubicBezTo>
                  <a:cubicBezTo>
                    <a:pt x="20706" y="37136"/>
                    <a:pt x="21485" y="37256"/>
                    <a:pt x="22256" y="37256"/>
                  </a:cubicBezTo>
                  <a:cubicBezTo>
                    <a:pt x="22951" y="37256"/>
                    <a:pt x="23640" y="37158"/>
                    <a:pt x="24296" y="36923"/>
                  </a:cubicBezTo>
                  <a:cubicBezTo>
                    <a:pt x="25669" y="36427"/>
                    <a:pt x="26863" y="35233"/>
                    <a:pt x="27041" y="33772"/>
                  </a:cubicBezTo>
                  <a:cubicBezTo>
                    <a:pt x="27130" y="33022"/>
                    <a:pt x="26952" y="32247"/>
                    <a:pt x="27155" y="31523"/>
                  </a:cubicBezTo>
                  <a:cubicBezTo>
                    <a:pt x="27486" y="30341"/>
                    <a:pt x="28680" y="29667"/>
                    <a:pt x="29532" y="28791"/>
                  </a:cubicBezTo>
                  <a:cubicBezTo>
                    <a:pt x="30828" y="27431"/>
                    <a:pt x="31349" y="25525"/>
                    <a:pt x="30955" y="23695"/>
                  </a:cubicBezTo>
                  <a:cubicBezTo>
                    <a:pt x="30510" y="21827"/>
                    <a:pt x="29112" y="20036"/>
                    <a:pt x="29582" y="18181"/>
                  </a:cubicBezTo>
                  <a:cubicBezTo>
                    <a:pt x="29925" y="16872"/>
                    <a:pt x="31107" y="15982"/>
                    <a:pt x="31882" y="14877"/>
                  </a:cubicBezTo>
                  <a:cubicBezTo>
                    <a:pt x="33089" y="13072"/>
                    <a:pt x="33216" y="10773"/>
                    <a:pt x="32225" y="8854"/>
                  </a:cubicBezTo>
                  <a:cubicBezTo>
                    <a:pt x="31425" y="7367"/>
                    <a:pt x="30014" y="6287"/>
                    <a:pt x="29201" y="4813"/>
                  </a:cubicBezTo>
                  <a:cubicBezTo>
                    <a:pt x="28604" y="3746"/>
                    <a:pt x="28337" y="2488"/>
                    <a:pt x="27549" y="1560"/>
                  </a:cubicBezTo>
                  <a:cubicBezTo>
                    <a:pt x="26711" y="582"/>
                    <a:pt x="25389" y="99"/>
                    <a:pt x="24106" y="10"/>
                  </a:cubicBezTo>
                  <a:cubicBezTo>
                    <a:pt x="23992" y="3"/>
                    <a:pt x="23879" y="0"/>
                    <a:pt x="237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4"/>
            <p:cNvSpPr/>
            <p:nvPr/>
          </p:nvSpPr>
          <p:spPr>
            <a:xfrm>
              <a:off x="-1537960" y="7074119"/>
              <a:ext cx="30704" cy="434911"/>
            </a:xfrm>
            <a:custGeom>
              <a:avLst/>
              <a:gdLst/>
              <a:ahLst/>
              <a:cxnLst/>
              <a:rect l="l" t="t" r="r" b="b"/>
              <a:pathLst>
                <a:path w="1666" h="23598" extrusionOk="0">
                  <a:moveTo>
                    <a:pt x="102" y="1"/>
                  </a:moveTo>
                  <a:cubicBezTo>
                    <a:pt x="51" y="13"/>
                    <a:pt x="1" y="52"/>
                    <a:pt x="13" y="115"/>
                  </a:cubicBezTo>
                  <a:lnTo>
                    <a:pt x="1462" y="23495"/>
                  </a:lnTo>
                  <a:cubicBezTo>
                    <a:pt x="1462" y="23546"/>
                    <a:pt x="1513" y="23597"/>
                    <a:pt x="1563" y="23597"/>
                  </a:cubicBezTo>
                  <a:lnTo>
                    <a:pt x="1576" y="23597"/>
                  </a:lnTo>
                  <a:cubicBezTo>
                    <a:pt x="1627" y="23597"/>
                    <a:pt x="1665" y="23546"/>
                    <a:pt x="1665" y="23495"/>
                  </a:cubicBezTo>
                  <a:lnTo>
                    <a:pt x="204" y="102"/>
                  </a:lnTo>
                  <a:cubicBezTo>
                    <a:pt x="204" y="39"/>
                    <a:pt x="153" y="1"/>
                    <a:pt x="102"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4"/>
            <p:cNvSpPr/>
            <p:nvPr/>
          </p:nvSpPr>
          <p:spPr>
            <a:xfrm>
              <a:off x="-1552943" y="7122775"/>
              <a:ext cx="27184" cy="79691"/>
            </a:xfrm>
            <a:custGeom>
              <a:avLst/>
              <a:gdLst/>
              <a:ahLst/>
              <a:cxnLst/>
              <a:rect l="l" t="t" r="r" b="b"/>
              <a:pathLst>
                <a:path w="1475" h="4324" extrusionOk="0">
                  <a:moveTo>
                    <a:pt x="103" y="1"/>
                  </a:moveTo>
                  <a:cubicBezTo>
                    <a:pt x="94" y="1"/>
                    <a:pt x="85" y="2"/>
                    <a:pt x="77" y="4"/>
                  </a:cubicBezTo>
                  <a:cubicBezTo>
                    <a:pt x="26" y="29"/>
                    <a:pt x="0" y="80"/>
                    <a:pt x="13" y="131"/>
                  </a:cubicBezTo>
                  <a:lnTo>
                    <a:pt x="1271" y="4248"/>
                  </a:lnTo>
                  <a:cubicBezTo>
                    <a:pt x="1284" y="4286"/>
                    <a:pt x="1322" y="4324"/>
                    <a:pt x="1360" y="4324"/>
                  </a:cubicBezTo>
                  <a:cubicBezTo>
                    <a:pt x="1373" y="4324"/>
                    <a:pt x="1385" y="4324"/>
                    <a:pt x="1398" y="4311"/>
                  </a:cubicBezTo>
                  <a:cubicBezTo>
                    <a:pt x="1449" y="4299"/>
                    <a:pt x="1474" y="4248"/>
                    <a:pt x="1462" y="4184"/>
                  </a:cubicBezTo>
                  <a:lnTo>
                    <a:pt x="204" y="80"/>
                  </a:lnTo>
                  <a:cubicBezTo>
                    <a:pt x="193" y="27"/>
                    <a:pt x="147" y="1"/>
                    <a:pt x="103"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4"/>
            <p:cNvSpPr/>
            <p:nvPr/>
          </p:nvSpPr>
          <p:spPr>
            <a:xfrm>
              <a:off x="-1435857" y="7399759"/>
              <a:ext cx="119353" cy="240880"/>
            </a:xfrm>
            <a:custGeom>
              <a:avLst/>
              <a:gdLst/>
              <a:ahLst/>
              <a:cxnLst/>
              <a:rect l="l" t="t" r="r" b="b"/>
              <a:pathLst>
                <a:path w="6476" h="13070" extrusionOk="0">
                  <a:moveTo>
                    <a:pt x="5594" y="0"/>
                  </a:moveTo>
                  <a:cubicBezTo>
                    <a:pt x="5141" y="0"/>
                    <a:pt x="4664" y="127"/>
                    <a:pt x="4232" y="375"/>
                  </a:cubicBezTo>
                  <a:cubicBezTo>
                    <a:pt x="3698" y="680"/>
                    <a:pt x="3203" y="1150"/>
                    <a:pt x="2694" y="1862"/>
                  </a:cubicBezTo>
                  <a:cubicBezTo>
                    <a:pt x="395" y="5013"/>
                    <a:pt x="1" y="9499"/>
                    <a:pt x="1716" y="13006"/>
                  </a:cubicBezTo>
                  <a:cubicBezTo>
                    <a:pt x="1729" y="13044"/>
                    <a:pt x="1767" y="13069"/>
                    <a:pt x="1805" y="13069"/>
                  </a:cubicBezTo>
                  <a:lnTo>
                    <a:pt x="1856" y="13069"/>
                  </a:lnTo>
                  <a:cubicBezTo>
                    <a:pt x="1907" y="13044"/>
                    <a:pt x="1932" y="12980"/>
                    <a:pt x="1907" y="12930"/>
                  </a:cubicBezTo>
                  <a:cubicBezTo>
                    <a:pt x="217" y="9473"/>
                    <a:pt x="598" y="5077"/>
                    <a:pt x="2860" y="1976"/>
                  </a:cubicBezTo>
                  <a:cubicBezTo>
                    <a:pt x="3355" y="1290"/>
                    <a:pt x="3825" y="833"/>
                    <a:pt x="4334" y="540"/>
                  </a:cubicBezTo>
                  <a:cubicBezTo>
                    <a:pt x="4739" y="314"/>
                    <a:pt x="5180" y="195"/>
                    <a:pt x="5598" y="195"/>
                  </a:cubicBezTo>
                  <a:cubicBezTo>
                    <a:pt x="5836" y="195"/>
                    <a:pt x="6066" y="233"/>
                    <a:pt x="6278" y="312"/>
                  </a:cubicBezTo>
                  <a:cubicBezTo>
                    <a:pt x="6295" y="320"/>
                    <a:pt x="6311" y="324"/>
                    <a:pt x="6326" y="324"/>
                  </a:cubicBezTo>
                  <a:cubicBezTo>
                    <a:pt x="6425" y="324"/>
                    <a:pt x="6475" y="167"/>
                    <a:pt x="6354" y="134"/>
                  </a:cubicBezTo>
                  <a:cubicBezTo>
                    <a:pt x="6119" y="44"/>
                    <a:pt x="5860" y="0"/>
                    <a:pt x="5594"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4"/>
            <p:cNvSpPr/>
            <p:nvPr/>
          </p:nvSpPr>
          <p:spPr>
            <a:xfrm>
              <a:off x="-1936306" y="7039434"/>
              <a:ext cx="74955" cy="489501"/>
            </a:xfrm>
            <a:custGeom>
              <a:avLst/>
              <a:gdLst/>
              <a:ahLst/>
              <a:cxnLst/>
              <a:rect l="l" t="t" r="r" b="b"/>
              <a:pathLst>
                <a:path w="4067" h="26560" extrusionOk="0">
                  <a:moveTo>
                    <a:pt x="442" y="0"/>
                  </a:moveTo>
                  <a:cubicBezTo>
                    <a:pt x="397" y="0"/>
                    <a:pt x="356" y="46"/>
                    <a:pt x="356" y="91"/>
                  </a:cubicBezTo>
                  <a:cubicBezTo>
                    <a:pt x="0" y="9024"/>
                    <a:pt x="1182" y="17957"/>
                    <a:pt x="3863" y="26483"/>
                  </a:cubicBezTo>
                  <a:cubicBezTo>
                    <a:pt x="3876" y="26521"/>
                    <a:pt x="3914" y="26559"/>
                    <a:pt x="3965" y="26559"/>
                  </a:cubicBezTo>
                  <a:lnTo>
                    <a:pt x="3990" y="26559"/>
                  </a:lnTo>
                  <a:cubicBezTo>
                    <a:pt x="4041" y="26534"/>
                    <a:pt x="4066" y="26483"/>
                    <a:pt x="4054" y="26432"/>
                  </a:cubicBezTo>
                  <a:cubicBezTo>
                    <a:pt x="1385" y="17919"/>
                    <a:pt x="191" y="9011"/>
                    <a:pt x="547" y="104"/>
                  </a:cubicBezTo>
                  <a:cubicBezTo>
                    <a:pt x="559" y="40"/>
                    <a:pt x="509" y="2"/>
                    <a:pt x="458" y="2"/>
                  </a:cubicBezTo>
                  <a:cubicBezTo>
                    <a:pt x="452" y="1"/>
                    <a:pt x="447" y="0"/>
                    <a:pt x="442"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4"/>
            <p:cNvSpPr/>
            <p:nvPr/>
          </p:nvSpPr>
          <p:spPr>
            <a:xfrm>
              <a:off x="-1948727" y="7086541"/>
              <a:ext cx="25544" cy="113363"/>
            </a:xfrm>
            <a:custGeom>
              <a:avLst/>
              <a:gdLst/>
              <a:ahLst/>
              <a:cxnLst/>
              <a:rect l="l" t="t" r="r" b="b"/>
              <a:pathLst>
                <a:path w="1386" h="6151" extrusionOk="0">
                  <a:moveTo>
                    <a:pt x="102" y="0"/>
                  </a:moveTo>
                  <a:cubicBezTo>
                    <a:pt x="39" y="0"/>
                    <a:pt x="1" y="51"/>
                    <a:pt x="1" y="115"/>
                  </a:cubicBezTo>
                  <a:cubicBezTo>
                    <a:pt x="166" y="2135"/>
                    <a:pt x="560" y="4143"/>
                    <a:pt x="1183" y="6074"/>
                  </a:cubicBezTo>
                  <a:cubicBezTo>
                    <a:pt x="1195" y="6112"/>
                    <a:pt x="1233" y="6138"/>
                    <a:pt x="1271" y="6150"/>
                  </a:cubicBezTo>
                  <a:cubicBezTo>
                    <a:pt x="1284" y="6150"/>
                    <a:pt x="1297" y="6150"/>
                    <a:pt x="1310" y="6138"/>
                  </a:cubicBezTo>
                  <a:cubicBezTo>
                    <a:pt x="1360" y="6125"/>
                    <a:pt x="1386" y="6074"/>
                    <a:pt x="1373" y="6023"/>
                  </a:cubicBezTo>
                  <a:cubicBezTo>
                    <a:pt x="751" y="4092"/>
                    <a:pt x="357" y="2109"/>
                    <a:pt x="204" y="89"/>
                  </a:cubicBezTo>
                  <a:cubicBezTo>
                    <a:pt x="204" y="38"/>
                    <a:pt x="153" y="0"/>
                    <a:pt x="102"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4"/>
            <p:cNvSpPr/>
            <p:nvPr/>
          </p:nvSpPr>
          <p:spPr>
            <a:xfrm>
              <a:off x="-1967231" y="7795175"/>
              <a:ext cx="8220" cy="165594"/>
            </a:xfrm>
            <a:custGeom>
              <a:avLst/>
              <a:gdLst/>
              <a:ahLst/>
              <a:cxnLst/>
              <a:rect l="l" t="t" r="r" b="b"/>
              <a:pathLst>
                <a:path w="446" h="8985" fill="none" extrusionOk="0">
                  <a:moveTo>
                    <a:pt x="1" y="1"/>
                  </a:moveTo>
                  <a:lnTo>
                    <a:pt x="446" y="8984"/>
                  </a:lnTo>
                </a:path>
              </a:pathLst>
            </a:custGeom>
            <a:noFill/>
            <a:ln w="8250" cap="flat" cmpd="sng">
              <a:solidFill>
                <a:schemeClr val="dk1"/>
              </a:solidFill>
              <a:prstDash val="solid"/>
              <a:miter lim="12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4"/>
            <p:cNvSpPr/>
            <p:nvPr/>
          </p:nvSpPr>
          <p:spPr>
            <a:xfrm>
              <a:off x="-1543341" y="7793774"/>
              <a:ext cx="8201" cy="165594"/>
            </a:xfrm>
            <a:custGeom>
              <a:avLst/>
              <a:gdLst/>
              <a:ahLst/>
              <a:cxnLst/>
              <a:rect l="l" t="t" r="r" b="b"/>
              <a:pathLst>
                <a:path w="445" h="8985" fill="none" extrusionOk="0">
                  <a:moveTo>
                    <a:pt x="0" y="1"/>
                  </a:moveTo>
                  <a:lnTo>
                    <a:pt x="445" y="8984"/>
                  </a:lnTo>
                </a:path>
              </a:pathLst>
            </a:custGeom>
            <a:noFill/>
            <a:ln w="8250" cap="flat" cmpd="sng">
              <a:solidFill>
                <a:schemeClr val="dk1"/>
              </a:solidFill>
              <a:prstDash val="solid"/>
              <a:miter lim="12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4"/>
            <p:cNvSpPr/>
            <p:nvPr/>
          </p:nvSpPr>
          <p:spPr>
            <a:xfrm>
              <a:off x="-2113123" y="6855835"/>
              <a:ext cx="664881" cy="997505"/>
            </a:xfrm>
            <a:custGeom>
              <a:avLst/>
              <a:gdLst/>
              <a:ahLst/>
              <a:cxnLst/>
              <a:rect l="l" t="t" r="r" b="b"/>
              <a:pathLst>
                <a:path w="36076" h="54124" extrusionOk="0">
                  <a:moveTo>
                    <a:pt x="18167" y="1"/>
                  </a:moveTo>
                  <a:cubicBezTo>
                    <a:pt x="17389" y="1"/>
                    <a:pt x="16589" y="59"/>
                    <a:pt x="15770" y="180"/>
                  </a:cubicBezTo>
                  <a:cubicBezTo>
                    <a:pt x="6240" y="1578"/>
                    <a:pt x="1093" y="7308"/>
                    <a:pt x="458" y="22277"/>
                  </a:cubicBezTo>
                  <a:cubicBezTo>
                    <a:pt x="1" y="33332"/>
                    <a:pt x="801" y="45492"/>
                    <a:pt x="1259" y="51109"/>
                  </a:cubicBezTo>
                  <a:cubicBezTo>
                    <a:pt x="1395" y="52814"/>
                    <a:pt x="2829" y="54123"/>
                    <a:pt x="4533" y="54123"/>
                  </a:cubicBezTo>
                  <a:cubicBezTo>
                    <a:pt x="4581" y="54123"/>
                    <a:pt x="4629" y="54122"/>
                    <a:pt x="4677" y="54120"/>
                  </a:cubicBezTo>
                  <a:lnTo>
                    <a:pt x="32899" y="52913"/>
                  </a:lnTo>
                  <a:cubicBezTo>
                    <a:pt x="33038" y="52913"/>
                    <a:pt x="33191" y="52900"/>
                    <a:pt x="33343" y="52862"/>
                  </a:cubicBezTo>
                  <a:cubicBezTo>
                    <a:pt x="33407" y="52849"/>
                    <a:pt x="33470" y="52837"/>
                    <a:pt x="33534" y="52824"/>
                  </a:cubicBezTo>
                  <a:cubicBezTo>
                    <a:pt x="35033" y="52455"/>
                    <a:pt x="36075" y="51109"/>
                    <a:pt x="36050" y="49571"/>
                  </a:cubicBezTo>
                  <a:cubicBezTo>
                    <a:pt x="35897" y="41312"/>
                    <a:pt x="35376" y="19583"/>
                    <a:pt x="33915" y="13446"/>
                  </a:cubicBezTo>
                  <a:cubicBezTo>
                    <a:pt x="33064" y="9837"/>
                    <a:pt x="31081" y="6368"/>
                    <a:pt x="28222" y="3852"/>
                  </a:cubicBezTo>
                  <a:cubicBezTo>
                    <a:pt x="27892" y="3547"/>
                    <a:pt x="27536" y="3268"/>
                    <a:pt x="27180" y="3001"/>
                  </a:cubicBezTo>
                  <a:lnTo>
                    <a:pt x="27168" y="3001"/>
                  </a:lnTo>
                  <a:cubicBezTo>
                    <a:pt x="24687" y="1153"/>
                    <a:pt x="21638" y="1"/>
                    <a:pt x="18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4"/>
            <p:cNvSpPr/>
            <p:nvPr/>
          </p:nvSpPr>
          <p:spPr>
            <a:xfrm>
              <a:off x="-1611735" y="6911125"/>
              <a:ext cx="139128" cy="918975"/>
            </a:xfrm>
            <a:custGeom>
              <a:avLst/>
              <a:gdLst/>
              <a:ahLst/>
              <a:cxnLst/>
              <a:rect l="l" t="t" r="r" b="b"/>
              <a:pathLst>
                <a:path w="7549" h="49863" extrusionOk="0">
                  <a:moveTo>
                    <a:pt x="1" y="1"/>
                  </a:moveTo>
                  <a:lnTo>
                    <a:pt x="1" y="1"/>
                  </a:lnTo>
                  <a:cubicBezTo>
                    <a:pt x="509" y="522"/>
                    <a:pt x="992" y="1081"/>
                    <a:pt x="1424" y="1678"/>
                  </a:cubicBezTo>
                  <a:cubicBezTo>
                    <a:pt x="4054" y="5249"/>
                    <a:pt x="5020" y="9798"/>
                    <a:pt x="5605" y="13788"/>
                  </a:cubicBezTo>
                  <a:cubicBezTo>
                    <a:pt x="7358" y="25745"/>
                    <a:pt x="6774" y="37994"/>
                    <a:pt x="6138" y="49862"/>
                  </a:cubicBezTo>
                  <a:cubicBezTo>
                    <a:pt x="6202" y="49849"/>
                    <a:pt x="6265" y="49837"/>
                    <a:pt x="6329" y="49824"/>
                  </a:cubicBezTo>
                  <a:cubicBezTo>
                    <a:pt x="6977" y="37956"/>
                    <a:pt x="7549" y="25719"/>
                    <a:pt x="5795" y="13762"/>
                  </a:cubicBezTo>
                  <a:cubicBezTo>
                    <a:pt x="5211" y="9747"/>
                    <a:pt x="4245" y="5160"/>
                    <a:pt x="1589" y="1551"/>
                  </a:cubicBezTo>
                  <a:cubicBezTo>
                    <a:pt x="1411" y="1310"/>
                    <a:pt x="1233" y="1081"/>
                    <a:pt x="1030" y="852"/>
                  </a:cubicBezTo>
                  <a:cubicBezTo>
                    <a:pt x="700" y="560"/>
                    <a:pt x="357" y="26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udio 2">
            <a:hlinkClick r:id="" action="ppaction://media"/>
            <a:extLst>
              <a:ext uri="{FF2B5EF4-FFF2-40B4-BE49-F238E27FC236}">
                <a16:creationId xmlns:a16="http://schemas.microsoft.com/office/drawing/2014/main" id="{E2FD7059-2762-8242-9004-DEFFC9F5EB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7113"/>
    </mc:Choice>
    <mc:Fallback>
      <p:transition spd="slow" advTm="17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 name="Google Shape;1915;p47">
            <a:extLst>
              <a:ext uri="{FF2B5EF4-FFF2-40B4-BE49-F238E27FC236}">
                <a16:creationId xmlns:a16="http://schemas.microsoft.com/office/drawing/2014/main" id="{8FEBDA6C-5608-904B-822C-7320D4DD7DE6}"/>
              </a:ext>
            </a:extLst>
          </p:cNvPr>
          <p:cNvGrpSpPr/>
          <p:nvPr/>
        </p:nvGrpSpPr>
        <p:grpSpPr>
          <a:xfrm>
            <a:off x="5846524" y="1004554"/>
            <a:ext cx="2520786" cy="2174113"/>
            <a:chOff x="6508500" y="278900"/>
            <a:chExt cx="2962350" cy="2699900"/>
          </a:xfrm>
        </p:grpSpPr>
        <p:sp>
          <p:nvSpPr>
            <p:cNvPr id="160" name="Google Shape;1916;p47">
              <a:extLst>
                <a:ext uri="{FF2B5EF4-FFF2-40B4-BE49-F238E27FC236}">
                  <a16:creationId xmlns:a16="http://schemas.microsoft.com/office/drawing/2014/main" id="{BE076964-B912-5449-A120-1D173FC4438A}"/>
                </a:ext>
              </a:extLst>
            </p:cNvPr>
            <p:cNvSpPr/>
            <p:nvPr/>
          </p:nvSpPr>
          <p:spPr>
            <a:xfrm>
              <a:off x="6508500" y="278900"/>
              <a:ext cx="2962275" cy="2699900"/>
            </a:xfrm>
            <a:custGeom>
              <a:avLst/>
              <a:gdLst/>
              <a:ahLst/>
              <a:cxnLst/>
              <a:rect l="l" t="t" r="r" b="b"/>
              <a:pathLst>
                <a:path w="118491" h="107996" extrusionOk="0">
                  <a:moveTo>
                    <a:pt x="59938" y="1526"/>
                  </a:moveTo>
                  <a:lnTo>
                    <a:pt x="59938" y="21920"/>
                  </a:lnTo>
                  <a:lnTo>
                    <a:pt x="1538" y="21920"/>
                  </a:lnTo>
                  <a:lnTo>
                    <a:pt x="1525" y="1526"/>
                  </a:lnTo>
                  <a:close/>
                  <a:moveTo>
                    <a:pt x="116979" y="1526"/>
                  </a:moveTo>
                  <a:lnTo>
                    <a:pt x="116979" y="21920"/>
                  </a:lnTo>
                  <a:lnTo>
                    <a:pt x="60700" y="21920"/>
                  </a:lnTo>
                  <a:lnTo>
                    <a:pt x="60700" y="1526"/>
                  </a:lnTo>
                  <a:close/>
                  <a:moveTo>
                    <a:pt x="59938" y="22682"/>
                  </a:moveTo>
                  <a:lnTo>
                    <a:pt x="59938" y="49633"/>
                  </a:lnTo>
                  <a:lnTo>
                    <a:pt x="1538" y="49633"/>
                  </a:lnTo>
                  <a:lnTo>
                    <a:pt x="1538" y="22682"/>
                  </a:lnTo>
                  <a:close/>
                  <a:moveTo>
                    <a:pt x="116979" y="22682"/>
                  </a:moveTo>
                  <a:lnTo>
                    <a:pt x="116979" y="49633"/>
                  </a:lnTo>
                  <a:lnTo>
                    <a:pt x="60700" y="49633"/>
                  </a:lnTo>
                  <a:lnTo>
                    <a:pt x="60700" y="22682"/>
                  </a:lnTo>
                  <a:close/>
                  <a:moveTo>
                    <a:pt x="59938" y="50396"/>
                  </a:moveTo>
                  <a:lnTo>
                    <a:pt x="59938" y="77347"/>
                  </a:lnTo>
                  <a:lnTo>
                    <a:pt x="1538" y="77347"/>
                  </a:lnTo>
                  <a:lnTo>
                    <a:pt x="1538" y="50396"/>
                  </a:lnTo>
                  <a:close/>
                  <a:moveTo>
                    <a:pt x="116979" y="50396"/>
                  </a:moveTo>
                  <a:lnTo>
                    <a:pt x="116979" y="77347"/>
                  </a:lnTo>
                  <a:lnTo>
                    <a:pt x="60700" y="77347"/>
                  </a:lnTo>
                  <a:lnTo>
                    <a:pt x="60700" y="50396"/>
                  </a:lnTo>
                  <a:close/>
                  <a:moveTo>
                    <a:pt x="116979" y="78109"/>
                  </a:moveTo>
                  <a:lnTo>
                    <a:pt x="116979" y="106471"/>
                  </a:lnTo>
                  <a:lnTo>
                    <a:pt x="1525" y="106471"/>
                  </a:lnTo>
                  <a:lnTo>
                    <a:pt x="1525" y="78109"/>
                  </a:lnTo>
                  <a:lnTo>
                    <a:pt x="59938" y="78109"/>
                  </a:lnTo>
                  <a:lnTo>
                    <a:pt x="59938" y="106217"/>
                  </a:lnTo>
                  <a:lnTo>
                    <a:pt x="60700" y="106217"/>
                  </a:lnTo>
                  <a:lnTo>
                    <a:pt x="60700" y="78109"/>
                  </a:lnTo>
                  <a:close/>
                  <a:moveTo>
                    <a:pt x="0" y="1"/>
                  </a:moveTo>
                  <a:lnTo>
                    <a:pt x="0" y="107996"/>
                  </a:lnTo>
                  <a:lnTo>
                    <a:pt x="118491" y="107996"/>
                  </a:lnTo>
                  <a:lnTo>
                    <a:pt x="1184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917;p47">
              <a:extLst>
                <a:ext uri="{FF2B5EF4-FFF2-40B4-BE49-F238E27FC236}">
                  <a16:creationId xmlns:a16="http://schemas.microsoft.com/office/drawing/2014/main" id="{90AF39A7-E7A2-C14C-B2D8-44F9C2EDC87F}"/>
                </a:ext>
              </a:extLst>
            </p:cNvPr>
            <p:cNvSpPr/>
            <p:nvPr/>
          </p:nvSpPr>
          <p:spPr>
            <a:xfrm>
              <a:off x="6534150" y="304800"/>
              <a:ext cx="2936700" cy="2673900"/>
            </a:xfrm>
            <a:prstGeom prst="rect">
              <a:avLst/>
            </a:prstGeom>
            <a:solidFill>
              <a:srgbClr val="F1E3D3">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 Placeholder 1">
            <a:extLst>
              <a:ext uri="{FF2B5EF4-FFF2-40B4-BE49-F238E27FC236}">
                <a16:creationId xmlns:a16="http://schemas.microsoft.com/office/drawing/2014/main" id="{1590EFB5-B40A-0F4F-8BE7-A398AC6833CB}"/>
              </a:ext>
            </a:extLst>
          </p:cNvPr>
          <p:cNvSpPr>
            <a:spLocks noGrp="1"/>
          </p:cNvSpPr>
          <p:nvPr>
            <p:ph type="body" idx="1"/>
          </p:nvPr>
        </p:nvSpPr>
        <p:spPr>
          <a:xfrm>
            <a:off x="698740" y="1090750"/>
            <a:ext cx="3743939" cy="3554400"/>
          </a:xfrm>
        </p:spPr>
        <p:txBody>
          <a:bodyPr/>
          <a:lstStyle/>
          <a:p>
            <a:r>
              <a:rPr lang="en-US" sz="1600" dirty="0"/>
              <a:t>Provide Psychoeducation</a:t>
            </a:r>
          </a:p>
          <a:p>
            <a:r>
              <a:rPr lang="en-US" sz="1600" dirty="0"/>
              <a:t>Allowing space for families to express reactions to their child’s gender</a:t>
            </a:r>
          </a:p>
          <a:p>
            <a:r>
              <a:rPr lang="en-US" sz="1600" dirty="0"/>
              <a:t>Emphasizing the protective power of family acceptance</a:t>
            </a:r>
          </a:p>
          <a:p>
            <a:r>
              <a:rPr lang="en-US" sz="1600" dirty="0"/>
              <a:t>Utilizing multiple modalities of support</a:t>
            </a:r>
          </a:p>
          <a:p>
            <a:r>
              <a:rPr lang="en-US" sz="1600" dirty="0"/>
              <a:t>Giving families opportunities for allyship and advocacy</a:t>
            </a:r>
          </a:p>
          <a:p>
            <a:r>
              <a:rPr lang="en-US" sz="1600" dirty="0"/>
              <a:t>Connecting families to TGE community resources</a:t>
            </a:r>
          </a:p>
          <a:p>
            <a:r>
              <a:rPr lang="en-US" sz="1600" dirty="0"/>
              <a:t>Centering intersectional approaches and concerns</a:t>
            </a:r>
          </a:p>
          <a:p>
            <a:endParaRPr lang="en-US" dirty="0"/>
          </a:p>
        </p:txBody>
      </p:sp>
      <p:sp>
        <p:nvSpPr>
          <p:cNvPr id="3" name="Title 2">
            <a:extLst>
              <a:ext uri="{FF2B5EF4-FFF2-40B4-BE49-F238E27FC236}">
                <a16:creationId xmlns:a16="http://schemas.microsoft.com/office/drawing/2014/main" id="{B8B7F288-0DE6-8046-97C9-F60BC488643C}"/>
              </a:ext>
            </a:extLst>
          </p:cNvPr>
          <p:cNvSpPr>
            <a:spLocks noGrp="1"/>
          </p:cNvSpPr>
          <p:nvPr>
            <p:ph type="title"/>
          </p:nvPr>
        </p:nvSpPr>
        <p:spPr/>
        <p:txBody>
          <a:bodyPr/>
          <a:lstStyle/>
          <a:p>
            <a:r>
              <a:rPr lang="en-US" dirty="0"/>
              <a:t>SUPPORTING CAREGIVERS</a:t>
            </a:r>
          </a:p>
        </p:txBody>
      </p:sp>
      <p:grpSp>
        <p:nvGrpSpPr>
          <p:cNvPr id="4" name="Google Shape;4002;p62">
            <a:extLst>
              <a:ext uri="{FF2B5EF4-FFF2-40B4-BE49-F238E27FC236}">
                <a16:creationId xmlns:a16="http://schemas.microsoft.com/office/drawing/2014/main" id="{ED8868DB-D7EB-C54E-9564-FDFD24D8E575}"/>
              </a:ext>
            </a:extLst>
          </p:cNvPr>
          <p:cNvGrpSpPr/>
          <p:nvPr/>
        </p:nvGrpSpPr>
        <p:grpSpPr>
          <a:xfrm>
            <a:off x="5408763" y="2571750"/>
            <a:ext cx="3036498" cy="2192428"/>
            <a:chOff x="2105894" y="2446118"/>
            <a:chExt cx="2973697" cy="2066020"/>
          </a:xfrm>
        </p:grpSpPr>
        <p:grpSp>
          <p:nvGrpSpPr>
            <p:cNvPr id="5" name="Google Shape;4003;p62">
              <a:extLst>
                <a:ext uri="{FF2B5EF4-FFF2-40B4-BE49-F238E27FC236}">
                  <a16:creationId xmlns:a16="http://schemas.microsoft.com/office/drawing/2014/main" id="{3E5389B2-D9CB-0345-AEF7-D766294D4D0C}"/>
                </a:ext>
              </a:extLst>
            </p:cNvPr>
            <p:cNvGrpSpPr/>
            <p:nvPr/>
          </p:nvGrpSpPr>
          <p:grpSpPr>
            <a:xfrm>
              <a:off x="2105894" y="2446118"/>
              <a:ext cx="2973697" cy="2066020"/>
              <a:chOff x="2105894" y="2446118"/>
              <a:chExt cx="2973697" cy="2066020"/>
            </a:xfrm>
          </p:grpSpPr>
          <p:grpSp>
            <p:nvGrpSpPr>
              <p:cNvPr id="8" name="Google Shape;4004;p62">
                <a:extLst>
                  <a:ext uri="{FF2B5EF4-FFF2-40B4-BE49-F238E27FC236}">
                    <a16:creationId xmlns:a16="http://schemas.microsoft.com/office/drawing/2014/main" id="{5B3572BB-D06C-8B45-B4D9-A039BF87406F}"/>
                  </a:ext>
                </a:extLst>
              </p:cNvPr>
              <p:cNvGrpSpPr/>
              <p:nvPr/>
            </p:nvGrpSpPr>
            <p:grpSpPr>
              <a:xfrm>
                <a:off x="2105894" y="2446118"/>
                <a:ext cx="2973697" cy="2066020"/>
                <a:chOff x="-4571706" y="4852793"/>
                <a:chExt cx="2973697" cy="2066020"/>
              </a:xfrm>
            </p:grpSpPr>
            <p:sp>
              <p:nvSpPr>
                <p:cNvPr id="10" name="Google Shape;4005;p62">
                  <a:extLst>
                    <a:ext uri="{FF2B5EF4-FFF2-40B4-BE49-F238E27FC236}">
                      <a16:creationId xmlns:a16="http://schemas.microsoft.com/office/drawing/2014/main" id="{1C8355E2-CE97-7247-982B-6AD158A3BDFB}"/>
                    </a:ext>
                  </a:extLst>
                </p:cNvPr>
                <p:cNvSpPr/>
                <p:nvPr/>
              </p:nvSpPr>
              <p:spPr>
                <a:xfrm>
                  <a:off x="-1886395" y="6685357"/>
                  <a:ext cx="197319" cy="124783"/>
                </a:xfrm>
                <a:custGeom>
                  <a:avLst/>
                  <a:gdLst/>
                  <a:ahLst/>
                  <a:cxnLst/>
                  <a:rect l="l" t="t" r="r" b="b"/>
                  <a:pathLst>
                    <a:path w="4483" h="2835" extrusionOk="0">
                      <a:moveTo>
                        <a:pt x="4483" y="0"/>
                      </a:moveTo>
                      <a:lnTo>
                        <a:pt x="0" y="153"/>
                      </a:lnTo>
                      <a:lnTo>
                        <a:pt x="1972" y="2594"/>
                      </a:lnTo>
                      <a:cubicBezTo>
                        <a:pt x="2103" y="2756"/>
                        <a:pt x="2289" y="2834"/>
                        <a:pt x="2476" y="2834"/>
                      </a:cubicBezTo>
                      <a:cubicBezTo>
                        <a:pt x="2696" y="2834"/>
                        <a:pt x="2916" y="2724"/>
                        <a:pt x="3039" y="2510"/>
                      </a:cubicBezTo>
                      <a:lnTo>
                        <a:pt x="44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06;p62">
                  <a:extLst>
                    <a:ext uri="{FF2B5EF4-FFF2-40B4-BE49-F238E27FC236}">
                      <a16:creationId xmlns:a16="http://schemas.microsoft.com/office/drawing/2014/main" id="{F5DE3523-668D-354D-BC42-316720B03B3D}"/>
                    </a:ext>
                  </a:extLst>
                </p:cNvPr>
                <p:cNvSpPr/>
                <p:nvPr/>
              </p:nvSpPr>
              <p:spPr>
                <a:xfrm>
                  <a:off x="-4430022" y="6685357"/>
                  <a:ext cx="197143" cy="124783"/>
                </a:xfrm>
                <a:custGeom>
                  <a:avLst/>
                  <a:gdLst/>
                  <a:ahLst/>
                  <a:cxnLst/>
                  <a:rect l="l" t="t" r="r" b="b"/>
                  <a:pathLst>
                    <a:path w="4479" h="2835" extrusionOk="0">
                      <a:moveTo>
                        <a:pt x="4479" y="0"/>
                      </a:moveTo>
                      <a:lnTo>
                        <a:pt x="1" y="153"/>
                      </a:lnTo>
                      <a:lnTo>
                        <a:pt x="1969" y="2594"/>
                      </a:lnTo>
                      <a:cubicBezTo>
                        <a:pt x="2101" y="2756"/>
                        <a:pt x="2288" y="2834"/>
                        <a:pt x="2474" y="2834"/>
                      </a:cubicBezTo>
                      <a:cubicBezTo>
                        <a:pt x="2694" y="2834"/>
                        <a:pt x="2912" y="2724"/>
                        <a:pt x="3036" y="2510"/>
                      </a:cubicBezTo>
                      <a:lnTo>
                        <a:pt x="4479" y="0"/>
                      </a:ln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007;p62">
                  <a:extLst>
                    <a:ext uri="{FF2B5EF4-FFF2-40B4-BE49-F238E27FC236}">
                      <a16:creationId xmlns:a16="http://schemas.microsoft.com/office/drawing/2014/main" id="{C6744511-37BA-344B-AE8F-291A43F3B951}"/>
                    </a:ext>
                  </a:extLst>
                </p:cNvPr>
                <p:cNvSpPr/>
                <p:nvPr/>
              </p:nvSpPr>
              <p:spPr>
                <a:xfrm>
                  <a:off x="-4475621" y="5778340"/>
                  <a:ext cx="357666" cy="364224"/>
                </a:xfrm>
                <a:custGeom>
                  <a:avLst/>
                  <a:gdLst/>
                  <a:ahLst/>
                  <a:cxnLst/>
                  <a:rect l="l" t="t" r="r" b="b"/>
                  <a:pathLst>
                    <a:path w="8126" h="8275" extrusionOk="0">
                      <a:moveTo>
                        <a:pt x="7697" y="0"/>
                      </a:moveTo>
                      <a:lnTo>
                        <a:pt x="0" y="289"/>
                      </a:lnTo>
                      <a:lnTo>
                        <a:pt x="5458" y="8274"/>
                      </a:lnTo>
                      <a:lnTo>
                        <a:pt x="8126" y="6608"/>
                      </a:lnTo>
                      <a:lnTo>
                        <a:pt x="7697" y="0"/>
                      </a:lnTo>
                      <a:close/>
                    </a:path>
                  </a:pathLst>
                </a:custGeom>
                <a:solidFill>
                  <a:srgbClr val="748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08;p62">
                  <a:extLst>
                    <a:ext uri="{FF2B5EF4-FFF2-40B4-BE49-F238E27FC236}">
                      <a16:creationId xmlns:a16="http://schemas.microsoft.com/office/drawing/2014/main" id="{28ECC945-9513-6242-BD36-C2D63DFF5E31}"/>
                    </a:ext>
                  </a:extLst>
                </p:cNvPr>
                <p:cNvSpPr/>
                <p:nvPr/>
              </p:nvSpPr>
              <p:spPr>
                <a:xfrm>
                  <a:off x="-4475621" y="5778340"/>
                  <a:ext cx="357666" cy="364224"/>
                </a:xfrm>
                <a:custGeom>
                  <a:avLst/>
                  <a:gdLst/>
                  <a:ahLst/>
                  <a:cxnLst/>
                  <a:rect l="l" t="t" r="r" b="b"/>
                  <a:pathLst>
                    <a:path w="8126" h="8275" extrusionOk="0">
                      <a:moveTo>
                        <a:pt x="0" y="289"/>
                      </a:moveTo>
                      <a:lnTo>
                        <a:pt x="7697" y="0"/>
                      </a:lnTo>
                      <a:lnTo>
                        <a:pt x="8126" y="6608"/>
                      </a:lnTo>
                      <a:lnTo>
                        <a:pt x="5458" y="8274"/>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09;p62">
                  <a:extLst>
                    <a:ext uri="{FF2B5EF4-FFF2-40B4-BE49-F238E27FC236}">
                      <a16:creationId xmlns:a16="http://schemas.microsoft.com/office/drawing/2014/main" id="{0FECDC1E-85EC-3947-8B66-26C05ACC31A6}"/>
                    </a:ext>
                  </a:extLst>
                </p:cNvPr>
                <p:cNvSpPr/>
                <p:nvPr/>
              </p:nvSpPr>
              <p:spPr>
                <a:xfrm>
                  <a:off x="-4181073" y="5604349"/>
                  <a:ext cx="2295646" cy="480072"/>
                </a:xfrm>
                <a:custGeom>
                  <a:avLst/>
                  <a:gdLst/>
                  <a:ahLst/>
                  <a:cxnLst/>
                  <a:rect l="l" t="t" r="r" b="b"/>
                  <a:pathLst>
                    <a:path w="52156" h="10907" extrusionOk="0">
                      <a:moveTo>
                        <a:pt x="1526" y="10753"/>
                      </a:moveTo>
                      <a:cubicBezTo>
                        <a:pt x="1526" y="10753"/>
                        <a:pt x="1526" y="10754"/>
                        <a:pt x="1526" y="10754"/>
                      </a:cubicBezTo>
                      <a:cubicBezTo>
                        <a:pt x="1526" y="10754"/>
                        <a:pt x="1526" y="10754"/>
                        <a:pt x="1526" y="10753"/>
                      </a:cubicBezTo>
                      <a:close/>
                      <a:moveTo>
                        <a:pt x="20784" y="1"/>
                      </a:moveTo>
                      <a:cubicBezTo>
                        <a:pt x="11074" y="1"/>
                        <a:pt x="2509" y="103"/>
                        <a:pt x="1753" y="332"/>
                      </a:cubicBezTo>
                      <a:cubicBezTo>
                        <a:pt x="1" y="868"/>
                        <a:pt x="1516" y="10689"/>
                        <a:pt x="1526" y="10753"/>
                      </a:cubicBezTo>
                      <a:lnTo>
                        <a:pt x="1526" y="10753"/>
                      </a:lnTo>
                      <a:cubicBezTo>
                        <a:pt x="1533" y="10742"/>
                        <a:pt x="2563" y="10737"/>
                        <a:pt x="4321" y="10737"/>
                      </a:cubicBezTo>
                      <a:cubicBezTo>
                        <a:pt x="14769" y="10737"/>
                        <a:pt x="50927" y="10907"/>
                        <a:pt x="50927" y="10907"/>
                      </a:cubicBezTo>
                      <a:cubicBezTo>
                        <a:pt x="50927" y="10907"/>
                        <a:pt x="52156" y="1023"/>
                        <a:pt x="49934" y="490"/>
                      </a:cubicBezTo>
                      <a:cubicBezTo>
                        <a:pt x="48666" y="182"/>
                        <a:pt x="33710" y="1"/>
                        <a:pt x="20784" y="1"/>
                      </a:cubicBezTo>
                      <a:close/>
                    </a:path>
                  </a:pathLst>
                </a:custGeom>
                <a:solidFill>
                  <a:srgbClr val="748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10;p62">
                  <a:extLst>
                    <a:ext uri="{FF2B5EF4-FFF2-40B4-BE49-F238E27FC236}">
                      <a16:creationId xmlns:a16="http://schemas.microsoft.com/office/drawing/2014/main" id="{1B4C8AAC-40CF-C246-891B-80E217136555}"/>
                    </a:ext>
                  </a:extLst>
                </p:cNvPr>
                <p:cNvSpPr/>
                <p:nvPr/>
              </p:nvSpPr>
              <p:spPr>
                <a:xfrm>
                  <a:off x="-4181293" y="5595458"/>
                  <a:ext cx="2295866" cy="488963"/>
                </a:xfrm>
                <a:custGeom>
                  <a:avLst/>
                  <a:gdLst/>
                  <a:ahLst/>
                  <a:cxnLst/>
                  <a:rect l="l" t="t" r="r" b="b"/>
                  <a:pathLst>
                    <a:path w="52161" h="11109" extrusionOk="0">
                      <a:moveTo>
                        <a:pt x="1531" y="10956"/>
                      </a:moveTo>
                      <a:cubicBezTo>
                        <a:pt x="1531" y="10956"/>
                        <a:pt x="0" y="1072"/>
                        <a:pt x="1758" y="534"/>
                      </a:cubicBezTo>
                      <a:cubicBezTo>
                        <a:pt x="3521" y="1"/>
                        <a:pt x="47718" y="154"/>
                        <a:pt x="49939" y="692"/>
                      </a:cubicBezTo>
                      <a:cubicBezTo>
                        <a:pt x="52161" y="1225"/>
                        <a:pt x="50932" y="11109"/>
                        <a:pt x="50932" y="11109"/>
                      </a:cubicBezTo>
                      <a:cubicBezTo>
                        <a:pt x="50932" y="11109"/>
                        <a:pt x="1452" y="10877"/>
                        <a:pt x="1531" y="109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011;p62">
                  <a:extLst>
                    <a:ext uri="{FF2B5EF4-FFF2-40B4-BE49-F238E27FC236}">
                      <a16:creationId xmlns:a16="http://schemas.microsoft.com/office/drawing/2014/main" id="{C5C897EB-5971-6445-BBD2-A769A1C37827}"/>
                    </a:ext>
                  </a:extLst>
                </p:cNvPr>
                <p:cNvSpPr/>
                <p:nvPr/>
              </p:nvSpPr>
              <p:spPr>
                <a:xfrm>
                  <a:off x="-4222711" y="6381786"/>
                  <a:ext cx="2316333" cy="330553"/>
                </a:xfrm>
                <a:custGeom>
                  <a:avLst/>
                  <a:gdLst/>
                  <a:ahLst/>
                  <a:cxnLst/>
                  <a:rect l="l" t="t" r="r" b="b"/>
                  <a:pathLst>
                    <a:path w="52626" h="7510" extrusionOk="0">
                      <a:moveTo>
                        <a:pt x="18" y="0"/>
                      </a:moveTo>
                      <a:cubicBezTo>
                        <a:pt x="9" y="0"/>
                        <a:pt x="1" y="9"/>
                        <a:pt x="1" y="18"/>
                      </a:cubicBezTo>
                      <a:lnTo>
                        <a:pt x="1" y="7509"/>
                      </a:lnTo>
                      <a:lnTo>
                        <a:pt x="52625" y="7509"/>
                      </a:lnTo>
                      <a:lnTo>
                        <a:pt x="52625" y="285"/>
                      </a:lnTo>
                      <a:cubicBezTo>
                        <a:pt x="52625" y="127"/>
                        <a:pt x="52498" y="0"/>
                        <a:pt x="52341" y="0"/>
                      </a:cubicBezTo>
                      <a:close/>
                    </a:path>
                  </a:pathLst>
                </a:custGeom>
                <a:solidFill>
                  <a:srgbClr val="748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012;p62">
                  <a:extLst>
                    <a:ext uri="{FF2B5EF4-FFF2-40B4-BE49-F238E27FC236}">
                      <a16:creationId xmlns:a16="http://schemas.microsoft.com/office/drawing/2014/main" id="{33E68B46-8049-C047-B9BA-EB794BB8EB1B}"/>
                    </a:ext>
                  </a:extLst>
                </p:cNvPr>
                <p:cNvSpPr/>
                <p:nvPr/>
              </p:nvSpPr>
              <p:spPr>
                <a:xfrm>
                  <a:off x="-4222711" y="6378740"/>
                  <a:ext cx="2316113" cy="330377"/>
                </a:xfrm>
                <a:custGeom>
                  <a:avLst/>
                  <a:gdLst/>
                  <a:ahLst/>
                  <a:cxnLst/>
                  <a:rect l="l" t="t" r="r" b="b"/>
                  <a:pathLst>
                    <a:path w="52621" h="7506" extrusionOk="0">
                      <a:moveTo>
                        <a:pt x="1" y="1"/>
                      </a:moveTo>
                      <a:lnTo>
                        <a:pt x="52341" y="1"/>
                      </a:lnTo>
                      <a:cubicBezTo>
                        <a:pt x="52494" y="1"/>
                        <a:pt x="52621" y="128"/>
                        <a:pt x="52621" y="281"/>
                      </a:cubicBezTo>
                      <a:lnTo>
                        <a:pt x="52621" y="7505"/>
                      </a:lnTo>
                      <a:lnTo>
                        <a:pt x="1" y="7505"/>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013;p62">
                  <a:extLst>
                    <a:ext uri="{FF2B5EF4-FFF2-40B4-BE49-F238E27FC236}">
                      <a16:creationId xmlns:a16="http://schemas.microsoft.com/office/drawing/2014/main" id="{FA5DD2F3-162D-984E-AFB6-3CF86C64C0FB}"/>
                    </a:ext>
                  </a:extLst>
                </p:cNvPr>
                <p:cNvSpPr/>
                <p:nvPr/>
              </p:nvSpPr>
              <p:spPr>
                <a:xfrm>
                  <a:off x="-4263909" y="6068663"/>
                  <a:ext cx="2369239" cy="321442"/>
                </a:xfrm>
                <a:custGeom>
                  <a:avLst/>
                  <a:gdLst/>
                  <a:ahLst/>
                  <a:cxnLst/>
                  <a:rect l="l" t="t" r="r" b="b"/>
                  <a:pathLst>
                    <a:path w="53828" h="7303" extrusionOk="0">
                      <a:moveTo>
                        <a:pt x="4490" y="0"/>
                      </a:moveTo>
                      <a:cubicBezTo>
                        <a:pt x="3725" y="0"/>
                        <a:pt x="3308" y="4"/>
                        <a:pt x="3316" y="12"/>
                      </a:cubicBezTo>
                      <a:cubicBezTo>
                        <a:pt x="3316" y="12"/>
                        <a:pt x="101" y="1390"/>
                        <a:pt x="45" y="1963"/>
                      </a:cubicBezTo>
                      <a:cubicBezTo>
                        <a:pt x="1" y="2378"/>
                        <a:pt x="18" y="4976"/>
                        <a:pt x="31" y="6393"/>
                      </a:cubicBezTo>
                      <a:cubicBezTo>
                        <a:pt x="45" y="6897"/>
                        <a:pt x="460" y="7303"/>
                        <a:pt x="964" y="7303"/>
                      </a:cubicBezTo>
                      <a:cubicBezTo>
                        <a:pt x="966" y="7303"/>
                        <a:pt x="969" y="7303"/>
                        <a:pt x="972" y="7303"/>
                      </a:cubicBezTo>
                      <a:lnTo>
                        <a:pt x="52595" y="7141"/>
                      </a:lnTo>
                      <a:cubicBezTo>
                        <a:pt x="53163" y="7141"/>
                        <a:pt x="53636" y="6699"/>
                        <a:pt x="53671" y="6135"/>
                      </a:cubicBezTo>
                      <a:cubicBezTo>
                        <a:pt x="53732" y="4919"/>
                        <a:pt x="53828" y="2947"/>
                        <a:pt x="53789" y="2251"/>
                      </a:cubicBezTo>
                      <a:cubicBezTo>
                        <a:pt x="53784" y="2155"/>
                        <a:pt x="53771" y="2059"/>
                        <a:pt x="53749" y="1963"/>
                      </a:cubicBezTo>
                      <a:cubicBezTo>
                        <a:pt x="53561" y="1062"/>
                        <a:pt x="52796" y="353"/>
                        <a:pt x="52796" y="353"/>
                      </a:cubicBezTo>
                      <a:cubicBezTo>
                        <a:pt x="52796" y="353"/>
                        <a:pt x="11983" y="0"/>
                        <a:pt x="44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014;p62">
                  <a:extLst>
                    <a:ext uri="{FF2B5EF4-FFF2-40B4-BE49-F238E27FC236}">
                      <a16:creationId xmlns:a16="http://schemas.microsoft.com/office/drawing/2014/main" id="{B5EB4848-350D-3F44-813C-7DE791CF75C1}"/>
                    </a:ext>
                  </a:extLst>
                </p:cNvPr>
                <p:cNvSpPr/>
                <p:nvPr/>
              </p:nvSpPr>
              <p:spPr>
                <a:xfrm>
                  <a:off x="-4263909" y="6155020"/>
                  <a:ext cx="2369239" cy="235084"/>
                </a:xfrm>
                <a:custGeom>
                  <a:avLst/>
                  <a:gdLst/>
                  <a:ahLst/>
                  <a:cxnLst/>
                  <a:rect l="l" t="t" r="r" b="b"/>
                  <a:pathLst>
                    <a:path w="53828" h="5341" extrusionOk="0">
                      <a:moveTo>
                        <a:pt x="45" y="1"/>
                      </a:moveTo>
                      <a:cubicBezTo>
                        <a:pt x="1" y="416"/>
                        <a:pt x="18" y="3014"/>
                        <a:pt x="31" y="4431"/>
                      </a:cubicBezTo>
                      <a:cubicBezTo>
                        <a:pt x="45" y="4935"/>
                        <a:pt x="460" y="5341"/>
                        <a:pt x="964" y="5341"/>
                      </a:cubicBezTo>
                      <a:cubicBezTo>
                        <a:pt x="966" y="5341"/>
                        <a:pt x="969" y="5341"/>
                        <a:pt x="972" y="5341"/>
                      </a:cubicBezTo>
                      <a:lnTo>
                        <a:pt x="52595" y="5179"/>
                      </a:lnTo>
                      <a:cubicBezTo>
                        <a:pt x="53163" y="5179"/>
                        <a:pt x="53636" y="4737"/>
                        <a:pt x="53671" y="4173"/>
                      </a:cubicBezTo>
                      <a:cubicBezTo>
                        <a:pt x="53732" y="2957"/>
                        <a:pt x="53828" y="985"/>
                        <a:pt x="53789" y="289"/>
                      </a:cubicBezTo>
                      <a:cubicBezTo>
                        <a:pt x="53784" y="193"/>
                        <a:pt x="53771" y="97"/>
                        <a:pt x="53749" y="1"/>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015;p62">
                  <a:extLst>
                    <a:ext uri="{FF2B5EF4-FFF2-40B4-BE49-F238E27FC236}">
                      <a16:creationId xmlns:a16="http://schemas.microsoft.com/office/drawing/2014/main" id="{BB93463D-B0E9-E146-862D-B381AA233AEF}"/>
                    </a:ext>
                  </a:extLst>
                </p:cNvPr>
                <p:cNvSpPr/>
                <p:nvPr/>
              </p:nvSpPr>
              <p:spPr>
                <a:xfrm>
                  <a:off x="-1952065" y="5787539"/>
                  <a:ext cx="354057" cy="926340"/>
                </a:xfrm>
                <a:custGeom>
                  <a:avLst/>
                  <a:gdLst/>
                  <a:ahLst/>
                  <a:cxnLst/>
                  <a:rect l="l" t="t" r="r" b="b"/>
                  <a:pathLst>
                    <a:path w="8044" h="21046" extrusionOk="0">
                      <a:moveTo>
                        <a:pt x="5155" y="0"/>
                      </a:moveTo>
                      <a:cubicBezTo>
                        <a:pt x="4818" y="0"/>
                        <a:pt x="4441" y="42"/>
                        <a:pt x="4020" y="137"/>
                      </a:cubicBezTo>
                      <a:cubicBezTo>
                        <a:pt x="171" y="998"/>
                        <a:pt x="272" y="6513"/>
                        <a:pt x="272" y="6513"/>
                      </a:cubicBezTo>
                      <a:lnTo>
                        <a:pt x="1" y="21045"/>
                      </a:lnTo>
                      <a:lnTo>
                        <a:pt x="6058" y="21045"/>
                      </a:lnTo>
                      <a:cubicBezTo>
                        <a:pt x="7156" y="21045"/>
                        <a:pt x="8043" y="20158"/>
                        <a:pt x="8043" y="19064"/>
                      </a:cubicBezTo>
                      <a:lnTo>
                        <a:pt x="8043" y="2783"/>
                      </a:lnTo>
                      <a:cubicBezTo>
                        <a:pt x="8043" y="2783"/>
                        <a:pt x="7905" y="0"/>
                        <a:pt x="51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016;p62">
                  <a:extLst>
                    <a:ext uri="{FF2B5EF4-FFF2-40B4-BE49-F238E27FC236}">
                      <a16:creationId xmlns:a16="http://schemas.microsoft.com/office/drawing/2014/main" id="{DA280EEC-88C7-3F43-9DAC-523260B225D1}"/>
                    </a:ext>
                  </a:extLst>
                </p:cNvPr>
                <p:cNvSpPr/>
                <p:nvPr/>
              </p:nvSpPr>
              <p:spPr>
                <a:xfrm>
                  <a:off x="-4571706" y="5787539"/>
                  <a:ext cx="354057" cy="926340"/>
                </a:xfrm>
                <a:custGeom>
                  <a:avLst/>
                  <a:gdLst/>
                  <a:ahLst/>
                  <a:cxnLst/>
                  <a:rect l="l" t="t" r="r" b="b"/>
                  <a:pathLst>
                    <a:path w="8044" h="21046" extrusionOk="0">
                      <a:moveTo>
                        <a:pt x="2889" y="0"/>
                      </a:moveTo>
                      <a:cubicBezTo>
                        <a:pt x="140" y="0"/>
                        <a:pt x="1" y="2783"/>
                        <a:pt x="1" y="2783"/>
                      </a:cubicBezTo>
                      <a:lnTo>
                        <a:pt x="1" y="19064"/>
                      </a:lnTo>
                      <a:cubicBezTo>
                        <a:pt x="1" y="20158"/>
                        <a:pt x="889" y="21045"/>
                        <a:pt x="1982" y="21045"/>
                      </a:cubicBezTo>
                      <a:lnTo>
                        <a:pt x="8043" y="21045"/>
                      </a:lnTo>
                      <a:lnTo>
                        <a:pt x="7772" y="6513"/>
                      </a:lnTo>
                      <a:cubicBezTo>
                        <a:pt x="7772" y="6513"/>
                        <a:pt x="7873" y="998"/>
                        <a:pt x="4024" y="137"/>
                      </a:cubicBezTo>
                      <a:cubicBezTo>
                        <a:pt x="3603" y="42"/>
                        <a:pt x="3226" y="0"/>
                        <a:pt x="28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017;p62">
                  <a:extLst>
                    <a:ext uri="{FF2B5EF4-FFF2-40B4-BE49-F238E27FC236}">
                      <a16:creationId xmlns:a16="http://schemas.microsoft.com/office/drawing/2014/main" id="{1F63798C-93D5-7F47-966F-760F5910FFEF}"/>
                    </a:ext>
                  </a:extLst>
                </p:cNvPr>
                <p:cNvSpPr/>
                <p:nvPr/>
              </p:nvSpPr>
              <p:spPr>
                <a:xfrm>
                  <a:off x="-4313558" y="5517727"/>
                  <a:ext cx="793106" cy="575232"/>
                </a:xfrm>
                <a:custGeom>
                  <a:avLst/>
                  <a:gdLst/>
                  <a:ahLst/>
                  <a:cxnLst/>
                  <a:rect l="l" t="t" r="r" b="b"/>
                  <a:pathLst>
                    <a:path w="18019" h="13069" extrusionOk="0">
                      <a:moveTo>
                        <a:pt x="14739" y="0"/>
                      </a:moveTo>
                      <a:cubicBezTo>
                        <a:pt x="13449" y="0"/>
                        <a:pt x="12107" y="411"/>
                        <a:pt x="10851" y="638"/>
                      </a:cubicBezTo>
                      <a:cubicBezTo>
                        <a:pt x="9386" y="901"/>
                        <a:pt x="7921" y="1150"/>
                        <a:pt x="6442" y="1325"/>
                      </a:cubicBezTo>
                      <a:cubicBezTo>
                        <a:pt x="5920" y="1387"/>
                        <a:pt x="5391" y="1427"/>
                        <a:pt x="4862" y="1427"/>
                      </a:cubicBezTo>
                      <a:cubicBezTo>
                        <a:pt x="4568" y="1427"/>
                        <a:pt x="4273" y="1414"/>
                        <a:pt x="3980" y="1386"/>
                      </a:cubicBezTo>
                      <a:cubicBezTo>
                        <a:pt x="3603" y="1351"/>
                        <a:pt x="3221" y="1321"/>
                        <a:pt x="2840" y="1321"/>
                      </a:cubicBezTo>
                      <a:cubicBezTo>
                        <a:pt x="2467" y="1321"/>
                        <a:pt x="2094" y="1350"/>
                        <a:pt x="1728" y="1430"/>
                      </a:cubicBezTo>
                      <a:cubicBezTo>
                        <a:pt x="1269" y="1526"/>
                        <a:pt x="823" y="1666"/>
                        <a:pt x="390" y="1850"/>
                      </a:cubicBezTo>
                      <a:cubicBezTo>
                        <a:pt x="350" y="1867"/>
                        <a:pt x="311" y="1885"/>
                        <a:pt x="276" y="1902"/>
                      </a:cubicBezTo>
                      <a:cubicBezTo>
                        <a:pt x="250" y="1911"/>
                        <a:pt x="228" y="1920"/>
                        <a:pt x="206" y="1928"/>
                      </a:cubicBezTo>
                      <a:cubicBezTo>
                        <a:pt x="40" y="2003"/>
                        <a:pt x="1" y="2221"/>
                        <a:pt x="132" y="2348"/>
                      </a:cubicBezTo>
                      <a:cubicBezTo>
                        <a:pt x="893" y="3105"/>
                        <a:pt x="1780" y="3713"/>
                        <a:pt x="2227" y="4719"/>
                      </a:cubicBezTo>
                      <a:cubicBezTo>
                        <a:pt x="2690" y="5759"/>
                        <a:pt x="2974" y="6866"/>
                        <a:pt x="3259" y="7959"/>
                      </a:cubicBezTo>
                      <a:cubicBezTo>
                        <a:pt x="3630" y="9398"/>
                        <a:pt x="4173" y="10881"/>
                        <a:pt x="4081" y="12372"/>
                      </a:cubicBezTo>
                      <a:cubicBezTo>
                        <a:pt x="4059" y="12713"/>
                        <a:pt x="4308" y="13019"/>
                        <a:pt x="4649" y="13063"/>
                      </a:cubicBezTo>
                      <a:cubicBezTo>
                        <a:pt x="4677" y="13066"/>
                        <a:pt x="4705" y="13069"/>
                        <a:pt x="4733" y="13069"/>
                      </a:cubicBezTo>
                      <a:cubicBezTo>
                        <a:pt x="4744" y="13069"/>
                        <a:pt x="4756" y="13068"/>
                        <a:pt x="4767" y="13067"/>
                      </a:cubicBezTo>
                      <a:lnTo>
                        <a:pt x="4789" y="13067"/>
                      </a:lnTo>
                      <a:cubicBezTo>
                        <a:pt x="6079" y="12980"/>
                        <a:pt x="8668" y="12792"/>
                        <a:pt x="10173" y="12625"/>
                      </a:cubicBezTo>
                      <a:cubicBezTo>
                        <a:pt x="10620" y="12575"/>
                        <a:pt x="11199" y="12555"/>
                        <a:pt x="11833" y="12555"/>
                      </a:cubicBezTo>
                      <a:cubicBezTo>
                        <a:pt x="13550" y="12555"/>
                        <a:pt x="15665" y="12701"/>
                        <a:pt x="16624" y="12774"/>
                      </a:cubicBezTo>
                      <a:cubicBezTo>
                        <a:pt x="16643" y="12776"/>
                        <a:pt x="16662" y="12776"/>
                        <a:pt x="16681" y="12776"/>
                      </a:cubicBezTo>
                      <a:cubicBezTo>
                        <a:pt x="16995" y="12776"/>
                        <a:pt x="17272" y="12577"/>
                        <a:pt x="17367" y="12276"/>
                      </a:cubicBezTo>
                      <a:cubicBezTo>
                        <a:pt x="18019" y="10277"/>
                        <a:pt x="17586" y="8099"/>
                        <a:pt x="16785" y="6227"/>
                      </a:cubicBezTo>
                      <a:cubicBezTo>
                        <a:pt x="16011" y="4412"/>
                        <a:pt x="14730" y="2598"/>
                        <a:pt x="15430" y="560"/>
                      </a:cubicBezTo>
                      <a:cubicBezTo>
                        <a:pt x="15513" y="293"/>
                        <a:pt x="15325" y="22"/>
                        <a:pt x="15045" y="9"/>
                      </a:cubicBezTo>
                      <a:cubicBezTo>
                        <a:pt x="14943" y="3"/>
                        <a:pt x="14841"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018;p62">
                  <a:extLst>
                    <a:ext uri="{FF2B5EF4-FFF2-40B4-BE49-F238E27FC236}">
                      <a16:creationId xmlns:a16="http://schemas.microsoft.com/office/drawing/2014/main" id="{CD90166A-B424-6C44-9D11-BBFFC8ACDCBC}"/>
                    </a:ext>
                  </a:extLst>
                </p:cNvPr>
                <p:cNvSpPr/>
                <p:nvPr/>
              </p:nvSpPr>
              <p:spPr>
                <a:xfrm>
                  <a:off x="-4301410" y="5599111"/>
                  <a:ext cx="197715" cy="493848"/>
                </a:xfrm>
                <a:custGeom>
                  <a:avLst/>
                  <a:gdLst/>
                  <a:ahLst/>
                  <a:cxnLst/>
                  <a:rect l="l" t="t" r="r" b="b"/>
                  <a:pathLst>
                    <a:path w="4492" h="11220" extrusionOk="0">
                      <a:moveTo>
                        <a:pt x="114" y="1"/>
                      </a:moveTo>
                      <a:cubicBezTo>
                        <a:pt x="74" y="18"/>
                        <a:pt x="39" y="36"/>
                        <a:pt x="0" y="53"/>
                      </a:cubicBezTo>
                      <a:cubicBezTo>
                        <a:pt x="809" y="722"/>
                        <a:pt x="1623" y="1426"/>
                        <a:pt x="2209" y="2310"/>
                      </a:cubicBezTo>
                      <a:cubicBezTo>
                        <a:pt x="3074" y="3631"/>
                        <a:pt x="3359" y="5275"/>
                        <a:pt x="3608" y="6731"/>
                      </a:cubicBezTo>
                      <a:lnTo>
                        <a:pt x="4373" y="11214"/>
                      </a:lnTo>
                      <a:cubicBezTo>
                        <a:pt x="4401" y="11217"/>
                        <a:pt x="4429" y="11220"/>
                        <a:pt x="4457" y="11220"/>
                      </a:cubicBezTo>
                      <a:cubicBezTo>
                        <a:pt x="4468" y="11220"/>
                        <a:pt x="4480" y="11219"/>
                        <a:pt x="4491" y="11218"/>
                      </a:cubicBezTo>
                      <a:lnTo>
                        <a:pt x="3717" y="6714"/>
                      </a:lnTo>
                      <a:cubicBezTo>
                        <a:pt x="3468" y="5249"/>
                        <a:pt x="3184" y="3591"/>
                        <a:pt x="2300" y="2249"/>
                      </a:cubicBezTo>
                      <a:cubicBezTo>
                        <a:pt x="1723" y="1365"/>
                        <a:pt x="914" y="665"/>
                        <a:pt x="1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019;p62">
                  <a:extLst>
                    <a:ext uri="{FF2B5EF4-FFF2-40B4-BE49-F238E27FC236}">
                      <a16:creationId xmlns:a16="http://schemas.microsoft.com/office/drawing/2014/main" id="{72AFD119-BC17-1A4A-96A9-B889EAABC011}"/>
                    </a:ext>
                  </a:extLst>
                </p:cNvPr>
                <p:cNvSpPr/>
                <p:nvPr/>
              </p:nvSpPr>
              <p:spPr>
                <a:xfrm>
                  <a:off x="-2512200" y="5532780"/>
                  <a:ext cx="793106" cy="575408"/>
                </a:xfrm>
                <a:custGeom>
                  <a:avLst/>
                  <a:gdLst/>
                  <a:ahLst/>
                  <a:cxnLst/>
                  <a:rect l="l" t="t" r="r" b="b"/>
                  <a:pathLst>
                    <a:path w="18019" h="13073" extrusionOk="0">
                      <a:moveTo>
                        <a:pt x="3266" y="0"/>
                      </a:moveTo>
                      <a:cubicBezTo>
                        <a:pt x="3168" y="0"/>
                        <a:pt x="3071" y="3"/>
                        <a:pt x="2974" y="8"/>
                      </a:cubicBezTo>
                      <a:cubicBezTo>
                        <a:pt x="2694" y="21"/>
                        <a:pt x="2506" y="296"/>
                        <a:pt x="2589" y="563"/>
                      </a:cubicBezTo>
                      <a:cubicBezTo>
                        <a:pt x="3289" y="2601"/>
                        <a:pt x="2008" y="4416"/>
                        <a:pt x="1234" y="6231"/>
                      </a:cubicBezTo>
                      <a:cubicBezTo>
                        <a:pt x="433" y="8103"/>
                        <a:pt x="0" y="10281"/>
                        <a:pt x="652" y="12279"/>
                      </a:cubicBezTo>
                      <a:cubicBezTo>
                        <a:pt x="747" y="12576"/>
                        <a:pt x="1025" y="12780"/>
                        <a:pt x="1339" y="12780"/>
                      </a:cubicBezTo>
                      <a:cubicBezTo>
                        <a:pt x="1357" y="12780"/>
                        <a:pt x="1376" y="12779"/>
                        <a:pt x="1395" y="12778"/>
                      </a:cubicBezTo>
                      <a:cubicBezTo>
                        <a:pt x="2359" y="12704"/>
                        <a:pt x="4494" y="12557"/>
                        <a:pt x="6216" y="12557"/>
                      </a:cubicBezTo>
                      <a:cubicBezTo>
                        <a:pt x="6838" y="12557"/>
                        <a:pt x="7406" y="12576"/>
                        <a:pt x="7846" y="12625"/>
                      </a:cubicBezTo>
                      <a:cubicBezTo>
                        <a:pt x="9350" y="12795"/>
                        <a:pt x="11940" y="12983"/>
                        <a:pt x="13230" y="13071"/>
                      </a:cubicBezTo>
                      <a:lnTo>
                        <a:pt x="13252" y="13071"/>
                      </a:lnTo>
                      <a:cubicBezTo>
                        <a:pt x="13263" y="13072"/>
                        <a:pt x="13275" y="13072"/>
                        <a:pt x="13286" y="13072"/>
                      </a:cubicBezTo>
                      <a:cubicBezTo>
                        <a:pt x="13314" y="13072"/>
                        <a:pt x="13342" y="13069"/>
                        <a:pt x="13370" y="13066"/>
                      </a:cubicBezTo>
                      <a:cubicBezTo>
                        <a:pt x="13711" y="13018"/>
                        <a:pt x="13960" y="12716"/>
                        <a:pt x="13938" y="12371"/>
                      </a:cubicBezTo>
                      <a:cubicBezTo>
                        <a:pt x="13846" y="10880"/>
                        <a:pt x="14389" y="9397"/>
                        <a:pt x="14760" y="7958"/>
                      </a:cubicBezTo>
                      <a:cubicBezTo>
                        <a:pt x="15045" y="6865"/>
                        <a:pt x="15329" y="5763"/>
                        <a:pt x="15792" y="4722"/>
                      </a:cubicBezTo>
                      <a:cubicBezTo>
                        <a:pt x="16239" y="3716"/>
                        <a:pt x="17126" y="3104"/>
                        <a:pt x="17887" y="2352"/>
                      </a:cubicBezTo>
                      <a:cubicBezTo>
                        <a:pt x="18018" y="2225"/>
                        <a:pt x="17979" y="2006"/>
                        <a:pt x="17813" y="1932"/>
                      </a:cubicBezTo>
                      <a:cubicBezTo>
                        <a:pt x="17791" y="1919"/>
                        <a:pt x="17769" y="1910"/>
                        <a:pt x="17743" y="1901"/>
                      </a:cubicBezTo>
                      <a:cubicBezTo>
                        <a:pt x="17704" y="1884"/>
                        <a:pt x="17669" y="1866"/>
                        <a:pt x="17629" y="1849"/>
                      </a:cubicBezTo>
                      <a:cubicBezTo>
                        <a:pt x="17196" y="1669"/>
                        <a:pt x="16750" y="1530"/>
                        <a:pt x="16291" y="1429"/>
                      </a:cubicBezTo>
                      <a:cubicBezTo>
                        <a:pt x="15925" y="1351"/>
                        <a:pt x="15552" y="1322"/>
                        <a:pt x="15179" y="1322"/>
                      </a:cubicBezTo>
                      <a:cubicBezTo>
                        <a:pt x="14798" y="1322"/>
                        <a:pt x="14416" y="1352"/>
                        <a:pt x="14039" y="1390"/>
                      </a:cubicBezTo>
                      <a:cubicBezTo>
                        <a:pt x="13747" y="1416"/>
                        <a:pt x="13454" y="1428"/>
                        <a:pt x="13161" y="1428"/>
                      </a:cubicBezTo>
                      <a:cubicBezTo>
                        <a:pt x="12631" y="1428"/>
                        <a:pt x="12099" y="1389"/>
                        <a:pt x="11572" y="1324"/>
                      </a:cubicBezTo>
                      <a:cubicBezTo>
                        <a:pt x="10098" y="1153"/>
                        <a:pt x="8629" y="900"/>
                        <a:pt x="7168" y="637"/>
                      </a:cubicBezTo>
                      <a:cubicBezTo>
                        <a:pt x="5908" y="410"/>
                        <a:pt x="4560" y="0"/>
                        <a:pt x="32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020;p62">
                  <a:extLst>
                    <a:ext uri="{FF2B5EF4-FFF2-40B4-BE49-F238E27FC236}">
                      <a16:creationId xmlns:a16="http://schemas.microsoft.com/office/drawing/2014/main" id="{B6F664E6-E6B5-7C43-A1C1-883BB7D6A1B2}"/>
                    </a:ext>
                  </a:extLst>
                </p:cNvPr>
                <p:cNvSpPr/>
                <p:nvPr/>
              </p:nvSpPr>
              <p:spPr>
                <a:xfrm>
                  <a:off x="-1928958" y="5614340"/>
                  <a:ext cx="197715" cy="493848"/>
                </a:xfrm>
                <a:custGeom>
                  <a:avLst/>
                  <a:gdLst/>
                  <a:ahLst/>
                  <a:cxnLst/>
                  <a:rect l="l" t="t" r="r" b="b"/>
                  <a:pathLst>
                    <a:path w="4492" h="11220" extrusionOk="0">
                      <a:moveTo>
                        <a:pt x="4378" y="0"/>
                      </a:moveTo>
                      <a:cubicBezTo>
                        <a:pt x="3578" y="665"/>
                        <a:pt x="2773" y="1360"/>
                        <a:pt x="2192" y="2248"/>
                      </a:cubicBezTo>
                      <a:cubicBezTo>
                        <a:pt x="1308" y="3586"/>
                        <a:pt x="1024" y="5244"/>
                        <a:pt x="775" y="6713"/>
                      </a:cubicBezTo>
                      <a:lnTo>
                        <a:pt x="1" y="11218"/>
                      </a:lnTo>
                      <a:cubicBezTo>
                        <a:pt x="12" y="11219"/>
                        <a:pt x="24" y="11219"/>
                        <a:pt x="35" y="11219"/>
                      </a:cubicBezTo>
                      <a:cubicBezTo>
                        <a:pt x="63" y="11219"/>
                        <a:pt x="91" y="11216"/>
                        <a:pt x="119" y="11213"/>
                      </a:cubicBezTo>
                      <a:lnTo>
                        <a:pt x="884" y="6731"/>
                      </a:lnTo>
                      <a:cubicBezTo>
                        <a:pt x="1133" y="5274"/>
                        <a:pt x="1417" y="3630"/>
                        <a:pt x="2283" y="2309"/>
                      </a:cubicBezTo>
                      <a:cubicBezTo>
                        <a:pt x="2869" y="1421"/>
                        <a:pt x="3683" y="722"/>
                        <a:pt x="4492" y="53"/>
                      </a:cubicBezTo>
                      <a:cubicBezTo>
                        <a:pt x="4453" y="35"/>
                        <a:pt x="4418" y="18"/>
                        <a:pt x="4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021;p62">
                  <a:extLst>
                    <a:ext uri="{FF2B5EF4-FFF2-40B4-BE49-F238E27FC236}">
                      <a16:creationId xmlns:a16="http://schemas.microsoft.com/office/drawing/2014/main" id="{A4952A22-CC21-D649-8014-E9E278659BB2}"/>
                    </a:ext>
                  </a:extLst>
                </p:cNvPr>
                <p:cNvSpPr/>
                <p:nvPr/>
              </p:nvSpPr>
              <p:spPr>
                <a:xfrm>
                  <a:off x="-3378239" y="6066682"/>
                  <a:ext cx="1129381" cy="80900"/>
                </a:xfrm>
                <a:custGeom>
                  <a:avLst/>
                  <a:gdLst/>
                  <a:ahLst/>
                  <a:cxnLst/>
                  <a:rect l="l" t="t" r="r" b="b"/>
                  <a:pathLst>
                    <a:path w="25659" h="1838" extrusionOk="0">
                      <a:moveTo>
                        <a:pt x="25659" y="919"/>
                      </a:moveTo>
                      <a:cubicBezTo>
                        <a:pt x="25659" y="1426"/>
                        <a:pt x="19917" y="1837"/>
                        <a:pt x="12832" y="1837"/>
                      </a:cubicBezTo>
                      <a:cubicBezTo>
                        <a:pt x="5747" y="1837"/>
                        <a:pt x="1" y="1426"/>
                        <a:pt x="1" y="919"/>
                      </a:cubicBezTo>
                      <a:cubicBezTo>
                        <a:pt x="1" y="411"/>
                        <a:pt x="5747" y="0"/>
                        <a:pt x="12832" y="0"/>
                      </a:cubicBezTo>
                      <a:cubicBezTo>
                        <a:pt x="19917" y="0"/>
                        <a:pt x="25659" y="411"/>
                        <a:pt x="25659" y="919"/>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022;p62">
                  <a:extLst>
                    <a:ext uri="{FF2B5EF4-FFF2-40B4-BE49-F238E27FC236}">
                      <a16:creationId xmlns:a16="http://schemas.microsoft.com/office/drawing/2014/main" id="{66939031-2A0E-6C49-9843-EE687CD55E5A}"/>
                    </a:ext>
                  </a:extLst>
                </p:cNvPr>
                <p:cNvSpPr/>
                <p:nvPr/>
              </p:nvSpPr>
              <p:spPr>
                <a:xfrm>
                  <a:off x="-3170929" y="6626641"/>
                  <a:ext cx="136931" cy="94720"/>
                </a:xfrm>
                <a:custGeom>
                  <a:avLst/>
                  <a:gdLst/>
                  <a:ahLst/>
                  <a:cxnLst/>
                  <a:rect l="l" t="t" r="r" b="b"/>
                  <a:pathLst>
                    <a:path w="3111" h="2152" extrusionOk="0">
                      <a:moveTo>
                        <a:pt x="2887" y="0"/>
                      </a:moveTo>
                      <a:lnTo>
                        <a:pt x="1" y="355"/>
                      </a:lnTo>
                      <a:lnTo>
                        <a:pt x="237" y="2152"/>
                      </a:lnTo>
                      <a:lnTo>
                        <a:pt x="3110" y="1828"/>
                      </a:lnTo>
                      <a:lnTo>
                        <a:pt x="2887" y="0"/>
                      </a:ln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023;p62">
                  <a:extLst>
                    <a:ext uri="{FF2B5EF4-FFF2-40B4-BE49-F238E27FC236}">
                      <a16:creationId xmlns:a16="http://schemas.microsoft.com/office/drawing/2014/main" id="{C5A44BC0-028E-B041-B37B-6791118811E6}"/>
                    </a:ext>
                  </a:extLst>
                </p:cNvPr>
                <p:cNvSpPr/>
                <p:nvPr/>
              </p:nvSpPr>
              <p:spPr>
                <a:xfrm>
                  <a:off x="-3286776" y="6654591"/>
                  <a:ext cx="291643" cy="251150"/>
                </a:xfrm>
                <a:custGeom>
                  <a:avLst/>
                  <a:gdLst/>
                  <a:ahLst/>
                  <a:cxnLst/>
                  <a:rect l="l" t="t" r="r" b="b"/>
                  <a:pathLst>
                    <a:path w="6626" h="5706" extrusionOk="0">
                      <a:moveTo>
                        <a:pt x="3954" y="1"/>
                      </a:moveTo>
                      <a:cubicBezTo>
                        <a:pt x="3864" y="1"/>
                        <a:pt x="3768" y="6"/>
                        <a:pt x="3665" y="17"/>
                      </a:cubicBezTo>
                      <a:cubicBezTo>
                        <a:pt x="2655" y="126"/>
                        <a:pt x="2707" y="839"/>
                        <a:pt x="2248" y="1517"/>
                      </a:cubicBezTo>
                      <a:cubicBezTo>
                        <a:pt x="1797" y="2186"/>
                        <a:pt x="297" y="3725"/>
                        <a:pt x="144" y="4626"/>
                      </a:cubicBezTo>
                      <a:cubicBezTo>
                        <a:pt x="1" y="5459"/>
                        <a:pt x="667" y="5706"/>
                        <a:pt x="1372" y="5706"/>
                      </a:cubicBezTo>
                      <a:cubicBezTo>
                        <a:pt x="1828" y="5706"/>
                        <a:pt x="2299" y="5603"/>
                        <a:pt x="2580" y="5488"/>
                      </a:cubicBezTo>
                      <a:cubicBezTo>
                        <a:pt x="3398" y="5156"/>
                        <a:pt x="6197" y="3800"/>
                        <a:pt x="6411" y="3564"/>
                      </a:cubicBezTo>
                      <a:cubicBezTo>
                        <a:pt x="6626" y="3328"/>
                        <a:pt x="6468" y="2838"/>
                        <a:pt x="6389" y="2427"/>
                      </a:cubicBezTo>
                      <a:cubicBezTo>
                        <a:pt x="6311" y="2011"/>
                        <a:pt x="6158" y="774"/>
                        <a:pt x="5939" y="756"/>
                      </a:cubicBezTo>
                      <a:cubicBezTo>
                        <a:pt x="5934" y="755"/>
                        <a:pt x="5929" y="755"/>
                        <a:pt x="5923" y="755"/>
                      </a:cubicBezTo>
                      <a:cubicBezTo>
                        <a:pt x="5747" y="755"/>
                        <a:pt x="5552" y="1040"/>
                        <a:pt x="5433" y="1040"/>
                      </a:cubicBezTo>
                      <a:cubicBezTo>
                        <a:pt x="5406" y="1040"/>
                        <a:pt x="5384" y="1026"/>
                        <a:pt x="5366" y="992"/>
                      </a:cubicBezTo>
                      <a:cubicBezTo>
                        <a:pt x="5277" y="810"/>
                        <a:pt x="5090" y="1"/>
                        <a:pt x="3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024;p62">
                  <a:extLst>
                    <a:ext uri="{FF2B5EF4-FFF2-40B4-BE49-F238E27FC236}">
                      <a16:creationId xmlns:a16="http://schemas.microsoft.com/office/drawing/2014/main" id="{C6FA1C00-A4A8-5944-A71E-23478EE97F94}"/>
                    </a:ext>
                  </a:extLst>
                </p:cNvPr>
                <p:cNvSpPr/>
                <p:nvPr/>
              </p:nvSpPr>
              <p:spPr>
                <a:xfrm>
                  <a:off x="-2500844" y="6643763"/>
                  <a:ext cx="120557" cy="77819"/>
                </a:xfrm>
                <a:custGeom>
                  <a:avLst/>
                  <a:gdLst/>
                  <a:ahLst/>
                  <a:cxnLst/>
                  <a:rect l="l" t="t" r="r" b="b"/>
                  <a:pathLst>
                    <a:path w="2739" h="1768" extrusionOk="0">
                      <a:moveTo>
                        <a:pt x="175" y="1"/>
                      </a:moveTo>
                      <a:lnTo>
                        <a:pt x="0" y="1767"/>
                      </a:lnTo>
                      <a:lnTo>
                        <a:pt x="2651" y="1710"/>
                      </a:lnTo>
                      <a:lnTo>
                        <a:pt x="2738" y="57"/>
                      </a:lnTo>
                      <a:lnTo>
                        <a:pt x="175" y="1"/>
                      </a:ln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025;p62">
                  <a:extLst>
                    <a:ext uri="{FF2B5EF4-FFF2-40B4-BE49-F238E27FC236}">
                      <a16:creationId xmlns:a16="http://schemas.microsoft.com/office/drawing/2014/main" id="{F0310B7D-BF3E-374C-8143-6EF538CE5E83}"/>
                    </a:ext>
                  </a:extLst>
                </p:cNvPr>
                <p:cNvSpPr/>
                <p:nvPr/>
              </p:nvSpPr>
              <p:spPr>
                <a:xfrm>
                  <a:off x="-2548028" y="6682408"/>
                  <a:ext cx="298246" cy="236405"/>
                </a:xfrm>
                <a:custGeom>
                  <a:avLst/>
                  <a:gdLst/>
                  <a:ahLst/>
                  <a:cxnLst/>
                  <a:rect l="l" t="t" r="r" b="b"/>
                  <a:pathLst>
                    <a:path w="6776" h="5371" extrusionOk="0">
                      <a:moveTo>
                        <a:pt x="3317" y="1"/>
                      </a:moveTo>
                      <a:cubicBezTo>
                        <a:pt x="3120" y="1"/>
                        <a:pt x="2917" y="50"/>
                        <a:pt x="2734" y="124"/>
                      </a:cubicBezTo>
                      <a:cubicBezTo>
                        <a:pt x="2459" y="233"/>
                        <a:pt x="2205" y="395"/>
                        <a:pt x="1982" y="592"/>
                      </a:cubicBezTo>
                      <a:cubicBezTo>
                        <a:pt x="1896" y="666"/>
                        <a:pt x="1840" y="695"/>
                        <a:pt x="1799" y="695"/>
                      </a:cubicBezTo>
                      <a:cubicBezTo>
                        <a:pt x="1688" y="695"/>
                        <a:pt x="1681" y="489"/>
                        <a:pt x="1483" y="378"/>
                      </a:cubicBezTo>
                      <a:cubicBezTo>
                        <a:pt x="1413" y="337"/>
                        <a:pt x="1335" y="317"/>
                        <a:pt x="1256" y="317"/>
                      </a:cubicBezTo>
                      <a:cubicBezTo>
                        <a:pt x="1173" y="317"/>
                        <a:pt x="1090" y="339"/>
                        <a:pt x="1015" y="382"/>
                      </a:cubicBezTo>
                      <a:cubicBezTo>
                        <a:pt x="841" y="487"/>
                        <a:pt x="757" y="688"/>
                        <a:pt x="683" y="881"/>
                      </a:cubicBezTo>
                      <a:lnTo>
                        <a:pt x="254" y="1991"/>
                      </a:lnTo>
                      <a:cubicBezTo>
                        <a:pt x="128" y="2324"/>
                        <a:pt x="1" y="2700"/>
                        <a:pt x="154" y="3015"/>
                      </a:cubicBezTo>
                      <a:cubicBezTo>
                        <a:pt x="338" y="3395"/>
                        <a:pt x="814" y="3496"/>
                        <a:pt x="1221" y="3596"/>
                      </a:cubicBezTo>
                      <a:cubicBezTo>
                        <a:pt x="1776" y="3732"/>
                        <a:pt x="2314" y="3951"/>
                        <a:pt x="2809" y="4235"/>
                      </a:cubicBezTo>
                      <a:cubicBezTo>
                        <a:pt x="3259" y="4493"/>
                        <a:pt x="3674" y="4803"/>
                        <a:pt x="4134" y="5040"/>
                      </a:cubicBezTo>
                      <a:cubicBezTo>
                        <a:pt x="4509" y="5231"/>
                        <a:pt x="4924" y="5370"/>
                        <a:pt x="5337" y="5370"/>
                      </a:cubicBezTo>
                      <a:cubicBezTo>
                        <a:pt x="5435" y="5370"/>
                        <a:pt x="5532" y="5362"/>
                        <a:pt x="5629" y="5346"/>
                      </a:cubicBezTo>
                      <a:cubicBezTo>
                        <a:pt x="6141" y="5258"/>
                        <a:pt x="6622" y="4878"/>
                        <a:pt x="6705" y="4370"/>
                      </a:cubicBezTo>
                      <a:cubicBezTo>
                        <a:pt x="6775" y="3955"/>
                        <a:pt x="6578" y="3540"/>
                        <a:pt x="6307" y="3220"/>
                      </a:cubicBezTo>
                      <a:cubicBezTo>
                        <a:pt x="6036" y="2901"/>
                        <a:pt x="5695" y="2656"/>
                        <a:pt x="5389" y="2368"/>
                      </a:cubicBezTo>
                      <a:cubicBezTo>
                        <a:pt x="4956" y="1961"/>
                        <a:pt x="4606" y="1475"/>
                        <a:pt x="4348" y="942"/>
                      </a:cubicBezTo>
                      <a:cubicBezTo>
                        <a:pt x="4208" y="644"/>
                        <a:pt x="4081" y="316"/>
                        <a:pt x="3810" y="137"/>
                      </a:cubicBezTo>
                      <a:cubicBezTo>
                        <a:pt x="3663" y="40"/>
                        <a:pt x="3493" y="1"/>
                        <a:pt x="3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026;p62">
                  <a:extLst>
                    <a:ext uri="{FF2B5EF4-FFF2-40B4-BE49-F238E27FC236}">
                      <a16:creationId xmlns:a16="http://schemas.microsoft.com/office/drawing/2014/main" id="{A2728CBD-E8AE-9641-A7D9-5863D4FA4945}"/>
                    </a:ext>
                  </a:extLst>
                </p:cNvPr>
                <p:cNvSpPr/>
                <p:nvPr/>
              </p:nvSpPr>
              <p:spPr>
                <a:xfrm>
                  <a:off x="-3281803" y="5118775"/>
                  <a:ext cx="940380" cy="740420"/>
                </a:xfrm>
                <a:custGeom>
                  <a:avLst/>
                  <a:gdLst/>
                  <a:ahLst/>
                  <a:cxnLst/>
                  <a:rect l="l" t="t" r="r" b="b"/>
                  <a:pathLst>
                    <a:path w="21365" h="16822" extrusionOk="0">
                      <a:moveTo>
                        <a:pt x="9153" y="1"/>
                      </a:moveTo>
                      <a:cubicBezTo>
                        <a:pt x="4269" y="1"/>
                        <a:pt x="3441" y="1695"/>
                        <a:pt x="2358" y="2902"/>
                      </a:cubicBezTo>
                      <a:cubicBezTo>
                        <a:pt x="915" y="4879"/>
                        <a:pt x="1" y="10949"/>
                        <a:pt x="1" y="10949"/>
                      </a:cubicBezTo>
                      <a:lnTo>
                        <a:pt x="4072" y="10922"/>
                      </a:lnTo>
                      <a:cubicBezTo>
                        <a:pt x="4457" y="13673"/>
                        <a:pt x="4842" y="16822"/>
                        <a:pt x="4842" y="16822"/>
                      </a:cubicBezTo>
                      <a:cubicBezTo>
                        <a:pt x="4842" y="16822"/>
                        <a:pt x="5590" y="16783"/>
                        <a:pt x="10226" y="15528"/>
                      </a:cubicBezTo>
                      <a:cubicBezTo>
                        <a:pt x="12786" y="14833"/>
                        <a:pt x="15284" y="14677"/>
                        <a:pt x="17010" y="14677"/>
                      </a:cubicBezTo>
                      <a:cubicBezTo>
                        <a:pt x="18413" y="14677"/>
                        <a:pt x="19305" y="14780"/>
                        <a:pt x="19305" y="14780"/>
                      </a:cubicBezTo>
                      <a:cubicBezTo>
                        <a:pt x="19305" y="14780"/>
                        <a:pt x="18382" y="12978"/>
                        <a:pt x="17472" y="10957"/>
                      </a:cubicBezTo>
                      <a:lnTo>
                        <a:pt x="21364" y="9680"/>
                      </a:lnTo>
                      <a:cubicBezTo>
                        <a:pt x="21364" y="9680"/>
                        <a:pt x="21071" y="8946"/>
                        <a:pt x="20127" y="5880"/>
                      </a:cubicBezTo>
                      <a:cubicBezTo>
                        <a:pt x="19138" y="2657"/>
                        <a:pt x="16139" y="126"/>
                        <a:pt x="12719" y="126"/>
                      </a:cubicBezTo>
                      <a:cubicBezTo>
                        <a:pt x="12491" y="126"/>
                        <a:pt x="12262" y="137"/>
                        <a:pt x="12032" y="160"/>
                      </a:cubicBezTo>
                      <a:cubicBezTo>
                        <a:pt x="10940" y="50"/>
                        <a:pt x="9987" y="1"/>
                        <a:pt x="9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4027;p62">
                  <a:extLst>
                    <a:ext uri="{FF2B5EF4-FFF2-40B4-BE49-F238E27FC236}">
                      <a16:creationId xmlns:a16="http://schemas.microsoft.com/office/drawing/2014/main" id="{E050A0C3-6B10-9048-99A5-739E15C6582B}"/>
                    </a:ext>
                  </a:extLst>
                </p:cNvPr>
                <p:cNvSpPr/>
                <p:nvPr/>
              </p:nvSpPr>
              <p:spPr>
                <a:xfrm>
                  <a:off x="-2624615" y="5290742"/>
                  <a:ext cx="111886" cy="310350"/>
                </a:xfrm>
                <a:custGeom>
                  <a:avLst/>
                  <a:gdLst/>
                  <a:ahLst/>
                  <a:cxnLst/>
                  <a:rect l="l" t="t" r="r" b="b"/>
                  <a:pathLst>
                    <a:path w="2542" h="7051" fill="none" extrusionOk="0">
                      <a:moveTo>
                        <a:pt x="630" y="1"/>
                      </a:moveTo>
                      <a:cubicBezTo>
                        <a:pt x="630" y="1"/>
                        <a:pt x="0" y="3023"/>
                        <a:pt x="2541" y="7050"/>
                      </a:cubicBez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4028;p62">
                  <a:extLst>
                    <a:ext uri="{FF2B5EF4-FFF2-40B4-BE49-F238E27FC236}">
                      <a16:creationId xmlns:a16="http://schemas.microsoft.com/office/drawing/2014/main" id="{93EC4FD3-014B-2041-B056-294DCCBC5EF8}"/>
                    </a:ext>
                  </a:extLst>
                </p:cNvPr>
                <p:cNvSpPr/>
                <p:nvPr/>
              </p:nvSpPr>
              <p:spPr>
                <a:xfrm>
                  <a:off x="-2587466" y="5173530"/>
                  <a:ext cx="36973" cy="68003"/>
                </a:xfrm>
                <a:custGeom>
                  <a:avLst/>
                  <a:gdLst/>
                  <a:ahLst/>
                  <a:cxnLst/>
                  <a:rect l="l" t="t" r="r" b="b"/>
                  <a:pathLst>
                    <a:path w="840" h="1545" fill="none" extrusionOk="0">
                      <a:moveTo>
                        <a:pt x="0" y="1544"/>
                      </a:moveTo>
                      <a:cubicBezTo>
                        <a:pt x="136" y="962"/>
                        <a:pt x="425" y="429"/>
                        <a:pt x="840" y="0"/>
                      </a:cubicBez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029;p62">
                  <a:extLst>
                    <a:ext uri="{FF2B5EF4-FFF2-40B4-BE49-F238E27FC236}">
                      <a16:creationId xmlns:a16="http://schemas.microsoft.com/office/drawing/2014/main" id="{505AC272-01EB-E342-A624-61A2FEEA01E6}"/>
                    </a:ext>
                  </a:extLst>
                </p:cNvPr>
                <p:cNvSpPr/>
                <p:nvPr/>
              </p:nvSpPr>
              <p:spPr>
                <a:xfrm>
                  <a:off x="-2805780" y="5049760"/>
                  <a:ext cx="39349" cy="88030"/>
                </a:xfrm>
                <a:custGeom>
                  <a:avLst/>
                  <a:gdLst/>
                  <a:ahLst/>
                  <a:cxnLst/>
                  <a:rect l="l" t="t" r="r" b="b"/>
                  <a:pathLst>
                    <a:path w="894" h="2000" extrusionOk="0">
                      <a:moveTo>
                        <a:pt x="559" y="0"/>
                      </a:moveTo>
                      <a:cubicBezTo>
                        <a:pt x="466" y="0"/>
                        <a:pt x="377" y="86"/>
                        <a:pt x="329" y="175"/>
                      </a:cubicBezTo>
                      <a:cubicBezTo>
                        <a:pt x="1" y="739"/>
                        <a:pt x="259" y="1409"/>
                        <a:pt x="600" y="1894"/>
                      </a:cubicBezTo>
                      <a:cubicBezTo>
                        <a:pt x="626" y="1946"/>
                        <a:pt x="674" y="1981"/>
                        <a:pt x="727" y="1999"/>
                      </a:cubicBezTo>
                      <a:cubicBezTo>
                        <a:pt x="730" y="1999"/>
                        <a:pt x="733" y="1999"/>
                        <a:pt x="736" y="1999"/>
                      </a:cubicBezTo>
                      <a:cubicBezTo>
                        <a:pt x="798" y="1999"/>
                        <a:pt x="855" y="1957"/>
                        <a:pt x="871" y="1898"/>
                      </a:cubicBezTo>
                      <a:cubicBezTo>
                        <a:pt x="889" y="1837"/>
                        <a:pt x="893" y="1771"/>
                        <a:pt x="880" y="1710"/>
                      </a:cubicBezTo>
                      <a:lnTo>
                        <a:pt x="744" y="276"/>
                      </a:lnTo>
                      <a:cubicBezTo>
                        <a:pt x="731" y="171"/>
                        <a:pt x="709" y="48"/>
                        <a:pt x="609" y="9"/>
                      </a:cubicBezTo>
                      <a:cubicBezTo>
                        <a:pt x="592" y="3"/>
                        <a:pt x="576" y="0"/>
                        <a:pt x="559"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030;p62">
                  <a:extLst>
                    <a:ext uri="{FF2B5EF4-FFF2-40B4-BE49-F238E27FC236}">
                      <a16:creationId xmlns:a16="http://schemas.microsoft.com/office/drawing/2014/main" id="{E310DB55-CAB3-E643-9595-195596663737}"/>
                    </a:ext>
                  </a:extLst>
                </p:cNvPr>
                <p:cNvSpPr/>
                <p:nvPr/>
              </p:nvSpPr>
              <p:spPr>
                <a:xfrm>
                  <a:off x="-3302578" y="5594313"/>
                  <a:ext cx="223156" cy="215850"/>
                </a:xfrm>
                <a:custGeom>
                  <a:avLst/>
                  <a:gdLst/>
                  <a:ahLst/>
                  <a:cxnLst/>
                  <a:rect l="l" t="t" r="r" b="b"/>
                  <a:pathLst>
                    <a:path w="5070" h="4904" extrusionOk="0">
                      <a:moveTo>
                        <a:pt x="5069" y="0"/>
                      </a:moveTo>
                      <a:lnTo>
                        <a:pt x="648" y="145"/>
                      </a:lnTo>
                      <a:cubicBezTo>
                        <a:pt x="648" y="145"/>
                        <a:pt x="0" y="3359"/>
                        <a:pt x="1238" y="4479"/>
                      </a:cubicBezTo>
                      <a:cubicBezTo>
                        <a:pt x="1566" y="4775"/>
                        <a:pt x="1899" y="4903"/>
                        <a:pt x="2229" y="4903"/>
                      </a:cubicBezTo>
                      <a:cubicBezTo>
                        <a:pt x="3145" y="4903"/>
                        <a:pt x="4031" y="3913"/>
                        <a:pt x="4671" y="2777"/>
                      </a:cubicBezTo>
                      <a:lnTo>
                        <a:pt x="5069" y="0"/>
                      </a:ln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031;p62">
                  <a:extLst>
                    <a:ext uri="{FF2B5EF4-FFF2-40B4-BE49-F238E27FC236}">
                      <a16:creationId xmlns:a16="http://schemas.microsoft.com/office/drawing/2014/main" id="{64A0759B-213F-B146-94D4-A58DC4830E90}"/>
                    </a:ext>
                  </a:extLst>
                </p:cNvPr>
                <p:cNvSpPr/>
                <p:nvPr/>
              </p:nvSpPr>
              <p:spPr>
                <a:xfrm>
                  <a:off x="-3344172" y="5763067"/>
                  <a:ext cx="1076299" cy="909218"/>
                </a:xfrm>
                <a:custGeom>
                  <a:avLst/>
                  <a:gdLst/>
                  <a:ahLst/>
                  <a:cxnLst/>
                  <a:rect l="l" t="t" r="r" b="b"/>
                  <a:pathLst>
                    <a:path w="24453" h="20657" extrusionOk="0">
                      <a:moveTo>
                        <a:pt x="17965" y="1"/>
                      </a:moveTo>
                      <a:cubicBezTo>
                        <a:pt x="16280" y="1"/>
                        <a:pt x="13914" y="133"/>
                        <a:pt x="11131" y="653"/>
                      </a:cubicBezTo>
                      <a:cubicBezTo>
                        <a:pt x="10169" y="828"/>
                        <a:pt x="9215" y="1064"/>
                        <a:pt x="8284" y="1357"/>
                      </a:cubicBezTo>
                      <a:cubicBezTo>
                        <a:pt x="7372" y="1163"/>
                        <a:pt x="6268" y="1010"/>
                        <a:pt x="5069" y="1010"/>
                      </a:cubicBezTo>
                      <a:cubicBezTo>
                        <a:pt x="4704" y="1010"/>
                        <a:pt x="4330" y="1024"/>
                        <a:pt x="3950" y="1056"/>
                      </a:cubicBezTo>
                      <a:cubicBezTo>
                        <a:pt x="1" y="1388"/>
                        <a:pt x="836" y="6391"/>
                        <a:pt x="1072" y="8197"/>
                      </a:cubicBezTo>
                      <a:cubicBezTo>
                        <a:pt x="1308" y="10008"/>
                        <a:pt x="3587" y="20303"/>
                        <a:pt x="3587" y="20303"/>
                      </a:cubicBezTo>
                      <a:lnTo>
                        <a:pt x="7125" y="20066"/>
                      </a:lnTo>
                      <a:lnTo>
                        <a:pt x="6731" y="8709"/>
                      </a:lnTo>
                      <a:lnTo>
                        <a:pt x="6731" y="8709"/>
                      </a:lnTo>
                      <a:cubicBezTo>
                        <a:pt x="6731" y="8709"/>
                        <a:pt x="7444" y="8811"/>
                        <a:pt x="8427" y="8811"/>
                      </a:cubicBezTo>
                      <a:cubicBezTo>
                        <a:pt x="9059" y="8811"/>
                        <a:pt x="9803" y="8769"/>
                        <a:pt x="10540" y="8630"/>
                      </a:cubicBezTo>
                      <a:cubicBezTo>
                        <a:pt x="12430" y="8280"/>
                        <a:pt x="12898" y="8119"/>
                        <a:pt x="13882" y="8119"/>
                      </a:cubicBezTo>
                      <a:cubicBezTo>
                        <a:pt x="14708" y="8119"/>
                        <a:pt x="17135" y="8398"/>
                        <a:pt x="18220" y="8438"/>
                      </a:cubicBezTo>
                      <a:lnTo>
                        <a:pt x="18246" y="8552"/>
                      </a:lnTo>
                      <a:lnTo>
                        <a:pt x="18872" y="20617"/>
                      </a:lnTo>
                      <a:lnTo>
                        <a:pt x="22134" y="20657"/>
                      </a:lnTo>
                      <a:cubicBezTo>
                        <a:pt x="22134" y="20657"/>
                        <a:pt x="24452" y="7808"/>
                        <a:pt x="24023" y="4703"/>
                      </a:cubicBezTo>
                      <a:cubicBezTo>
                        <a:pt x="23591" y="1598"/>
                        <a:pt x="22493" y="299"/>
                        <a:pt x="20879" y="181"/>
                      </a:cubicBezTo>
                      <a:lnTo>
                        <a:pt x="20774" y="181"/>
                      </a:lnTo>
                      <a:lnTo>
                        <a:pt x="20722" y="142"/>
                      </a:lnTo>
                      <a:cubicBezTo>
                        <a:pt x="20722" y="142"/>
                        <a:pt x="19706" y="1"/>
                        <a:pt x="17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032;p62">
                  <a:extLst>
                    <a:ext uri="{FF2B5EF4-FFF2-40B4-BE49-F238E27FC236}">
                      <a16:creationId xmlns:a16="http://schemas.microsoft.com/office/drawing/2014/main" id="{C1A2C089-879A-9C49-AEA0-A9BBB2A843C4}"/>
                    </a:ext>
                  </a:extLst>
                </p:cNvPr>
                <p:cNvSpPr/>
                <p:nvPr/>
              </p:nvSpPr>
              <p:spPr>
                <a:xfrm>
                  <a:off x="-2750894" y="6112106"/>
                  <a:ext cx="440" cy="10255"/>
                </a:xfrm>
                <a:custGeom>
                  <a:avLst/>
                  <a:gdLst/>
                  <a:ahLst/>
                  <a:cxnLst/>
                  <a:rect l="l" t="t" r="r" b="b"/>
                  <a:pathLst>
                    <a:path w="10" h="233" fill="none" extrusionOk="0">
                      <a:moveTo>
                        <a:pt x="9" y="232"/>
                      </a:moveTo>
                      <a:lnTo>
                        <a:pt x="0" y="0"/>
                      </a:lnTo>
                    </a:path>
                  </a:pathLst>
                </a:custGeom>
                <a:solidFill>
                  <a:schemeClr val="dk1"/>
                </a:solidFill>
                <a:ln w="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033;p62">
                  <a:extLst>
                    <a:ext uri="{FF2B5EF4-FFF2-40B4-BE49-F238E27FC236}">
                      <a16:creationId xmlns:a16="http://schemas.microsoft.com/office/drawing/2014/main" id="{76275BD7-4A98-4840-80BF-EA822A6A960E}"/>
                    </a:ext>
                  </a:extLst>
                </p:cNvPr>
                <p:cNvSpPr/>
                <p:nvPr/>
              </p:nvSpPr>
              <p:spPr>
                <a:xfrm>
                  <a:off x="-2753799" y="6013160"/>
                  <a:ext cx="440" cy="10255"/>
                </a:xfrm>
                <a:custGeom>
                  <a:avLst/>
                  <a:gdLst/>
                  <a:ahLst/>
                  <a:cxnLst/>
                  <a:rect l="l" t="t" r="r" b="b"/>
                  <a:pathLst>
                    <a:path w="10" h="233" fill="none" extrusionOk="0">
                      <a:moveTo>
                        <a:pt x="9" y="232"/>
                      </a:moveTo>
                      <a:lnTo>
                        <a:pt x="1" y="1"/>
                      </a:lnTo>
                    </a:path>
                  </a:pathLst>
                </a:custGeom>
                <a:solidFill>
                  <a:schemeClr val="dk1"/>
                </a:solidFill>
                <a:ln w="325" cap="rnd" cmpd="sng">
                  <a:solidFill>
                    <a:srgbClr val="D7E0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034;p62">
                  <a:extLst>
                    <a:ext uri="{FF2B5EF4-FFF2-40B4-BE49-F238E27FC236}">
                      <a16:creationId xmlns:a16="http://schemas.microsoft.com/office/drawing/2014/main" id="{D6B624AA-BEBF-094D-AE1D-C295803A22DA}"/>
                    </a:ext>
                  </a:extLst>
                </p:cNvPr>
                <p:cNvSpPr/>
                <p:nvPr/>
              </p:nvSpPr>
              <p:spPr>
                <a:xfrm>
                  <a:off x="-2544947" y="5941944"/>
                  <a:ext cx="44147" cy="197539"/>
                </a:xfrm>
                <a:custGeom>
                  <a:avLst/>
                  <a:gdLst/>
                  <a:ahLst/>
                  <a:cxnLst/>
                  <a:rect l="l" t="t" r="r" b="b"/>
                  <a:pathLst>
                    <a:path w="1003" h="4488" fill="none" extrusionOk="0">
                      <a:moveTo>
                        <a:pt x="1002" y="1"/>
                      </a:moveTo>
                      <a:cubicBezTo>
                        <a:pt x="1002" y="1"/>
                        <a:pt x="1" y="1199"/>
                        <a:pt x="88" y="4488"/>
                      </a:cubicBezTo>
                    </a:path>
                  </a:pathLst>
                </a:custGeom>
                <a:noFill/>
                <a:ln w="325" cap="rnd" cmpd="sng">
                  <a:solidFill>
                    <a:srgbClr val="D7E0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35;p62">
                  <a:extLst>
                    <a:ext uri="{FF2B5EF4-FFF2-40B4-BE49-F238E27FC236}">
                      <a16:creationId xmlns:a16="http://schemas.microsoft.com/office/drawing/2014/main" id="{40705E85-C395-284A-B210-51D195BC6F88}"/>
                    </a:ext>
                  </a:extLst>
                </p:cNvPr>
                <p:cNvSpPr/>
                <p:nvPr/>
              </p:nvSpPr>
              <p:spPr>
                <a:xfrm>
                  <a:off x="-2564754" y="5977156"/>
                  <a:ext cx="21611" cy="157310"/>
                </a:xfrm>
                <a:custGeom>
                  <a:avLst/>
                  <a:gdLst/>
                  <a:ahLst/>
                  <a:cxnLst/>
                  <a:rect l="l" t="t" r="r" b="b"/>
                  <a:pathLst>
                    <a:path w="491" h="3574" fill="none" extrusionOk="0">
                      <a:moveTo>
                        <a:pt x="267" y="1"/>
                      </a:moveTo>
                      <a:cubicBezTo>
                        <a:pt x="0" y="1147"/>
                        <a:pt x="114" y="2459"/>
                        <a:pt x="490" y="3574"/>
                      </a:cubicBezTo>
                    </a:path>
                  </a:pathLst>
                </a:custGeom>
                <a:noFill/>
                <a:ln w="325" cap="rnd" cmpd="sng">
                  <a:solidFill>
                    <a:srgbClr val="D7E0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036;p62">
                  <a:extLst>
                    <a:ext uri="{FF2B5EF4-FFF2-40B4-BE49-F238E27FC236}">
                      <a16:creationId xmlns:a16="http://schemas.microsoft.com/office/drawing/2014/main" id="{1BCD9025-C46D-E54E-B4CB-A5CFB747780E}"/>
                    </a:ext>
                  </a:extLst>
                </p:cNvPr>
                <p:cNvSpPr/>
                <p:nvPr/>
              </p:nvSpPr>
              <p:spPr>
                <a:xfrm>
                  <a:off x="-2980564" y="5821255"/>
                  <a:ext cx="102467" cy="14085"/>
                </a:xfrm>
                <a:custGeom>
                  <a:avLst/>
                  <a:gdLst/>
                  <a:ahLst/>
                  <a:cxnLst/>
                  <a:rect l="l" t="t" r="r" b="b"/>
                  <a:pathLst>
                    <a:path w="2328" h="320" fill="none" extrusionOk="0">
                      <a:moveTo>
                        <a:pt x="1" y="0"/>
                      </a:moveTo>
                      <a:cubicBezTo>
                        <a:pt x="806" y="97"/>
                        <a:pt x="1553" y="136"/>
                        <a:pt x="2328" y="320"/>
                      </a:cubicBezTo>
                    </a:path>
                  </a:pathLst>
                </a:custGeom>
                <a:noFill/>
                <a:ln w="325" cap="rnd" cmpd="sng">
                  <a:solidFill>
                    <a:srgbClr val="D7E0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037;p62">
                  <a:extLst>
                    <a:ext uri="{FF2B5EF4-FFF2-40B4-BE49-F238E27FC236}">
                      <a16:creationId xmlns:a16="http://schemas.microsoft.com/office/drawing/2014/main" id="{FE61481E-5A0E-4D47-AA2E-1205E18BB0AE}"/>
                    </a:ext>
                  </a:extLst>
                </p:cNvPr>
                <p:cNvSpPr/>
                <p:nvPr/>
              </p:nvSpPr>
              <p:spPr>
                <a:xfrm>
                  <a:off x="-3065249" y="5986399"/>
                  <a:ext cx="19499" cy="160391"/>
                </a:xfrm>
                <a:custGeom>
                  <a:avLst/>
                  <a:gdLst/>
                  <a:ahLst/>
                  <a:cxnLst/>
                  <a:rect l="l" t="t" r="r" b="b"/>
                  <a:pathLst>
                    <a:path w="443" h="3644" fill="none" extrusionOk="0">
                      <a:moveTo>
                        <a:pt x="1" y="1"/>
                      </a:moveTo>
                      <a:cubicBezTo>
                        <a:pt x="429" y="1330"/>
                        <a:pt x="442" y="2082"/>
                        <a:pt x="381" y="3644"/>
                      </a:cubicBezTo>
                    </a:path>
                  </a:pathLst>
                </a:custGeom>
                <a:noFill/>
                <a:ln w="325" cap="rnd" cmpd="sng">
                  <a:solidFill>
                    <a:srgbClr val="D7E0F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038;p62">
                  <a:extLst>
                    <a:ext uri="{FF2B5EF4-FFF2-40B4-BE49-F238E27FC236}">
                      <a16:creationId xmlns:a16="http://schemas.microsoft.com/office/drawing/2014/main" id="{159E3CC9-F562-F24D-80E7-F6D06E40D8E0}"/>
                    </a:ext>
                  </a:extLst>
                </p:cNvPr>
                <p:cNvSpPr/>
                <p:nvPr/>
              </p:nvSpPr>
              <p:spPr>
                <a:xfrm>
                  <a:off x="-2512200" y="5545809"/>
                  <a:ext cx="210612" cy="272409"/>
                </a:xfrm>
                <a:custGeom>
                  <a:avLst/>
                  <a:gdLst/>
                  <a:ahLst/>
                  <a:cxnLst/>
                  <a:rect l="l" t="t" r="r" b="b"/>
                  <a:pathLst>
                    <a:path w="4785" h="6189" extrusionOk="0">
                      <a:moveTo>
                        <a:pt x="3823" y="0"/>
                      </a:moveTo>
                      <a:lnTo>
                        <a:pt x="0" y="1260"/>
                      </a:lnTo>
                      <a:lnTo>
                        <a:pt x="2016" y="6188"/>
                      </a:lnTo>
                      <a:cubicBezTo>
                        <a:pt x="2016" y="6188"/>
                        <a:pt x="4194" y="5983"/>
                        <a:pt x="4492" y="4894"/>
                      </a:cubicBezTo>
                      <a:cubicBezTo>
                        <a:pt x="4785" y="3801"/>
                        <a:pt x="3823" y="0"/>
                        <a:pt x="3823" y="0"/>
                      </a:cubicBez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039;p62">
                  <a:extLst>
                    <a:ext uri="{FF2B5EF4-FFF2-40B4-BE49-F238E27FC236}">
                      <a16:creationId xmlns:a16="http://schemas.microsoft.com/office/drawing/2014/main" id="{DD5E1DFC-B64E-CA4E-9D49-C947B4B0E19D}"/>
                    </a:ext>
                  </a:extLst>
                </p:cNvPr>
                <p:cNvSpPr/>
                <p:nvPr/>
              </p:nvSpPr>
              <p:spPr>
                <a:xfrm>
                  <a:off x="-2825191" y="5663021"/>
                  <a:ext cx="482624" cy="238737"/>
                </a:xfrm>
                <a:custGeom>
                  <a:avLst/>
                  <a:gdLst/>
                  <a:ahLst/>
                  <a:cxnLst/>
                  <a:rect l="l" t="t" r="r" b="b"/>
                  <a:pathLst>
                    <a:path w="10965" h="5424" extrusionOk="0">
                      <a:moveTo>
                        <a:pt x="8104" y="1"/>
                      </a:moveTo>
                      <a:cubicBezTo>
                        <a:pt x="8104" y="1"/>
                        <a:pt x="853" y="3302"/>
                        <a:pt x="0" y="4155"/>
                      </a:cubicBezTo>
                      <a:lnTo>
                        <a:pt x="1120" y="5423"/>
                      </a:lnTo>
                      <a:cubicBezTo>
                        <a:pt x="1120" y="5423"/>
                        <a:pt x="9044" y="4243"/>
                        <a:pt x="10964" y="2800"/>
                      </a:cubicBezTo>
                      <a:lnTo>
                        <a:pt x="8104" y="1"/>
                      </a:ln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040;p62">
                  <a:extLst>
                    <a:ext uri="{FF2B5EF4-FFF2-40B4-BE49-F238E27FC236}">
                      <a16:creationId xmlns:a16="http://schemas.microsoft.com/office/drawing/2014/main" id="{757F687E-B982-8847-9516-31BCF1EA603A}"/>
                    </a:ext>
                  </a:extLst>
                </p:cNvPr>
                <p:cNvSpPr/>
                <p:nvPr/>
              </p:nvSpPr>
              <p:spPr>
                <a:xfrm>
                  <a:off x="-2969956" y="5846475"/>
                  <a:ext cx="194458" cy="324391"/>
                </a:xfrm>
                <a:custGeom>
                  <a:avLst/>
                  <a:gdLst/>
                  <a:ahLst/>
                  <a:cxnLst/>
                  <a:rect l="l" t="t" r="r" b="b"/>
                  <a:pathLst>
                    <a:path w="4418" h="7370" extrusionOk="0">
                      <a:moveTo>
                        <a:pt x="3294" y="0"/>
                      </a:moveTo>
                      <a:cubicBezTo>
                        <a:pt x="3294" y="0"/>
                        <a:pt x="1907" y="1409"/>
                        <a:pt x="1260" y="2353"/>
                      </a:cubicBezTo>
                      <a:cubicBezTo>
                        <a:pt x="613" y="3298"/>
                        <a:pt x="241" y="4002"/>
                        <a:pt x="167" y="4457"/>
                      </a:cubicBezTo>
                      <a:cubicBezTo>
                        <a:pt x="88" y="4907"/>
                        <a:pt x="0" y="7304"/>
                        <a:pt x="197" y="7352"/>
                      </a:cubicBezTo>
                      <a:cubicBezTo>
                        <a:pt x="237" y="7362"/>
                        <a:pt x="324" y="7369"/>
                        <a:pt x="434" y="7369"/>
                      </a:cubicBezTo>
                      <a:cubicBezTo>
                        <a:pt x="802" y="7369"/>
                        <a:pt x="1436" y="7291"/>
                        <a:pt x="1496" y="6989"/>
                      </a:cubicBezTo>
                      <a:cubicBezTo>
                        <a:pt x="1575" y="6595"/>
                        <a:pt x="1715" y="5634"/>
                        <a:pt x="1715" y="5633"/>
                      </a:cubicBezTo>
                      <a:lnTo>
                        <a:pt x="1715" y="5633"/>
                      </a:lnTo>
                      <a:cubicBezTo>
                        <a:pt x="1715" y="5634"/>
                        <a:pt x="1636" y="6420"/>
                        <a:pt x="1794" y="6438"/>
                      </a:cubicBezTo>
                      <a:cubicBezTo>
                        <a:pt x="1794" y="6438"/>
                        <a:pt x="1795" y="6438"/>
                        <a:pt x="1796" y="6438"/>
                      </a:cubicBezTo>
                      <a:cubicBezTo>
                        <a:pt x="1956" y="6438"/>
                        <a:pt x="2362" y="4610"/>
                        <a:pt x="2362" y="4610"/>
                      </a:cubicBezTo>
                      <a:cubicBezTo>
                        <a:pt x="2362" y="4610"/>
                        <a:pt x="3455" y="3945"/>
                        <a:pt x="3770" y="3097"/>
                      </a:cubicBezTo>
                      <a:cubicBezTo>
                        <a:pt x="4085" y="2253"/>
                        <a:pt x="4418" y="1273"/>
                        <a:pt x="4418" y="1273"/>
                      </a:cubicBezTo>
                      <a:lnTo>
                        <a:pt x="3294" y="0"/>
                      </a:ln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041;p62">
                  <a:extLst>
                    <a:ext uri="{FF2B5EF4-FFF2-40B4-BE49-F238E27FC236}">
                      <a16:creationId xmlns:a16="http://schemas.microsoft.com/office/drawing/2014/main" id="{598777C6-67BB-0B4A-B98D-1A30883D441E}"/>
                    </a:ext>
                  </a:extLst>
                </p:cNvPr>
                <p:cNvSpPr/>
                <p:nvPr/>
              </p:nvSpPr>
              <p:spPr>
                <a:xfrm>
                  <a:off x="-2946100" y="6044719"/>
                  <a:ext cx="3345" cy="124783"/>
                </a:xfrm>
                <a:custGeom>
                  <a:avLst/>
                  <a:gdLst/>
                  <a:ahLst/>
                  <a:cxnLst/>
                  <a:rect l="l" t="t" r="r" b="b"/>
                  <a:pathLst>
                    <a:path w="76" h="2835" fill="none" extrusionOk="0">
                      <a:moveTo>
                        <a:pt x="75" y="1"/>
                      </a:moveTo>
                      <a:cubicBezTo>
                        <a:pt x="75" y="1"/>
                        <a:pt x="1" y="2236"/>
                        <a:pt x="36" y="2835"/>
                      </a:cubicBez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042;p62">
                  <a:extLst>
                    <a:ext uri="{FF2B5EF4-FFF2-40B4-BE49-F238E27FC236}">
                      <a16:creationId xmlns:a16="http://schemas.microsoft.com/office/drawing/2014/main" id="{D93FB516-41C3-C74A-A371-398A56F0FDC9}"/>
                    </a:ext>
                  </a:extLst>
                </p:cNvPr>
                <p:cNvSpPr/>
                <p:nvPr/>
              </p:nvSpPr>
              <p:spPr>
                <a:xfrm>
                  <a:off x="-2923168" y="6047052"/>
                  <a:ext cx="5018" cy="119941"/>
                </a:xfrm>
                <a:custGeom>
                  <a:avLst/>
                  <a:gdLst/>
                  <a:ahLst/>
                  <a:cxnLst/>
                  <a:rect l="l" t="t" r="r" b="b"/>
                  <a:pathLst>
                    <a:path w="114" h="2725" fill="none" extrusionOk="0">
                      <a:moveTo>
                        <a:pt x="0" y="2725"/>
                      </a:moveTo>
                      <a:cubicBezTo>
                        <a:pt x="0" y="2725"/>
                        <a:pt x="83" y="604"/>
                        <a:pt x="114" y="0"/>
                      </a:cubicBez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043;p62">
                  <a:extLst>
                    <a:ext uri="{FF2B5EF4-FFF2-40B4-BE49-F238E27FC236}">
                      <a16:creationId xmlns:a16="http://schemas.microsoft.com/office/drawing/2014/main" id="{9CA37A79-6B98-CF45-8801-1013EAC5698B}"/>
                    </a:ext>
                  </a:extLst>
                </p:cNvPr>
                <p:cNvSpPr/>
                <p:nvPr/>
              </p:nvSpPr>
              <p:spPr>
                <a:xfrm>
                  <a:off x="-2895263" y="6048196"/>
                  <a:ext cx="2553" cy="55503"/>
                </a:xfrm>
                <a:custGeom>
                  <a:avLst/>
                  <a:gdLst/>
                  <a:ahLst/>
                  <a:cxnLst/>
                  <a:rect l="l" t="t" r="r" b="b"/>
                  <a:pathLst>
                    <a:path w="58" h="1261" fill="none" extrusionOk="0">
                      <a:moveTo>
                        <a:pt x="0" y="1260"/>
                      </a:moveTo>
                      <a:lnTo>
                        <a:pt x="57" y="1"/>
                      </a:ln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044;p62">
                  <a:extLst>
                    <a:ext uri="{FF2B5EF4-FFF2-40B4-BE49-F238E27FC236}">
                      <a16:creationId xmlns:a16="http://schemas.microsoft.com/office/drawing/2014/main" id="{5AB1AC3E-9DB0-F04E-89DC-E256750042BD}"/>
                    </a:ext>
                  </a:extLst>
                </p:cNvPr>
                <p:cNvSpPr/>
                <p:nvPr/>
              </p:nvSpPr>
              <p:spPr>
                <a:xfrm>
                  <a:off x="-2485439" y="5659191"/>
                  <a:ext cx="106472" cy="21963"/>
                </a:xfrm>
                <a:custGeom>
                  <a:avLst/>
                  <a:gdLst/>
                  <a:ahLst/>
                  <a:cxnLst/>
                  <a:rect l="l" t="t" r="r" b="b"/>
                  <a:pathLst>
                    <a:path w="2419" h="499" fill="none" extrusionOk="0">
                      <a:moveTo>
                        <a:pt x="0" y="232"/>
                      </a:moveTo>
                      <a:cubicBezTo>
                        <a:pt x="0" y="232"/>
                        <a:pt x="1299" y="0"/>
                        <a:pt x="2419" y="499"/>
                      </a:cubicBez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045;p62">
                  <a:extLst>
                    <a:ext uri="{FF2B5EF4-FFF2-40B4-BE49-F238E27FC236}">
                      <a16:creationId xmlns:a16="http://schemas.microsoft.com/office/drawing/2014/main" id="{615EBB4E-6964-5240-A40C-9CED98E04AD8}"/>
                    </a:ext>
                  </a:extLst>
                </p:cNvPr>
                <p:cNvSpPr/>
                <p:nvPr/>
              </p:nvSpPr>
              <p:spPr>
                <a:xfrm>
                  <a:off x="-2935713" y="5160413"/>
                  <a:ext cx="195427" cy="241774"/>
                </a:xfrm>
                <a:custGeom>
                  <a:avLst/>
                  <a:gdLst/>
                  <a:ahLst/>
                  <a:cxnLst/>
                  <a:rect l="l" t="t" r="r" b="b"/>
                  <a:pathLst>
                    <a:path w="4440" h="5493" extrusionOk="0">
                      <a:moveTo>
                        <a:pt x="4282" y="1"/>
                      </a:moveTo>
                      <a:lnTo>
                        <a:pt x="1" y="4090"/>
                      </a:lnTo>
                      <a:cubicBezTo>
                        <a:pt x="1" y="4090"/>
                        <a:pt x="747" y="5492"/>
                        <a:pt x="2008" y="5492"/>
                      </a:cubicBezTo>
                      <a:cubicBezTo>
                        <a:pt x="2162" y="5492"/>
                        <a:pt x="2324" y="5471"/>
                        <a:pt x="2494" y="5424"/>
                      </a:cubicBezTo>
                      <a:cubicBezTo>
                        <a:pt x="4046" y="4991"/>
                        <a:pt x="4440" y="1846"/>
                        <a:pt x="4282" y="1"/>
                      </a:cubicBez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046;p62">
                  <a:extLst>
                    <a:ext uri="{FF2B5EF4-FFF2-40B4-BE49-F238E27FC236}">
                      <a16:creationId xmlns:a16="http://schemas.microsoft.com/office/drawing/2014/main" id="{80CEA81D-FFDD-C641-87AD-7276D965E8D7}"/>
                    </a:ext>
                  </a:extLst>
                </p:cNvPr>
                <p:cNvSpPr/>
                <p:nvPr/>
              </p:nvSpPr>
              <p:spPr>
                <a:xfrm>
                  <a:off x="-2935713" y="5160413"/>
                  <a:ext cx="195427" cy="257796"/>
                </a:xfrm>
                <a:custGeom>
                  <a:avLst/>
                  <a:gdLst/>
                  <a:ahLst/>
                  <a:cxnLst/>
                  <a:rect l="l" t="t" r="r" b="b"/>
                  <a:pathLst>
                    <a:path w="4440" h="5857" extrusionOk="0">
                      <a:moveTo>
                        <a:pt x="1" y="4090"/>
                      </a:moveTo>
                      <a:cubicBezTo>
                        <a:pt x="1" y="4090"/>
                        <a:pt x="941" y="5857"/>
                        <a:pt x="2494" y="5424"/>
                      </a:cubicBezTo>
                      <a:cubicBezTo>
                        <a:pt x="4046" y="4991"/>
                        <a:pt x="4440" y="1846"/>
                        <a:pt x="4282" y="1"/>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047;p62">
                  <a:extLst>
                    <a:ext uri="{FF2B5EF4-FFF2-40B4-BE49-F238E27FC236}">
                      <a16:creationId xmlns:a16="http://schemas.microsoft.com/office/drawing/2014/main" id="{9B2F1EC4-16A6-DC4E-AEA6-7A94558E64C8}"/>
                    </a:ext>
                  </a:extLst>
                </p:cNvPr>
                <p:cNvSpPr/>
                <p:nvPr/>
              </p:nvSpPr>
              <p:spPr>
                <a:xfrm>
                  <a:off x="-3114325" y="5036951"/>
                  <a:ext cx="113427" cy="193182"/>
                </a:xfrm>
                <a:custGeom>
                  <a:avLst/>
                  <a:gdLst/>
                  <a:ahLst/>
                  <a:cxnLst/>
                  <a:rect l="l" t="t" r="r" b="b"/>
                  <a:pathLst>
                    <a:path w="2577" h="4389" extrusionOk="0">
                      <a:moveTo>
                        <a:pt x="965" y="0"/>
                      </a:moveTo>
                      <a:cubicBezTo>
                        <a:pt x="661" y="0"/>
                        <a:pt x="356" y="129"/>
                        <a:pt x="254" y="427"/>
                      </a:cubicBezTo>
                      <a:cubicBezTo>
                        <a:pt x="84" y="925"/>
                        <a:pt x="0" y="1428"/>
                        <a:pt x="184" y="1936"/>
                      </a:cubicBezTo>
                      <a:cubicBezTo>
                        <a:pt x="267" y="2154"/>
                        <a:pt x="385" y="2351"/>
                        <a:pt x="451" y="2574"/>
                      </a:cubicBezTo>
                      <a:cubicBezTo>
                        <a:pt x="508" y="2780"/>
                        <a:pt x="521" y="2998"/>
                        <a:pt x="586" y="3200"/>
                      </a:cubicBezTo>
                      <a:cubicBezTo>
                        <a:pt x="757" y="3685"/>
                        <a:pt x="1229" y="3991"/>
                        <a:pt x="1675" y="4254"/>
                      </a:cubicBezTo>
                      <a:cubicBezTo>
                        <a:pt x="1782" y="4321"/>
                        <a:pt x="1905" y="4388"/>
                        <a:pt x="2029" y="4388"/>
                      </a:cubicBezTo>
                      <a:cubicBezTo>
                        <a:pt x="2059" y="4388"/>
                        <a:pt x="2088" y="4384"/>
                        <a:pt x="2117" y="4376"/>
                      </a:cubicBezTo>
                      <a:cubicBezTo>
                        <a:pt x="2301" y="4319"/>
                        <a:pt x="2380" y="4100"/>
                        <a:pt x="2419" y="3908"/>
                      </a:cubicBezTo>
                      <a:cubicBezTo>
                        <a:pt x="2576" y="3156"/>
                        <a:pt x="2576" y="2373"/>
                        <a:pt x="2415" y="1621"/>
                      </a:cubicBezTo>
                      <a:cubicBezTo>
                        <a:pt x="2345" y="1284"/>
                        <a:pt x="2240" y="952"/>
                        <a:pt x="2052" y="663"/>
                      </a:cubicBezTo>
                      <a:cubicBezTo>
                        <a:pt x="1868" y="374"/>
                        <a:pt x="1592" y="134"/>
                        <a:pt x="1264" y="42"/>
                      </a:cubicBezTo>
                      <a:cubicBezTo>
                        <a:pt x="1170" y="15"/>
                        <a:pt x="1068" y="0"/>
                        <a:pt x="9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48;p62">
                  <a:extLst>
                    <a:ext uri="{FF2B5EF4-FFF2-40B4-BE49-F238E27FC236}">
                      <a16:creationId xmlns:a16="http://schemas.microsoft.com/office/drawing/2014/main" id="{D32CBF2F-BCE9-BA4F-9662-9B087376D665}"/>
                    </a:ext>
                  </a:extLst>
                </p:cNvPr>
                <p:cNvSpPr/>
                <p:nvPr/>
              </p:nvSpPr>
              <p:spPr>
                <a:xfrm>
                  <a:off x="-2830209" y="4889457"/>
                  <a:ext cx="119017" cy="269328"/>
                </a:xfrm>
                <a:custGeom>
                  <a:avLst/>
                  <a:gdLst/>
                  <a:ahLst/>
                  <a:cxnLst/>
                  <a:rect l="l" t="t" r="r" b="b"/>
                  <a:pathLst>
                    <a:path w="2704" h="6119" extrusionOk="0">
                      <a:moveTo>
                        <a:pt x="402" y="1"/>
                      </a:moveTo>
                      <a:cubicBezTo>
                        <a:pt x="329" y="1"/>
                        <a:pt x="261" y="18"/>
                        <a:pt x="206" y="69"/>
                      </a:cubicBezTo>
                      <a:cubicBezTo>
                        <a:pt x="1" y="257"/>
                        <a:pt x="35" y="752"/>
                        <a:pt x="31" y="1001"/>
                      </a:cubicBezTo>
                      <a:cubicBezTo>
                        <a:pt x="22" y="1784"/>
                        <a:pt x="9" y="2571"/>
                        <a:pt x="114" y="3349"/>
                      </a:cubicBezTo>
                      <a:cubicBezTo>
                        <a:pt x="219" y="4123"/>
                        <a:pt x="438" y="4897"/>
                        <a:pt x="849" y="5562"/>
                      </a:cubicBezTo>
                      <a:cubicBezTo>
                        <a:pt x="1022" y="5836"/>
                        <a:pt x="1280" y="6119"/>
                        <a:pt x="1601" y="6119"/>
                      </a:cubicBezTo>
                      <a:cubicBezTo>
                        <a:pt x="1612" y="6119"/>
                        <a:pt x="1624" y="6118"/>
                        <a:pt x="1636" y="6118"/>
                      </a:cubicBezTo>
                      <a:cubicBezTo>
                        <a:pt x="1995" y="6096"/>
                        <a:pt x="2231" y="5737"/>
                        <a:pt x="2353" y="5400"/>
                      </a:cubicBezTo>
                      <a:cubicBezTo>
                        <a:pt x="2607" y="4701"/>
                        <a:pt x="2642" y="3944"/>
                        <a:pt x="2677" y="3205"/>
                      </a:cubicBezTo>
                      <a:cubicBezTo>
                        <a:pt x="2690" y="2864"/>
                        <a:pt x="2703" y="2497"/>
                        <a:pt x="2520" y="2208"/>
                      </a:cubicBezTo>
                      <a:cubicBezTo>
                        <a:pt x="2358" y="1945"/>
                        <a:pt x="2060" y="1784"/>
                        <a:pt x="1929" y="1508"/>
                      </a:cubicBezTo>
                      <a:cubicBezTo>
                        <a:pt x="1824" y="1294"/>
                        <a:pt x="1837" y="1049"/>
                        <a:pt x="1824" y="808"/>
                      </a:cubicBezTo>
                      <a:cubicBezTo>
                        <a:pt x="1811" y="572"/>
                        <a:pt x="1750" y="314"/>
                        <a:pt x="1553" y="183"/>
                      </a:cubicBezTo>
                      <a:cubicBezTo>
                        <a:pt x="1425" y="98"/>
                        <a:pt x="1270" y="83"/>
                        <a:pt x="1114" y="83"/>
                      </a:cubicBezTo>
                      <a:cubicBezTo>
                        <a:pt x="1046" y="83"/>
                        <a:pt x="977" y="85"/>
                        <a:pt x="910" y="87"/>
                      </a:cubicBezTo>
                      <a:cubicBezTo>
                        <a:pt x="908" y="87"/>
                        <a:pt x="905" y="87"/>
                        <a:pt x="903" y="87"/>
                      </a:cubicBezTo>
                      <a:cubicBezTo>
                        <a:pt x="755" y="87"/>
                        <a:pt x="565" y="1"/>
                        <a:pt x="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49;p62">
                  <a:extLst>
                    <a:ext uri="{FF2B5EF4-FFF2-40B4-BE49-F238E27FC236}">
                      <a16:creationId xmlns:a16="http://schemas.microsoft.com/office/drawing/2014/main" id="{D722F056-21A2-4441-A155-F6CFF390237C}"/>
                    </a:ext>
                  </a:extLst>
                </p:cNvPr>
                <p:cNvSpPr/>
                <p:nvPr/>
              </p:nvSpPr>
              <p:spPr>
                <a:xfrm>
                  <a:off x="-3083163" y="4957240"/>
                  <a:ext cx="337111" cy="393978"/>
                </a:xfrm>
                <a:custGeom>
                  <a:avLst/>
                  <a:gdLst/>
                  <a:ahLst/>
                  <a:cxnLst/>
                  <a:rect l="l" t="t" r="r" b="b"/>
                  <a:pathLst>
                    <a:path w="7659" h="8951" extrusionOk="0">
                      <a:moveTo>
                        <a:pt x="3906" y="0"/>
                      </a:moveTo>
                      <a:cubicBezTo>
                        <a:pt x="3553" y="0"/>
                        <a:pt x="3193" y="41"/>
                        <a:pt x="2839" y="112"/>
                      </a:cubicBezTo>
                      <a:cubicBezTo>
                        <a:pt x="1978" y="287"/>
                        <a:pt x="1081" y="677"/>
                        <a:pt x="583" y="1433"/>
                      </a:cubicBezTo>
                      <a:cubicBezTo>
                        <a:pt x="386" y="1744"/>
                        <a:pt x="255" y="2094"/>
                        <a:pt x="202" y="2457"/>
                      </a:cubicBezTo>
                      <a:cubicBezTo>
                        <a:pt x="1" y="3624"/>
                        <a:pt x="255" y="4831"/>
                        <a:pt x="749" y="5903"/>
                      </a:cubicBezTo>
                      <a:cubicBezTo>
                        <a:pt x="788" y="5999"/>
                        <a:pt x="836" y="6095"/>
                        <a:pt x="880" y="6187"/>
                      </a:cubicBezTo>
                      <a:cubicBezTo>
                        <a:pt x="1309" y="7035"/>
                        <a:pt x="1916" y="7945"/>
                        <a:pt x="2734" y="8483"/>
                      </a:cubicBezTo>
                      <a:cubicBezTo>
                        <a:pt x="2944" y="8619"/>
                        <a:pt x="3172" y="8732"/>
                        <a:pt x="3412" y="8815"/>
                      </a:cubicBezTo>
                      <a:cubicBezTo>
                        <a:pt x="3680" y="8908"/>
                        <a:pt x="3955" y="8951"/>
                        <a:pt x="4229" y="8951"/>
                      </a:cubicBezTo>
                      <a:cubicBezTo>
                        <a:pt x="4604" y="8951"/>
                        <a:pt x="4978" y="8870"/>
                        <a:pt x="5332" y="8723"/>
                      </a:cubicBezTo>
                      <a:cubicBezTo>
                        <a:pt x="6154" y="8378"/>
                        <a:pt x="6806" y="7726"/>
                        <a:pt x="7147" y="6909"/>
                      </a:cubicBezTo>
                      <a:cubicBezTo>
                        <a:pt x="7213" y="6755"/>
                        <a:pt x="7269" y="6607"/>
                        <a:pt x="7322" y="6449"/>
                      </a:cubicBezTo>
                      <a:cubicBezTo>
                        <a:pt x="7576" y="5649"/>
                        <a:pt x="7659" y="4805"/>
                        <a:pt x="7562" y="3970"/>
                      </a:cubicBezTo>
                      <a:cubicBezTo>
                        <a:pt x="7457" y="2999"/>
                        <a:pt x="7125" y="2059"/>
                        <a:pt x="6583" y="1276"/>
                      </a:cubicBezTo>
                      <a:cubicBezTo>
                        <a:pt x="5939" y="351"/>
                        <a:pt x="4949" y="0"/>
                        <a:pt x="3906" y="0"/>
                      </a:cubicBez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50;p62">
                  <a:extLst>
                    <a:ext uri="{FF2B5EF4-FFF2-40B4-BE49-F238E27FC236}">
                      <a16:creationId xmlns:a16="http://schemas.microsoft.com/office/drawing/2014/main" id="{BF0481B0-9725-C045-A993-CE8A74687406}"/>
                    </a:ext>
                  </a:extLst>
                </p:cNvPr>
                <p:cNvSpPr/>
                <p:nvPr/>
              </p:nvSpPr>
              <p:spPr>
                <a:xfrm>
                  <a:off x="-3064677" y="5116046"/>
                  <a:ext cx="86666" cy="58320"/>
                </a:xfrm>
                <a:custGeom>
                  <a:avLst/>
                  <a:gdLst/>
                  <a:ahLst/>
                  <a:cxnLst/>
                  <a:rect l="l" t="t" r="r" b="b"/>
                  <a:pathLst>
                    <a:path w="1969" h="1325" extrusionOk="0">
                      <a:moveTo>
                        <a:pt x="1616" y="1"/>
                      </a:moveTo>
                      <a:cubicBezTo>
                        <a:pt x="1582" y="1"/>
                        <a:pt x="1547" y="5"/>
                        <a:pt x="1514" y="12"/>
                      </a:cubicBezTo>
                      <a:cubicBezTo>
                        <a:pt x="1374" y="47"/>
                        <a:pt x="1252" y="130"/>
                        <a:pt x="1138" y="213"/>
                      </a:cubicBezTo>
                      <a:cubicBezTo>
                        <a:pt x="954" y="349"/>
                        <a:pt x="1" y="865"/>
                        <a:pt x="219" y="1223"/>
                      </a:cubicBezTo>
                      <a:cubicBezTo>
                        <a:pt x="263" y="1295"/>
                        <a:pt x="341" y="1325"/>
                        <a:pt x="439" y="1325"/>
                      </a:cubicBezTo>
                      <a:cubicBezTo>
                        <a:pt x="821" y="1325"/>
                        <a:pt x="1512" y="884"/>
                        <a:pt x="1671" y="755"/>
                      </a:cubicBezTo>
                      <a:cubicBezTo>
                        <a:pt x="1772" y="681"/>
                        <a:pt x="1851" y="589"/>
                        <a:pt x="1912" y="480"/>
                      </a:cubicBezTo>
                      <a:cubicBezTo>
                        <a:pt x="1969" y="370"/>
                        <a:pt x="1964" y="239"/>
                        <a:pt x="1899" y="130"/>
                      </a:cubicBezTo>
                      <a:cubicBezTo>
                        <a:pt x="1835" y="40"/>
                        <a:pt x="1726" y="1"/>
                        <a:pt x="16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51;p62">
                  <a:extLst>
                    <a:ext uri="{FF2B5EF4-FFF2-40B4-BE49-F238E27FC236}">
                      <a16:creationId xmlns:a16="http://schemas.microsoft.com/office/drawing/2014/main" id="{B441DA1E-CAB6-B642-AACF-E072DACC55C7}"/>
                    </a:ext>
                  </a:extLst>
                </p:cNvPr>
                <p:cNvSpPr/>
                <p:nvPr/>
              </p:nvSpPr>
              <p:spPr>
                <a:xfrm>
                  <a:off x="-2921848" y="5084135"/>
                  <a:ext cx="91111" cy="36400"/>
                </a:xfrm>
                <a:custGeom>
                  <a:avLst/>
                  <a:gdLst/>
                  <a:ahLst/>
                  <a:cxnLst/>
                  <a:rect l="l" t="t" r="r" b="b"/>
                  <a:pathLst>
                    <a:path w="2070" h="827" extrusionOk="0">
                      <a:moveTo>
                        <a:pt x="1422" y="1"/>
                      </a:moveTo>
                      <a:cubicBezTo>
                        <a:pt x="1110" y="1"/>
                        <a:pt x="766" y="63"/>
                        <a:pt x="648" y="72"/>
                      </a:cubicBezTo>
                      <a:cubicBezTo>
                        <a:pt x="508" y="81"/>
                        <a:pt x="359" y="94"/>
                        <a:pt x="233" y="160"/>
                      </a:cubicBezTo>
                      <a:cubicBezTo>
                        <a:pt x="106" y="221"/>
                        <a:pt x="1" y="356"/>
                        <a:pt x="14" y="496"/>
                      </a:cubicBezTo>
                      <a:cubicBezTo>
                        <a:pt x="31" y="619"/>
                        <a:pt x="115" y="724"/>
                        <a:pt x="228" y="772"/>
                      </a:cubicBezTo>
                      <a:cubicBezTo>
                        <a:pt x="323" y="808"/>
                        <a:pt x="424" y="826"/>
                        <a:pt x="526" y="826"/>
                      </a:cubicBezTo>
                      <a:cubicBezTo>
                        <a:pt x="546" y="826"/>
                        <a:pt x="566" y="826"/>
                        <a:pt x="587" y="824"/>
                      </a:cubicBezTo>
                      <a:cubicBezTo>
                        <a:pt x="849" y="820"/>
                        <a:pt x="2069" y="662"/>
                        <a:pt x="2004" y="251"/>
                      </a:cubicBezTo>
                      <a:cubicBezTo>
                        <a:pt x="1972" y="54"/>
                        <a:pt x="1711" y="1"/>
                        <a:pt x="14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52;p62">
                  <a:extLst>
                    <a:ext uri="{FF2B5EF4-FFF2-40B4-BE49-F238E27FC236}">
                      <a16:creationId xmlns:a16="http://schemas.microsoft.com/office/drawing/2014/main" id="{659146F2-B6E2-144F-844F-71BF81DCF9A6}"/>
                    </a:ext>
                  </a:extLst>
                </p:cNvPr>
                <p:cNvSpPr/>
                <p:nvPr/>
              </p:nvSpPr>
              <p:spPr>
                <a:xfrm>
                  <a:off x="-3009042" y="5171681"/>
                  <a:ext cx="26057" cy="24340"/>
                </a:xfrm>
                <a:custGeom>
                  <a:avLst/>
                  <a:gdLst/>
                  <a:ahLst/>
                  <a:cxnLst/>
                  <a:rect l="l" t="t" r="r" b="b"/>
                  <a:pathLst>
                    <a:path w="592" h="553" extrusionOk="0">
                      <a:moveTo>
                        <a:pt x="298" y="0"/>
                      </a:moveTo>
                      <a:cubicBezTo>
                        <a:pt x="285" y="0"/>
                        <a:pt x="272" y="1"/>
                        <a:pt x="259" y="3"/>
                      </a:cubicBezTo>
                      <a:cubicBezTo>
                        <a:pt x="106" y="25"/>
                        <a:pt x="1" y="165"/>
                        <a:pt x="23" y="313"/>
                      </a:cubicBezTo>
                      <a:cubicBezTo>
                        <a:pt x="42" y="453"/>
                        <a:pt x="160" y="553"/>
                        <a:pt x="297" y="553"/>
                      </a:cubicBezTo>
                      <a:cubicBezTo>
                        <a:pt x="310" y="553"/>
                        <a:pt x="324" y="552"/>
                        <a:pt x="337" y="550"/>
                      </a:cubicBezTo>
                      <a:cubicBezTo>
                        <a:pt x="486" y="528"/>
                        <a:pt x="591" y="388"/>
                        <a:pt x="569" y="235"/>
                      </a:cubicBezTo>
                      <a:cubicBezTo>
                        <a:pt x="549" y="99"/>
                        <a:pt x="431" y="0"/>
                        <a:pt x="298"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53;p62">
                  <a:extLst>
                    <a:ext uri="{FF2B5EF4-FFF2-40B4-BE49-F238E27FC236}">
                      <a16:creationId xmlns:a16="http://schemas.microsoft.com/office/drawing/2014/main" id="{EC91F1D2-E6C5-864F-BA15-117F55D2A20A}"/>
                    </a:ext>
                  </a:extLst>
                </p:cNvPr>
                <p:cNvSpPr/>
                <p:nvPr/>
              </p:nvSpPr>
              <p:spPr>
                <a:xfrm>
                  <a:off x="-2985185" y="5191224"/>
                  <a:ext cx="16418" cy="32571"/>
                </a:xfrm>
                <a:custGeom>
                  <a:avLst/>
                  <a:gdLst/>
                  <a:ahLst/>
                  <a:cxnLst/>
                  <a:rect l="l" t="t" r="r" b="b"/>
                  <a:pathLst>
                    <a:path w="373" h="740" extrusionOk="0">
                      <a:moveTo>
                        <a:pt x="303" y="1"/>
                      </a:moveTo>
                      <a:lnTo>
                        <a:pt x="1" y="421"/>
                      </a:lnTo>
                      <a:cubicBezTo>
                        <a:pt x="1" y="421"/>
                        <a:pt x="373" y="740"/>
                        <a:pt x="303" y="1"/>
                      </a:cubicBezTo>
                      <a:close/>
                    </a:path>
                  </a:pathLst>
                </a:custGeom>
                <a:solidFill>
                  <a:srgbClr val="FE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54;p62">
                  <a:extLst>
                    <a:ext uri="{FF2B5EF4-FFF2-40B4-BE49-F238E27FC236}">
                      <a16:creationId xmlns:a16="http://schemas.microsoft.com/office/drawing/2014/main" id="{6F3C1B71-005F-B242-99CE-1399C83D55EA}"/>
                    </a:ext>
                  </a:extLst>
                </p:cNvPr>
                <p:cNvSpPr/>
                <p:nvPr/>
              </p:nvSpPr>
              <p:spPr>
                <a:xfrm>
                  <a:off x="-2902569" y="5137658"/>
                  <a:ext cx="25265" cy="24384"/>
                </a:xfrm>
                <a:custGeom>
                  <a:avLst/>
                  <a:gdLst/>
                  <a:ahLst/>
                  <a:cxnLst/>
                  <a:rect l="l" t="t" r="r" b="b"/>
                  <a:pathLst>
                    <a:path w="574" h="554" extrusionOk="0">
                      <a:moveTo>
                        <a:pt x="290" y="1"/>
                      </a:moveTo>
                      <a:cubicBezTo>
                        <a:pt x="282" y="1"/>
                        <a:pt x="275" y="1"/>
                        <a:pt x="267" y="2"/>
                      </a:cubicBezTo>
                      <a:cubicBezTo>
                        <a:pt x="114" y="15"/>
                        <a:pt x="0" y="146"/>
                        <a:pt x="13" y="299"/>
                      </a:cubicBezTo>
                      <a:cubicBezTo>
                        <a:pt x="22" y="444"/>
                        <a:pt x="144" y="554"/>
                        <a:pt x="283" y="554"/>
                      </a:cubicBezTo>
                      <a:cubicBezTo>
                        <a:pt x="291" y="554"/>
                        <a:pt x="298" y="554"/>
                        <a:pt x="306" y="553"/>
                      </a:cubicBezTo>
                      <a:cubicBezTo>
                        <a:pt x="459" y="544"/>
                        <a:pt x="573" y="409"/>
                        <a:pt x="564" y="256"/>
                      </a:cubicBezTo>
                      <a:cubicBezTo>
                        <a:pt x="552" y="114"/>
                        <a:pt x="433" y="1"/>
                        <a:pt x="290"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55;p62">
                  <a:extLst>
                    <a:ext uri="{FF2B5EF4-FFF2-40B4-BE49-F238E27FC236}">
                      <a16:creationId xmlns:a16="http://schemas.microsoft.com/office/drawing/2014/main" id="{8EA5386C-DA48-E240-8992-E7FE38701E5B}"/>
                    </a:ext>
                  </a:extLst>
                </p:cNvPr>
                <p:cNvSpPr/>
                <p:nvPr/>
              </p:nvSpPr>
              <p:spPr>
                <a:xfrm>
                  <a:off x="-2911812" y="5162922"/>
                  <a:ext cx="16990" cy="32395"/>
                </a:xfrm>
                <a:custGeom>
                  <a:avLst/>
                  <a:gdLst/>
                  <a:ahLst/>
                  <a:cxnLst/>
                  <a:rect l="l" t="t" r="r" b="b"/>
                  <a:pathLst>
                    <a:path w="386" h="736" extrusionOk="0">
                      <a:moveTo>
                        <a:pt x="0" y="1"/>
                      </a:moveTo>
                      <a:lnTo>
                        <a:pt x="385" y="346"/>
                      </a:lnTo>
                      <a:cubicBezTo>
                        <a:pt x="385" y="346"/>
                        <a:pt x="92" y="736"/>
                        <a:pt x="0" y="1"/>
                      </a:cubicBezTo>
                      <a:close/>
                    </a:path>
                  </a:pathLst>
                </a:custGeom>
                <a:solidFill>
                  <a:srgbClr val="FE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56;p62">
                  <a:extLst>
                    <a:ext uri="{FF2B5EF4-FFF2-40B4-BE49-F238E27FC236}">
                      <a16:creationId xmlns:a16="http://schemas.microsoft.com/office/drawing/2014/main" id="{A13EDC38-0F1C-8844-A130-7F9F568D4F88}"/>
                    </a:ext>
                  </a:extLst>
                </p:cNvPr>
                <p:cNvSpPr/>
                <p:nvPr/>
              </p:nvSpPr>
              <p:spPr>
                <a:xfrm>
                  <a:off x="-2962826" y="5144084"/>
                  <a:ext cx="64306" cy="106384"/>
                </a:xfrm>
                <a:custGeom>
                  <a:avLst/>
                  <a:gdLst/>
                  <a:ahLst/>
                  <a:cxnLst/>
                  <a:rect l="l" t="t" r="r" b="b"/>
                  <a:pathLst>
                    <a:path w="1461" h="2417" extrusionOk="0">
                      <a:moveTo>
                        <a:pt x="53" y="0"/>
                      </a:moveTo>
                      <a:cubicBezTo>
                        <a:pt x="35" y="0"/>
                        <a:pt x="22" y="9"/>
                        <a:pt x="22" y="26"/>
                      </a:cubicBezTo>
                      <a:cubicBezTo>
                        <a:pt x="0" y="547"/>
                        <a:pt x="35" y="1080"/>
                        <a:pt x="232" y="1579"/>
                      </a:cubicBezTo>
                      <a:cubicBezTo>
                        <a:pt x="328" y="1824"/>
                        <a:pt x="455" y="2073"/>
                        <a:pt x="674" y="2252"/>
                      </a:cubicBezTo>
                      <a:cubicBezTo>
                        <a:pt x="783" y="2344"/>
                        <a:pt x="919" y="2401"/>
                        <a:pt x="1063" y="2414"/>
                      </a:cubicBezTo>
                      <a:cubicBezTo>
                        <a:pt x="1077" y="2416"/>
                        <a:pt x="1091" y="2416"/>
                        <a:pt x="1104" y="2416"/>
                      </a:cubicBezTo>
                      <a:cubicBezTo>
                        <a:pt x="1234" y="2416"/>
                        <a:pt x="1357" y="2361"/>
                        <a:pt x="1448" y="2270"/>
                      </a:cubicBezTo>
                      <a:cubicBezTo>
                        <a:pt x="1457" y="2261"/>
                        <a:pt x="1461" y="2244"/>
                        <a:pt x="1452" y="2235"/>
                      </a:cubicBezTo>
                      <a:cubicBezTo>
                        <a:pt x="1447" y="2226"/>
                        <a:pt x="1437" y="2222"/>
                        <a:pt x="1428" y="2222"/>
                      </a:cubicBezTo>
                      <a:cubicBezTo>
                        <a:pt x="1423" y="2222"/>
                        <a:pt x="1418" y="2223"/>
                        <a:pt x="1413" y="2226"/>
                      </a:cubicBezTo>
                      <a:cubicBezTo>
                        <a:pt x="1333" y="2279"/>
                        <a:pt x="1241" y="2306"/>
                        <a:pt x="1148" y="2306"/>
                      </a:cubicBezTo>
                      <a:cubicBezTo>
                        <a:pt x="1124" y="2306"/>
                        <a:pt x="1100" y="2304"/>
                        <a:pt x="1076" y="2301"/>
                      </a:cubicBezTo>
                      <a:cubicBezTo>
                        <a:pt x="958" y="2274"/>
                        <a:pt x="853" y="2217"/>
                        <a:pt x="770" y="2139"/>
                      </a:cubicBezTo>
                      <a:cubicBezTo>
                        <a:pt x="586" y="1981"/>
                        <a:pt x="464" y="1754"/>
                        <a:pt x="363" y="1522"/>
                      </a:cubicBezTo>
                      <a:cubicBezTo>
                        <a:pt x="180" y="1054"/>
                        <a:pt x="110" y="538"/>
                        <a:pt x="79" y="22"/>
                      </a:cubicBezTo>
                      <a:cubicBezTo>
                        <a:pt x="79" y="9"/>
                        <a:pt x="66" y="0"/>
                        <a:pt x="53"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057;p62">
                  <a:extLst>
                    <a:ext uri="{FF2B5EF4-FFF2-40B4-BE49-F238E27FC236}">
                      <a16:creationId xmlns:a16="http://schemas.microsoft.com/office/drawing/2014/main" id="{56A9629C-6667-BC4B-9996-D32CB3595179}"/>
                    </a:ext>
                  </a:extLst>
                </p:cNvPr>
                <p:cNvSpPr/>
                <p:nvPr/>
              </p:nvSpPr>
              <p:spPr>
                <a:xfrm>
                  <a:off x="-2891434" y="5221374"/>
                  <a:ext cx="14481" cy="15229"/>
                </a:xfrm>
                <a:custGeom>
                  <a:avLst/>
                  <a:gdLst/>
                  <a:ahLst/>
                  <a:cxnLst/>
                  <a:rect l="l" t="t" r="r" b="b"/>
                  <a:pathLst>
                    <a:path w="329" h="346" extrusionOk="0">
                      <a:moveTo>
                        <a:pt x="253" y="0"/>
                      </a:moveTo>
                      <a:cubicBezTo>
                        <a:pt x="251" y="0"/>
                        <a:pt x="248" y="1"/>
                        <a:pt x="246" y="2"/>
                      </a:cubicBezTo>
                      <a:cubicBezTo>
                        <a:pt x="241" y="7"/>
                        <a:pt x="237" y="15"/>
                        <a:pt x="241" y="20"/>
                      </a:cubicBezTo>
                      <a:cubicBezTo>
                        <a:pt x="268" y="90"/>
                        <a:pt x="285" y="186"/>
                        <a:pt x="241" y="221"/>
                      </a:cubicBezTo>
                      <a:lnTo>
                        <a:pt x="36" y="160"/>
                      </a:lnTo>
                      <a:cubicBezTo>
                        <a:pt x="27" y="160"/>
                        <a:pt x="18" y="160"/>
                        <a:pt x="14" y="168"/>
                      </a:cubicBezTo>
                      <a:cubicBezTo>
                        <a:pt x="5" y="177"/>
                        <a:pt x="1" y="190"/>
                        <a:pt x="5" y="199"/>
                      </a:cubicBezTo>
                      <a:lnTo>
                        <a:pt x="49" y="322"/>
                      </a:lnTo>
                      <a:cubicBezTo>
                        <a:pt x="49" y="326"/>
                        <a:pt x="53" y="330"/>
                        <a:pt x="58" y="335"/>
                      </a:cubicBezTo>
                      <a:cubicBezTo>
                        <a:pt x="61" y="341"/>
                        <a:pt x="69" y="345"/>
                        <a:pt x="78" y="345"/>
                      </a:cubicBezTo>
                      <a:cubicBezTo>
                        <a:pt x="81" y="345"/>
                        <a:pt x="85" y="345"/>
                        <a:pt x="88" y="343"/>
                      </a:cubicBezTo>
                      <a:cubicBezTo>
                        <a:pt x="106" y="335"/>
                        <a:pt x="114" y="317"/>
                        <a:pt x="106" y="304"/>
                      </a:cubicBezTo>
                      <a:lnTo>
                        <a:pt x="84" y="234"/>
                      </a:lnTo>
                      <a:lnTo>
                        <a:pt x="246" y="282"/>
                      </a:lnTo>
                      <a:cubicBezTo>
                        <a:pt x="249" y="283"/>
                        <a:pt x="252" y="284"/>
                        <a:pt x="255" y="284"/>
                      </a:cubicBezTo>
                      <a:cubicBezTo>
                        <a:pt x="264" y="284"/>
                        <a:pt x="270" y="280"/>
                        <a:pt x="276" y="273"/>
                      </a:cubicBezTo>
                      <a:lnTo>
                        <a:pt x="281" y="269"/>
                      </a:lnTo>
                      <a:cubicBezTo>
                        <a:pt x="316" y="234"/>
                        <a:pt x="329" y="177"/>
                        <a:pt x="316" y="129"/>
                      </a:cubicBezTo>
                      <a:cubicBezTo>
                        <a:pt x="307" y="85"/>
                        <a:pt x="289" y="46"/>
                        <a:pt x="268" y="7"/>
                      </a:cubicBezTo>
                      <a:cubicBezTo>
                        <a:pt x="264" y="4"/>
                        <a:pt x="259" y="0"/>
                        <a:pt x="253"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058;p62">
                  <a:extLst>
                    <a:ext uri="{FF2B5EF4-FFF2-40B4-BE49-F238E27FC236}">
                      <a16:creationId xmlns:a16="http://schemas.microsoft.com/office/drawing/2014/main" id="{EB4CED65-E1E6-294E-B2A3-E484E40AABCD}"/>
                    </a:ext>
                  </a:extLst>
                </p:cNvPr>
                <p:cNvSpPr/>
                <p:nvPr/>
              </p:nvSpPr>
              <p:spPr>
                <a:xfrm>
                  <a:off x="-2874268" y="5109796"/>
                  <a:ext cx="128040" cy="144985"/>
                </a:xfrm>
                <a:custGeom>
                  <a:avLst/>
                  <a:gdLst/>
                  <a:ahLst/>
                  <a:cxnLst/>
                  <a:rect l="l" t="t" r="r" b="b"/>
                  <a:pathLst>
                    <a:path w="2909" h="3294" extrusionOk="0">
                      <a:moveTo>
                        <a:pt x="2576" y="2983"/>
                      </a:moveTo>
                      <a:lnTo>
                        <a:pt x="2576" y="2983"/>
                      </a:lnTo>
                      <a:cubicBezTo>
                        <a:pt x="2318" y="3163"/>
                        <a:pt x="2012" y="3263"/>
                        <a:pt x="1693" y="3272"/>
                      </a:cubicBezTo>
                      <a:cubicBezTo>
                        <a:pt x="796" y="3294"/>
                        <a:pt x="48" y="2585"/>
                        <a:pt x="26" y="1684"/>
                      </a:cubicBezTo>
                      <a:cubicBezTo>
                        <a:pt x="0" y="788"/>
                        <a:pt x="708" y="36"/>
                        <a:pt x="1605" y="14"/>
                      </a:cubicBezTo>
                      <a:cubicBezTo>
                        <a:pt x="2060" y="1"/>
                        <a:pt x="2497" y="180"/>
                        <a:pt x="2816" y="504"/>
                      </a:cubicBezTo>
                      <a:lnTo>
                        <a:pt x="2816" y="504"/>
                      </a:lnTo>
                      <a:cubicBezTo>
                        <a:pt x="2908" y="1339"/>
                        <a:pt x="2830" y="2183"/>
                        <a:pt x="2576" y="2983"/>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059;p62">
                  <a:extLst>
                    <a:ext uri="{FF2B5EF4-FFF2-40B4-BE49-F238E27FC236}">
                      <a16:creationId xmlns:a16="http://schemas.microsoft.com/office/drawing/2014/main" id="{01498594-1251-C84B-95F1-07047EAE72FC}"/>
                    </a:ext>
                  </a:extLst>
                </p:cNvPr>
                <p:cNvSpPr/>
                <p:nvPr/>
              </p:nvSpPr>
              <p:spPr>
                <a:xfrm>
                  <a:off x="-3050592" y="5201039"/>
                  <a:ext cx="115891" cy="129580"/>
                </a:xfrm>
                <a:custGeom>
                  <a:avLst/>
                  <a:gdLst/>
                  <a:ahLst/>
                  <a:cxnLst/>
                  <a:rect l="l" t="t" r="r" b="b"/>
                  <a:pathLst>
                    <a:path w="2633" h="2944" extrusionOk="0">
                      <a:moveTo>
                        <a:pt x="2628" y="1610"/>
                      </a:moveTo>
                      <a:cubicBezTo>
                        <a:pt x="2633" y="1833"/>
                        <a:pt x="2593" y="2061"/>
                        <a:pt x="2506" y="2270"/>
                      </a:cubicBezTo>
                      <a:cubicBezTo>
                        <a:pt x="2502" y="2288"/>
                        <a:pt x="2493" y="2310"/>
                        <a:pt x="2480" y="2327"/>
                      </a:cubicBezTo>
                      <a:cubicBezTo>
                        <a:pt x="2370" y="2568"/>
                        <a:pt x="2204" y="2782"/>
                        <a:pt x="1990" y="2944"/>
                      </a:cubicBezTo>
                      <a:cubicBezTo>
                        <a:pt x="1168" y="2410"/>
                        <a:pt x="564" y="1501"/>
                        <a:pt x="136" y="648"/>
                      </a:cubicBezTo>
                      <a:cubicBezTo>
                        <a:pt x="92" y="556"/>
                        <a:pt x="44" y="460"/>
                        <a:pt x="0" y="368"/>
                      </a:cubicBezTo>
                      <a:cubicBezTo>
                        <a:pt x="276" y="154"/>
                        <a:pt x="608" y="31"/>
                        <a:pt x="953" y="27"/>
                      </a:cubicBezTo>
                      <a:cubicBezTo>
                        <a:pt x="1854" y="1"/>
                        <a:pt x="2602" y="709"/>
                        <a:pt x="2628" y="1610"/>
                      </a:cubicBezTo>
                      <a:close/>
                    </a:path>
                  </a:pathLst>
                </a:custGeom>
                <a:solidFill>
                  <a:srgbClr val="FEE3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60;p62">
                  <a:extLst>
                    <a:ext uri="{FF2B5EF4-FFF2-40B4-BE49-F238E27FC236}">
                      <a16:creationId xmlns:a16="http://schemas.microsoft.com/office/drawing/2014/main" id="{E2FBBED3-4872-F349-A11F-0976DC2D9A5F}"/>
                    </a:ext>
                  </a:extLst>
                </p:cNvPr>
                <p:cNvSpPr/>
                <p:nvPr/>
              </p:nvSpPr>
              <p:spPr>
                <a:xfrm>
                  <a:off x="-2789011" y="5028897"/>
                  <a:ext cx="76630" cy="133850"/>
                </a:xfrm>
                <a:custGeom>
                  <a:avLst/>
                  <a:gdLst/>
                  <a:ahLst/>
                  <a:cxnLst/>
                  <a:rect l="l" t="t" r="r" b="b"/>
                  <a:pathLst>
                    <a:path w="1741" h="3041" extrusionOk="0">
                      <a:moveTo>
                        <a:pt x="984" y="0"/>
                      </a:moveTo>
                      <a:cubicBezTo>
                        <a:pt x="767" y="0"/>
                        <a:pt x="573" y="175"/>
                        <a:pt x="446" y="361"/>
                      </a:cubicBezTo>
                      <a:cubicBezTo>
                        <a:pt x="0" y="1003"/>
                        <a:pt x="0" y="1773"/>
                        <a:pt x="210" y="2495"/>
                      </a:cubicBezTo>
                      <a:cubicBezTo>
                        <a:pt x="276" y="2722"/>
                        <a:pt x="390" y="2971"/>
                        <a:pt x="617" y="3028"/>
                      </a:cubicBezTo>
                      <a:cubicBezTo>
                        <a:pt x="650" y="3037"/>
                        <a:pt x="683" y="3041"/>
                        <a:pt x="715" y="3041"/>
                      </a:cubicBezTo>
                      <a:cubicBezTo>
                        <a:pt x="943" y="3041"/>
                        <a:pt x="1146" y="2838"/>
                        <a:pt x="1269" y="2635"/>
                      </a:cubicBezTo>
                      <a:cubicBezTo>
                        <a:pt x="1654" y="1996"/>
                        <a:pt x="1741" y="1222"/>
                        <a:pt x="1505" y="514"/>
                      </a:cubicBezTo>
                      <a:cubicBezTo>
                        <a:pt x="1430" y="286"/>
                        <a:pt x="1291" y="50"/>
                        <a:pt x="1054" y="6"/>
                      </a:cubicBezTo>
                      <a:cubicBezTo>
                        <a:pt x="1031" y="2"/>
                        <a:pt x="1007" y="0"/>
                        <a:pt x="984" y="0"/>
                      </a:cubicBez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061;p62">
                  <a:extLst>
                    <a:ext uri="{FF2B5EF4-FFF2-40B4-BE49-F238E27FC236}">
                      <a16:creationId xmlns:a16="http://schemas.microsoft.com/office/drawing/2014/main" id="{813BC25C-F2C5-424A-92B2-8415C3E4B4CB}"/>
                    </a:ext>
                  </a:extLst>
                </p:cNvPr>
                <p:cNvSpPr/>
                <p:nvPr/>
              </p:nvSpPr>
              <p:spPr>
                <a:xfrm>
                  <a:off x="-2752258" y="5054777"/>
                  <a:ext cx="5238" cy="53170"/>
                </a:xfrm>
                <a:custGeom>
                  <a:avLst/>
                  <a:gdLst/>
                  <a:ahLst/>
                  <a:cxnLst/>
                  <a:rect l="l" t="t" r="r" b="b"/>
                  <a:pathLst>
                    <a:path w="119" h="1208" fill="none" extrusionOk="0">
                      <a:moveTo>
                        <a:pt x="119" y="0"/>
                      </a:moveTo>
                      <a:cubicBezTo>
                        <a:pt x="1" y="394"/>
                        <a:pt x="1" y="813"/>
                        <a:pt x="114" y="1207"/>
                      </a:cubicBezTo>
                    </a:path>
                  </a:pathLst>
                </a:custGeom>
                <a:noFill/>
                <a:ln w="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062;p62">
                  <a:extLst>
                    <a:ext uri="{FF2B5EF4-FFF2-40B4-BE49-F238E27FC236}">
                      <a16:creationId xmlns:a16="http://schemas.microsoft.com/office/drawing/2014/main" id="{0D509D29-746D-584C-A2BA-506A4AFE9F7E}"/>
                    </a:ext>
                  </a:extLst>
                </p:cNvPr>
                <p:cNvSpPr/>
                <p:nvPr/>
              </p:nvSpPr>
              <p:spPr>
                <a:xfrm>
                  <a:off x="-2750497" y="5074980"/>
                  <a:ext cx="17342" cy="26013"/>
                </a:xfrm>
                <a:custGeom>
                  <a:avLst/>
                  <a:gdLst/>
                  <a:ahLst/>
                  <a:cxnLst/>
                  <a:rect l="l" t="t" r="r" b="b"/>
                  <a:pathLst>
                    <a:path w="394" h="591" fill="none" extrusionOk="0">
                      <a:moveTo>
                        <a:pt x="0" y="0"/>
                      </a:moveTo>
                      <a:cubicBezTo>
                        <a:pt x="245" y="92"/>
                        <a:pt x="394" y="337"/>
                        <a:pt x="363" y="591"/>
                      </a:cubicBezTo>
                    </a:path>
                  </a:pathLst>
                </a:custGeom>
                <a:noFill/>
                <a:ln w="3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063;p62">
                  <a:extLst>
                    <a:ext uri="{FF2B5EF4-FFF2-40B4-BE49-F238E27FC236}">
                      <a16:creationId xmlns:a16="http://schemas.microsoft.com/office/drawing/2014/main" id="{AEA5FBA2-E3C6-9E47-9FC3-F03639B186D2}"/>
                    </a:ext>
                  </a:extLst>
                </p:cNvPr>
                <p:cNvSpPr/>
                <p:nvPr/>
              </p:nvSpPr>
              <p:spPr>
                <a:xfrm>
                  <a:off x="-3136641" y="4852793"/>
                  <a:ext cx="400404" cy="278263"/>
                </a:xfrm>
                <a:custGeom>
                  <a:avLst/>
                  <a:gdLst/>
                  <a:ahLst/>
                  <a:cxnLst/>
                  <a:rect l="l" t="t" r="r" b="b"/>
                  <a:pathLst>
                    <a:path w="9097" h="6322" extrusionOk="0">
                      <a:moveTo>
                        <a:pt x="6191" y="0"/>
                      </a:moveTo>
                      <a:cubicBezTo>
                        <a:pt x="5883" y="0"/>
                        <a:pt x="5570" y="85"/>
                        <a:pt x="5257" y="128"/>
                      </a:cubicBezTo>
                      <a:cubicBezTo>
                        <a:pt x="5016" y="162"/>
                        <a:pt x="4773" y="171"/>
                        <a:pt x="4530" y="171"/>
                      </a:cubicBezTo>
                      <a:cubicBezTo>
                        <a:pt x="4254" y="171"/>
                        <a:pt x="3976" y="159"/>
                        <a:pt x="3699" y="159"/>
                      </a:cubicBezTo>
                      <a:cubicBezTo>
                        <a:pt x="3555" y="159"/>
                        <a:pt x="3411" y="163"/>
                        <a:pt x="3267" y="172"/>
                      </a:cubicBezTo>
                      <a:cubicBezTo>
                        <a:pt x="2309" y="238"/>
                        <a:pt x="1452" y="776"/>
                        <a:pt x="866" y="1523"/>
                      </a:cubicBezTo>
                      <a:cubicBezTo>
                        <a:pt x="429" y="2087"/>
                        <a:pt x="31" y="2866"/>
                        <a:pt x="5" y="3596"/>
                      </a:cubicBezTo>
                      <a:cubicBezTo>
                        <a:pt x="0" y="3749"/>
                        <a:pt x="18" y="3916"/>
                        <a:pt x="105" y="4042"/>
                      </a:cubicBezTo>
                      <a:cubicBezTo>
                        <a:pt x="219" y="4222"/>
                        <a:pt x="437" y="4296"/>
                        <a:pt x="595" y="4440"/>
                      </a:cubicBezTo>
                      <a:cubicBezTo>
                        <a:pt x="835" y="4659"/>
                        <a:pt x="870" y="5004"/>
                        <a:pt x="1080" y="5249"/>
                      </a:cubicBezTo>
                      <a:cubicBezTo>
                        <a:pt x="1242" y="5437"/>
                        <a:pt x="1491" y="5538"/>
                        <a:pt x="1741" y="5577"/>
                      </a:cubicBezTo>
                      <a:cubicBezTo>
                        <a:pt x="1897" y="5600"/>
                        <a:pt x="2076" y="5620"/>
                        <a:pt x="2256" y="5620"/>
                      </a:cubicBezTo>
                      <a:cubicBezTo>
                        <a:pt x="2591" y="5620"/>
                        <a:pt x="2932" y="5554"/>
                        <a:pt x="3153" y="5324"/>
                      </a:cubicBezTo>
                      <a:cubicBezTo>
                        <a:pt x="3447" y="5019"/>
                        <a:pt x="3451" y="4336"/>
                        <a:pt x="3894" y="4336"/>
                      </a:cubicBezTo>
                      <a:cubicBezTo>
                        <a:pt x="3979" y="4336"/>
                        <a:pt x="4081" y="4361"/>
                        <a:pt x="4203" y="4418"/>
                      </a:cubicBezTo>
                      <a:cubicBezTo>
                        <a:pt x="4378" y="4502"/>
                        <a:pt x="4540" y="4620"/>
                        <a:pt x="4728" y="4659"/>
                      </a:cubicBezTo>
                      <a:cubicBezTo>
                        <a:pt x="4772" y="4668"/>
                        <a:pt x="4815" y="4672"/>
                        <a:pt x="4856" y="4672"/>
                      </a:cubicBezTo>
                      <a:cubicBezTo>
                        <a:pt x="5304" y="4672"/>
                        <a:pt x="5560" y="4180"/>
                        <a:pt x="5808" y="3872"/>
                      </a:cubicBezTo>
                      <a:cubicBezTo>
                        <a:pt x="5944" y="3706"/>
                        <a:pt x="6110" y="3553"/>
                        <a:pt x="6320" y="3500"/>
                      </a:cubicBezTo>
                      <a:cubicBezTo>
                        <a:pt x="6372" y="3486"/>
                        <a:pt x="6421" y="3480"/>
                        <a:pt x="6466" y="3480"/>
                      </a:cubicBezTo>
                      <a:cubicBezTo>
                        <a:pt x="6843" y="3480"/>
                        <a:pt x="6995" y="3918"/>
                        <a:pt x="7006" y="4265"/>
                      </a:cubicBezTo>
                      <a:cubicBezTo>
                        <a:pt x="7015" y="4585"/>
                        <a:pt x="7006" y="4921"/>
                        <a:pt x="7164" y="5214"/>
                      </a:cubicBezTo>
                      <a:cubicBezTo>
                        <a:pt x="7282" y="5442"/>
                        <a:pt x="7898" y="6295"/>
                        <a:pt x="8152" y="6321"/>
                      </a:cubicBezTo>
                      <a:cubicBezTo>
                        <a:pt x="8156" y="6321"/>
                        <a:pt x="8160" y="6321"/>
                        <a:pt x="8164" y="6321"/>
                      </a:cubicBezTo>
                      <a:cubicBezTo>
                        <a:pt x="8402" y="6321"/>
                        <a:pt x="8280" y="5508"/>
                        <a:pt x="8323" y="5263"/>
                      </a:cubicBezTo>
                      <a:cubicBezTo>
                        <a:pt x="8366" y="5026"/>
                        <a:pt x="8209" y="4777"/>
                        <a:pt x="8283" y="4541"/>
                      </a:cubicBezTo>
                      <a:cubicBezTo>
                        <a:pt x="8366" y="4270"/>
                        <a:pt x="8707" y="4182"/>
                        <a:pt x="8896" y="3968"/>
                      </a:cubicBezTo>
                      <a:cubicBezTo>
                        <a:pt x="9070" y="3771"/>
                        <a:pt x="9097" y="3469"/>
                        <a:pt x="9014" y="3216"/>
                      </a:cubicBezTo>
                      <a:cubicBezTo>
                        <a:pt x="8931" y="2967"/>
                        <a:pt x="8751" y="2757"/>
                        <a:pt x="8559" y="2577"/>
                      </a:cubicBezTo>
                      <a:cubicBezTo>
                        <a:pt x="8336" y="2376"/>
                        <a:pt x="8082" y="2197"/>
                        <a:pt x="7916" y="1948"/>
                      </a:cubicBezTo>
                      <a:cubicBezTo>
                        <a:pt x="7741" y="1685"/>
                        <a:pt x="7680" y="1370"/>
                        <a:pt x="7566" y="1073"/>
                      </a:cubicBezTo>
                      <a:cubicBezTo>
                        <a:pt x="7378" y="592"/>
                        <a:pt x="6997" y="146"/>
                        <a:pt x="6490" y="32"/>
                      </a:cubicBezTo>
                      <a:cubicBezTo>
                        <a:pt x="6391" y="9"/>
                        <a:pt x="6291" y="0"/>
                        <a:pt x="6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064;p62">
                  <a:extLst>
                    <a:ext uri="{FF2B5EF4-FFF2-40B4-BE49-F238E27FC236}">
                      <a16:creationId xmlns:a16="http://schemas.microsoft.com/office/drawing/2014/main" id="{5AC38337-134B-0C42-BA68-48EB16150B7B}"/>
                    </a:ext>
                  </a:extLst>
                </p:cNvPr>
                <p:cNvSpPr/>
                <p:nvPr/>
              </p:nvSpPr>
              <p:spPr>
                <a:xfrm>
                  <a:off x="-3295271" y="5071415"/>
                  <a:ext cx="446048" cy="741257"/>
                </a:xfrm>
                <a:custGeom>
                  <a:avLst/>
                  <a:gdLst/>
                  <a:ahLst/>
                  <a:cxnLst/>
                  <a:rect l="l" t="t" r="r" b="b"/>
                  <a:pathLst>
                    <a:path w="10134" h="16841" extrusionOk="0">
                      <a:moveTo>
                        <a:pt x="8204" y="1"/>
                      </a:moveTo>
                      <a:cubicBezTo>
                        <a:pt x="7908" y="1"/>
                        <a:pt x="7337" y="444"/>
                        <a:pt x="6770" y="986"/>
                      </a:cubicBezTo>
                      <a:cubicBezTo>
                        <a:pt x="6154" y="1573"/>
                        <a:pt x="5240" y="2666"/>
                        <a:pt x="5240" y="2666"/>
                      </a:cubicBezTo>
                      <a:cubicBezTo>
                        <a:pt x="5222" y="2347"/>
                        <a:pt x="5183" y="2032"/>
                        <a:pt x="5122" y="1721"/>
                      </a:cubicBezTo>
                      <a:cubicBezTo>
                        <a:pt x="5038" y="1353"/>
                        <a:pt x="4862" y="597"/>
                        <a:pt x="4549" y="597"/>
                      </a:cubicBezTo>
                      <a:cubicBezTo>
                        <a:pt x="4534" y="597"/>
                        <a:pt x="4520" y="598"/>
                        <a:pt x="4505" y="602"/>
                      </a:cubicBezTo>
                      <a:cubicBezTo>
                        <a:pt x="4164" y="676"/>
                        <a:pt x="4181" y="3051"/>
                        <a:pt x="4269" y="3816"/>
                      </a:cubicBezTo>
                      <a:cubicBezTo>
                        <a:pt x="4356" y="4581"/>
                        <a:pt x="4916" y="5819"/>
                        <a:pt x="4916" y="5819"/>
                      </a:cubicBezTo>
                      <a:cubicBezTo>
                        <a:pt x="4916" y="5819"/>
                        <a:pt x="3687" y="7525"/>
                        <a:pt x="2117" y="10297"/>
                      </a:cubicBezTo>
                      <a:cubicBezTo>
                        <a:pt x="613" y="12947"/>
                        <a:pt x="525" y="14334"/>
                        <a:pt x="525" y="14334"/>
                      </a:cubicBezTo>
                      <a:cubicBezTo>
                        <a:pt x="525" y="14334"/>
                        <a:pt x="1" y="15567"/>
                        <a:pt x="1321" y="16573"/>
                      </a:cubicBezTo>
                      <a:cubicBezTo>
                        <a:pt x="1565" y="16758"/>
                        <a:pt x="1816" y="16840"/>
                        <a:pt x="2068" y="16840"/>
                      </a:cubicBezTo>
                      <a:cubicBezTo>
                        <a:pt x="2981" y="16840"/>
                        <a:pt x="3905" y="15768"/>
                        <a:pt x="4505" y="14662"/>
                      </a:cubicBezTo>
                      <a:cubicBezTo>
                        <a:pt x="5275" y="13245"/>
                        <a:pt x="7217" y="6702"/>
                        <a:pt x="7217" y="6702"/>
                      </a:cubicBezTo>
                      <a:cubicBezTo>
                        <a:pt x="7217" y="6702"/>
                        <a:pt x="7868" y="6348"/>
                        <a:pt x="8192" y="5906"/>
                      </a:cubicBezTo>
                      <a:cubicBezTo>
                        <a:pt x="8511" y="5465"/>
                        <a:pt x="9045" y="4109"/>
                        <a:pt x="9338" y="3755"/>
                      </a:cubicBezTo>
                      <a:cubicBezTo>
                        <a:pt x="9631" y="3405"/>
                        <a:pt x="9959" y="2696"/>
                        <a:pt x="9722" y="2605"/>
                      </a:cubicBezTo>
                      <a:cubicBezTo>
                        <a:pt x="9705" y="2598"/>
                        <a:pt x="9684" y="2595"/>
                        <a:pt x="9662" y="2595"/>
                      </a:cubicBezTo>
                      <a:cubicBezTo>
                        <a:pt x="9392" y="2595"/>
                        <a:pt x="8839" y="3051"/>
                        <a:pt x="8839" y="3051"/>
                      </a:cubicBezTo>
                      <a:cubicBezTo>
                        <a:pt x="8839" y="3051"/>
                        <a:pt x="10072" y="1607"/>
                        <a:pt x="10103" y="1284"/>
                      </a:cubicBezTo>
                      <a:cubicBezTo>
                        <a:pt x="10134" y="960"/>
                        <a:pt x="9718" y="868"/>
                        <a:pt x="9718" y="868"/>
                      </a:cubicBezTo>
                      <a:cubicBezTo>
                        <a:pt x="9718" y="868"/>
                        <a:pt x="9897" y="488"/>
                        <a:pt x="9482" y="370"/>
                      </a:cubicBezTo>
                      <a:cubicBezTo>
                        <a:pt x="9470" y="366"/>
                        <a:pt x="9456" y="365"/>
                        <a:pt x="9442" y="365"/>
                      </a:cubicBezTo>
                      <a:cubicBezTo>
                        <a:pt x="8947" y="365"/>
                        <a:pt x="6919" y="2281"/>
                        <a:pt x="6919" y="2281"/>
                      </a:cubicBezTo>
                      <a:cubicBezTo>
                        <a:pt x="6919" y="2281"/>
                        <a:pt x="7654" y="1279"/>
                        <a:pt x="7833" y="1043"/>
                      </a:cubicBezTo>
                      <a:cubicBezTo>
                        <a:pt x="8008" y="807"/>
                        <a:pt x="8542" y="103"/>
                        <a:pt x="8275" y="11"/>
                      </a:cubicBezTo>
                      <a:cubicBezTo>
                        <a:pt x="8253" y="4"/>
                        <a:pt x="8230" y="1"/>
                        <a:pt x="8204" y="1"/>
                      </a:cubicBezTo>
                      <a:close/>
                    </a:path>
                  </a:pathLst>
                </a:custGeom>
                <a:solidFill>
                  <a:srgbClr val="FE91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065;p62">
                  <a:extLst>
                    <a:ext uri="{FF2B5EF4-FFF2-40B4-BE49-F238E27FC236}">
                      <a16:creationId xmlns:a16="http://schemas.microsoft.com/office/drawing/2014/main" id="{0D976E21-059A-EB47-8025-38BF2AB82841}"/>
                    </a:ext>
                  </a:extLst>
                </p:cNvPr>
                <p:cNvSpPr/>
                <p:nvPr/>
              </p:nvSpPr>
              <p:spPr>
                <a:xfrm>
                  <a:off x="-2966699" y="5109444"/>
                  <a:ext cx="99386" cy="97405"/>
                </a:xfrm>
                <a:custGeom>
                  <a:avLst/>
                  <a:gdLst/>
                  <a:ahLst/>
                  <a:cxnLst/>
                  <a:rect l="l" t="t" r="r" b="b"/>
                  <a:pathLst>
                    <a:path w="2258" h="2213" fill="none" extrusionOk="0">
                      <a:moveTo>
                        <a:pt x="2257" y="0"/>
                      </a:moveTo>
                      <a:lnTo>
                        <a:pt x="1" y="2213"/>
                      </a:ln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066;p62">
                  <a:extLst>
                    <a:ext uri="{FF2B5EF4-FFF2-40B4-BE49-F238E27FC236}">
                      <a16:creationId xmlns:a16="http://schemas.microsoft.com/office/drawing/2014/main" id="{3605335C-9ADE-CF4B-B50B-CE0A5A90055A}"/>
                    </a:ext>
                  </a:extLst>
                </p:cNvPr>
                <p:cNvSpPr/>
                <p:nvPr/>
              </p:nvSpPr>
              <p:spPr>
                <a:xfrm>
                  <a:off x="-2936065" y="5201039"/>
                  <a:ext cx="32923" cy="38161"/>
                </a:xfrm>
                <a:custGeom>
                  <a:avLst/>
                  <a:gdLst/>
                  <a:ahLst/>
                  <a:cxnLst/>
                  <a:rect l="l" t="t" r="r" b="b"/>
                  <a:pathLst>
                    <a:path w="748" h="867" fill="none" extrusionOk="0">
                      <a:moveTo>
                        <a:pt x="748" y="1"/>
                      </a:moveTo>
                      <a:cubicBezTo>
                        <a:pt x="748" y="14"/>
                        <a:pt x="0" y="867"/>
                        <a:pt x="0" y="867"/>
                      </a:cubicBez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067;p62">
                  <a:extLst>
                    <a:ext uri="{FF2B5EF4-FFF2-40B4-BE49-F238E27FC236}">
                      <a16:creationId xmlns:a16="http://schemas.microsoft.com/office/drawing/2014/main" id="{E5750B22-8295-B24D-80AB-6E25073C803C}"/>
                    </a:ext>
                  </a:extLst>
                </p:cNvPr>
                <p:cNvSpPr/>
                <p:nvPr/>
              </p:nvSpPr>
              <p:spPr>
                <a:xfrm>
                  <a:off x="-3269302" y="5598935"/>
                  <a:ext cx="29314" cy="69324"/>
                </a:xfrm>
                <a:custGeom>
                  <a:avLst/>
                  <a:gdLst/>
                  <a:ahLst/>
                  <a:cxnLst/>
                  <a:rect l="l" t="t" r="r" b="b"/>
                  <a:pathLst>
                    <a:path w="666" h="1575" fill="none" extrusionOk="0">
                      <a:moveTo>
                        <a:pt x="666" y="0"/>
                      </a:moveTo>
                      <a:cubicBezTo>
                        <a:pt x="666" y="0"/>
                        <a:pt x="97" y="748"/>
                        <a:pt x="1" y="1575"/>
                      </a:cubicBezTo>
                    </a:path>
                  </a:pathLst>
                </a:custGeom>
                <a:noFill/>
                <a:ln w="325" cap="rnd" cmpd="sng">
                  <a:solidFill>
                    <a:srgbClr val="071A4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 name="Google Shape;4068;p62">
                  <a:extLst>
                    <a:ext uri="{FF2B5EF4-FFF2-40B4-BE49-F238E27FC236}">
                      <a16:creationId xmlns:a16="http://schemas.microsoft.com/office/drawing/2014/main" id="{AA496219-7A93-8346-921E-30C977DD22D9}"/>
                    </a:ext>
                  </a:extLst>
                </p:cNvPr>
                <p:cNvGrpSpPr/>
                <p:nvPr/>
              </p:nvGrpSpPr>
              <p:grpSpPr>
                <a:xfrm>
                  <a:off x="-3269016" y="5106666"/>
                  <a:ext cx="893196" cy="1039898"/>
                  <a:chOff x="1713575" y="2519525"/>
                  <a:chExt cx="507325" cy="590650"/>
                </a:xfrm>
              </p:grpSpPr>
              <p:sp>
                <p:nvSpPr>
                  <p:cNvPr id="74" name="Google Shape;4069;p62">
                    <a:extLst>
                      <a:ext uri="{FF2B5EF4-FFF2-40B4-BE49-F238E27FC236}">
                        <a16:creationId xmlns:a16="http://schemas.microsoft.com/office/drawing/2014/main" id="{30978044-6D34-1240-A443-7F19E25E1FE9}"/>
                      </a:ext>
                    </a:extLst>
                  </p:cNvPr>
                  <p:cNvSpPr/>
                  <p:nvPr/>
                </p:nvSpPr>
                <p:spPr>
                  <a:xfrm>
                    <a:off x="2080500" y="2622425"/>
                    <a:ext cx="64425" cy="177800"/>
                  </a:xfrm>
                  <a:custGeom>
                    <a:avLst/>
                    <a:gdLst/>
                    <a:ahLst/>
                    <a:cxnLst/>
                    <a:rect l="l" t="t" r="r" b="b"/>
                    <a:pathLst>
                      <a:path w="2577" h="7112" extrusionOk="0">
                        <a:moveTo>
                          <a:pt x="639" y="0"/>
                        </a:moveTo>
                        <a:cubicBezTo>
                          <a:pt x="621" y="0"/>
                          <a:pt x="608" y="9"/>
                          <a:pt x="604" y="22"/>
                        </a:cubicBezTo>
                        <a:cubicBezTo>
                          <a:pt x="595" y="53"/>
                          <a:pt x="0" y="3105"/>
                          <a:pt x="2515" y="7098"/>
                        </a:cubicBezTo>
                        <a:cubicBezTo>
                          <a:pt x="2524" y="7107"/>
                          <a:pt x="2532" y="7111"/>
                          <a:pt x="2541" y="7111"/>
                        </a:cubicBezTo>
                        <a:cubicBezTo>
                          <a:pt x="2546" y="7111"/>
                          <a:pt x="2550" y="7111"/>
                          <a:pt x="2559" y="7107"/>
                        </a:cubicBezTo>
                        <a:cubicBezTo>
                          <a:pt x="2572" y="7098"/>
                          <a:pt x="2576" y="7081"/>
                          <a:pt x="2567" y="7068"/>
                        </a:cubicBezTo>
                        <a:cubicBezTo>
                          <a:pt x="61" y="3097"/>
                          <a:pt x="652" y="66"/>
                          <a:pt x="661" y="35"/>
                        </a:cubicBezTo>
                        <a:cubicBezTo>
                          <a:pt x="661" y="18"/>
                          <a:pt x="652" y="5"/>
                          <a:pt x="639"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070;p62">
                    <a:extLst>
                      <a:ext uri="{FF2B5EF4-FFF2-40B4-BE49-F238E27FC236}">
                        <a16:creationId xmlns:a16="http://schemas.microsoft.com/office/drawing/2014/main" id="{C00EF530-9DD6-D242-9BDB-CF6D1F7868B0}"/>
                      </a:ext>
                    </a:extLst>
                  </p:cNvPr>
                  <p:cNvSpPr/>
                  <p:nvPr/>
                </p:nvSpPr>
                <p:spPr>
                  <a:xfrm>
                    <a:off x="2100149" y="2557278"/>
                    <a:ext cx="22550" cy="40075"/>
                  </a:xfrm>
                  <a:custGeom>
                    <a:avLst/>
                    <a:gdLst/>
                    <a:ahLst/>
                    <a:cxnLst/>
                    <a:rect l="l" t="t" r="r" b="b"/>
                    <a:pathLst>
                      <a:path w="902" h="1603" extrusionOk="0">
                        <a:moveTo>
                          <a:pt x="871" y="0"/>
                        </a:moveTo>
                        <a:cubicBezTo>
                          <a:pt x="863" y="0"/>
                          <a:pt x="856" y="4"/>
                          <a:pt x="849" y="10"/>
                        </a:cubicBezTo>
                        <a:cubicBezTo>
                          <a:pt x="429" y="439"/>
                          <a:pt x="136" y="981"/>
                          <a:pt x="5" y="1567"/>
                        </a:cubicBezTo>
                        <a:cubicBezTo>
                          <a:pt x="1" y="1580"/>
                          <a:pt x="9" y="1598"/>
                          <a:pt x="27" y="1602"/>
                        </a:cubicBezTo>
                        <a:lnTo>
                          <a:pt x="31" y="1602"/>
                        </a:lnTo>
                        <a:cubicBezTo>
                          <a:pt x="44" y="1602"/>
                          <a:pt x="58" y="1593"/>
                          <a:pt x="62" y="1580"/>
                        </a:cubicBezTo>
                        <a:cubicBezTo>
                          <a:pt x="193" y="1003"/>
                          <a:pt x="477" y="474"/>
                          <a:pt x="893" y="50"/>
                        </a:cubicBezTo>
                        <a:cubicBezTo>
                          <a:pt x="902" y="36"/>
                          <a:pt x="902" y="19"/>
                          <a:pt x="893" y="10"/>
                        </a:cubicBezTo>
                        <a:cubicBezTo>
                          <a:pt x="886" y="4"/>
                          <a:pt x="879" y="0"/>
                          <a:pt x="871"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071;p62">
                    <a:extLst>
                      <a:ext uri="{FF2B5EF4-FFF2-40B4-BE49-F238E27FC236}">
                        <a16:creationId xmlns:a16="http://schemas.microsoft.com/office/drawing/2014/main" id="{41A5396D-1BFE-2D46-A384-F62FC7F324FA}"/>
                      </a:ext>
                    </a:extLst>
                  </p:cNvPr>
                  <p:cNvSpPr/>
                  <p:nvPr/>
                </p:nvSpPr>
                <p:spPr>
                  <a:xfrm>
                    <a:off x="2084750" y="2680025"/>
                    <a:ext cx="25625" cy="48250"/>
                  </a:xfrm>
                  <a:custGeom>
                    <a:avLst/>
                    <a:gdLst/>
                    <a:ahLst/>
                    <a:cxnLst/>
                    <a:rect l="l" t="t" r="r" b="b"/>
                    <a:pathLst>
                      <a:path w="1025" h="1930" extrusionOk="0">
                        <a:moveTo>
                          <a:pt x="31" y="0"/>
                        </a:moveTo>
                        <a:cubicBezTo>
                          <a:pt x="29" y="0"/>
                          <a:pt x="26" y="0"/>
                          <a:pt x="23" y="1"/>
                        </a:cubicBezTo>
                        <a:cubicBezTo>
                          <a:pt x="10" y="6"/>
                          <a:pt x="1" y="23"/>
                          <a:pt x="5" y="36"/>
                        </a:cubicBezTo>
                        <a:cubicBezTo>
                          <a:pt x="219" y="714"/>
                          <a:pt x="543" y="1353"/>
                          <a:pt x="972" y="1921"/>
                        </a:cubicBezTo>
                        <a:cubicBezTo>
                          <a:pt x="976" y="1925"/>
                          <a:pt x="985" y="1930"/>
                          <a:pt x="994" y="1930"/>
                        </a:cubicBezTo>
                        <a:cubicBezTo>
                          <a:pt x="998" y="1930"/>
                          <a:pt x="1002" y="1930"/>
                          <a:pt x="1007" y="1925"/>
                        </a:cubicBezTo>
                        <a:cubicBezTo>
                          <a:pt x="1020" y="1921"/>
                          <a:pt x="1024" y="1908"/>
                          <a:pt x="1020" y="1895"/>
                        </a:cubicBezTo>
                        <a:lnTo>
                          <a:pt x="994" y="1812"/>
                        </a:lnTo>
                        <a:cubicBezTo>
                          <a:pt x="990" y="1801"/>
                          <a:pt x="980" y="1793"/>
                          <a:pt x="967" y="1793"/>
                        </a:cubicBezTo>
                        <a:cubicBezTo>
                          <a:pt x="965" y="1793"/>
                          <a:pt x="962" y="1793"/>
                          <a:pt x="959" y="1794"/>
                        </a:cubicBezTo>
                        <a:lnTo>
                          <a:pt x="950" y="1799"/>
                        </a:lnTo>
                        <a:cubicBezTo>
                          <a:pt x="561" y="1256"/>
                          <a:pt x="259" y="657"/>
                          <a:pt x="62" y="23"/>
                        </a:cubicBezTo>
                        <a:cubicBezTo>
                          <a:pt x="55" y="9"/>
                          <a:pt x="45" y="0"/>
                          <a:pt x="31"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072;p62">
                    <a:extLst>
                      <a:ext uri="{FF2B5EF4-FFF2-40B4-BE49-F238E27FC236}">
                        <a16:creationId xmlns:a16="http://schemas.microsoft.com/office/drawing/2014/main" id="{D00E4DD1-EC7E-D044-BFCC-0D7155BF0C13}"/>
                      </a:ext>
                    </a:extLst>
                  </p:cNvPr>
                  <p:cNvSpPr/>
                  <p:nvPr/>
                </p:nvSpPr>
                <p:spPr>
                  <a:xfrm>
                    <a:off x="2008125" y="3088950"/>
                    <a:ext cx="1650" cy="7225"/>
                  </a:xfrm>
                  <a:custGeom>
                    <a:avLst/>
                    <a:gdLst/>
                    <a:ahLst/>
                    <a:cxnLst/>
                    <a:rect l="l" t="t" r="r" b="b"/>
                    <a:pathLst>
                      <a:path w="66" h="289" extrusionOk="0">
                        <a:moveTo>
                          <a:pt x="26" y="0"/>
                        </a:moveTo>
                        <a:cubicBezTo>
                          <a:pt x="13" y="5"/>
                          <a:pt x="0" y="18"/>
                          <a:pt x="0" y="31"/>
                        </a:cubicBezTo>
                        <a:lnTo>
                          <a:pt x="9" y="263"/>
                        </a:lnTo>
                        <a:cubicBezTo>
                          <a:pt x="9" y="276"/>
                          <a:pt x="22" y="289"/>
                          <a:pt x="35" y="289"/>
                        </a:cubicBezTo>
                        <a:cubicBezTo>
                          <a:pt x="53" y="289"/>
                          <a:pt x="66" y="276"/>
                          <a:pt x="66" y="258"/>
                        </a:cubicBezTo>
                        <a:lnTo>
                          <a:pt x="57" y="31"/>
                        </a:lnTo>
                        <a:cubicBezTo>
                          <a:pt x="57" y="13"/>
                          <a:pt x="44"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073;p62">
                    <a:extLst>
                      <a:ext uri="{FF2B5EF4-FFF2-40B4-BE49-F238E27FC236}">
                        <a16:creationId xmlns:a16="http://schemas.microsoft.com/office/drawing/2014/main" id="{95E37ACF-1CEE-2845-BFE1-51AC61E6B419}"/>
                      </a:ext>
                    </a:extLst>
                  </p:cNvPr>
                  <p:cNvSpPr/>
                  <p:nvPr/>
                </p:nvSpPr>
                <p:spPr>
                  <a:xfrm>
                    <a:off x="2006475" y="3032850"/>
                    <a:ext cx="1675" cy="7250"/>
                  </a:xfrm>
                  <a:custGeom>
                    <a:avLst/>
                    <a:gdLst/>
                    <a:ahLst/>
                    <a:cxnLst/>
                    <a:rect l="l" t="t" r="r" b="b"/>
                    <a:pathLst>
                      <a:path w="67" h="290" extrusionOk="0">
                        <a:moveTo>
                          <a:pt x="27" y="1"/>
                        </a:moveTo>
                        <a:cubicBezTo>
                          <a:pt x="14" y="1"/>
                          <a:pt x="0" y="14"/>
                          <a:pt x="0" y="31"/>
                        </a:cubicBezTo>
                        <a:lnTo>
                          <a:pt x="9" y="259"/>
                        </a:lnTo>
                        <a:cubicBezTo>
                          <a:pt x="9" y="276"/>
                          <a:pt x="22" y="289"/>
                          <a:pt x="35" y="289"/>
                        </a:cubicBezTo>
                        <a:cubicBezTo>
                          <a:pt x="53" y="289"/>
                          <a:pt x="66" y="276"/>
                          <a:pt x="66" y="259"/>
                        </a:cubicBezTo>
                        <a:lnTo>
                          <a:pt x="57" y="27"/>
                        </a:lnTo>
                        <a:cubicBezTo>
                          <a:pt x="57" y="14"/>
                          <a:pt x="44" y="1"/>
                          <a:pt x="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74;p62">
                    <a:extLst>
                      <a:ext uri="{FF2B5EF4-FFF2-40B4-BE49-F238E27FC236}">
                        <a16:creationId xmlns:a16="http://schemas.microsoft.com/office/drawing/2014/main" id="{A75F5F34-1C19-3243-A201-E1E7BF5C25D9}"/>
                      </a:ext>
                    </a:extLst>
                  </p:cNvPr>
                  <p:cNvSpPr/>
                  <p:nvPr/>
                </p:nvSpPr>
                <p:spPr>
                  <a:xfrm>
                    <a:off x="2125000" y="2992325"/>
                    <a:ext cx="26575" cy="113700"/>
                  </a:xfrm>
                  <a:custGeom>
                    <a:avLst/>
                    <a:gdLst/>
                    <a:ahLst/>
                    <a:cxnLst/>
                    <a:rect l="l" t="t" r="r" b="b"/>
                    <a:pathLst>
                      <a:path w="1063" h="4548" extrusionOk="0">
                        <a:moveTo>
                          <a:pt x="1032" y="0"/>
                        </a:moveTo>
                        <a:cubicBezTo>
                          <a:pt x="1024" y="0"/>
                          <a:pt x="1016" y="5"/>
                          <a:pt x="1010" y="12"/>
                        </a:cubicBezTo>
                        <a:cubicBezTo>
                          <a:pt x="1002" y="21"/>
                          <a:pt x="0" y="1254"/>
                          <a:pt x="92" y="4521"/>
                        </a:cubicBezTo>
                        <a:cubicBezTo>
                          <a:pt x="92" y="4534"/>
                          <a:pt x="105" y="4547"/>
                          <a:pt x="118" y="4547"/>
                        </a:cubicBezTo>
                        <a:cubicBezTo>
                          <a:pt x="136" y="4547"/>
                          <a:pt x="149" y="4534"/>
                          <a:pt x="149" y="4517"/>
                        </a:cubicBezTo>
                        <a:cubicBezTo>
                          <a:pt x="61" y="1281"/>
                          <a:pt x="1045" y="60"/>
                          <a:pt x="1054" y="47"/>
                        </a:cubicBezTo>
                        <a:cubicBezTo>
                          <a:pt x="1063" y="34"/>
                          <a:pt x="1063" y="17"/>
                          <a:pt x="1050" y="8"/>
                        </a:cubicBezTo>
                        <a:cubicBezTo>
                          <a:pt x="1044" y="3"/>
                          <a:pt x="1038"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75;p62">
                    <a:extLst>
                      <a:ext uri="{FF2B5EF4-FFF2-40B4-BE49-F238E27FC236}">
                        <a16:creationId xmlns:a16="http://schemas.microsoft.com/office/drawing/2014/main" id="{82067BC8-968A-114D-93A7-F88F3210A457}"/>
                      </a:ext>
                    </a:extLst>
                  </p:cNvPr>
                  <p:cNvSpPr/>
                  <p:nvPr/>
                </p:nvSpPr>
                <p:spPr>
                  <a:xfrm>
                    <a:off x="2114050" y="3012275"/>
                    <a:ext cx="13700" cy="90900"/>
                  </a:xfrm>
                  <a:custGeom>
                    <a:avLst/>
                    <a:gdLst/>
                    <a:ahLst/>
                    <a:cxnLst/>
                    <a:rect l="l" t="t" r="r" b="b"/>
                    <a:pathLst>
                      <a:path w="548" h="3636" extrusionOk="0">
                        <a:moveTo>
                          <a:pt x="285" y="0"/>
                        </a:moveTo>
                        <a:cubicBezTo>
                          <a:pt x="271" y="0"/>
                          <a:pt x="259" y="10"/>
                          <a:pt x="259" y="28"/>
                        </a:cubicBezTo>
                        <a:cubicBezTo>
                          <a:pt x="1" y="1134"/>
                          <a:pt x="88" y="2446"/>
                          <a:pt x="486" y="3618"/>
                        </a:cubicBezTo>
                        <a:cubicBezTo>
                          <a:pt x="491" y="3627"/>
                          <a:pt x="499" y="3636"/>
                          <a:pt x="513" y="3636"/>
                        </a:cubicBezTo>
                        <a:cubicBezTo>
                          <a:pt x="517" y="3636"/>
                          <a:pt x="521" y="3636"/>
                          <a:pt x="521" y="3631"/>
                        </a:cubicBezTo>
                        <a:cubicBezTo>
                          <a:pt x="539" y="3627"/>
                          <a:pt x="548" y="3610"/>
                          <a:pt x="543" y="3596"/>
                        </a:cubicBezTo>
                        <a:cubicBezTo>
                          <a:pt x="145" y="2433"/>
                          <a:pt x="62" y="1134"/>
                          <a:pt x="316" y="37"/>
                        </a:cubicBezTo>
                        <a:cubicBezTo>
                          <a:pt x="320" y="19"/>
                          <a:pt x="307" y="6"/>
                          <a:pt x="294" y="2"/>
                        </a:cubicBezTo>
                        <a:cubicBezTo>
                          <a:pt x="291" y="1"/>
                          <a:pt x="288"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076;p62">
                    <a:extLst>
                      <a:ext uri="{FF2B5EF4-FFF2-40B4-BE49-F238E27FC236}">
                        <a16:creationId xmlns:a16="http://schemas.microsoft.com/office/drawing/2014/main" id="{C76EB77B-0CF7-7C40-88C6-12BF8F849188}"/>
                      </a:ext>
                    </a:extLst>
                  </p:cNvPr>
                  <p:cNvSpPr/>
                  <p:nvPr/>
                </p:nvSpPr>
                <p:spPr>
                  <a:xfrm>
                    <a:off x="1877675" y="2923850"/>
                    <a:ext cx="59725" cy="9425"/>
                  </a:xfrm>
                  <a:custGeom>
                    <a:avLst/>
                    <a:gdLst/>
                    <a:ahLst/>
                    <a:cxnLst/>
                    <a:rect l="l" t="t" r="r" b="b"/>
                    <a:pathLst>
                      <a:path w="2389" h="377" extrusionOk="0">
                        <a:moveTo>
                          <a:pt x="31" y="1"/>
                        </a:moveTo>
                        <a:cubicBezTo>
                          <a:pt x="18" y="1"/>
                          <a:pt x="5" y="9"/>
                          <a:pt x="1" y="27"/>
                        </a:cubicBezTo>
                        <a:cubicBezTo>
                          <a:pt x="1" y="40"/>
                          <a:pt x="9" y="57"/>
                          <a:pt x="27" y="57"/>
                        </a:cubicBezTo>
                        <a:cubicBezTo>
                          <a:pt x="241" y="84"/>
                          <a:pt x="456" y="106"/>
                          <a:pt x="665" y="127"/>
                        </a:cubicBezTo>
                        <a:cubicBezTo>
                          <a:pt x="1238" y="189"/>
                          <a:pt x="1785" y="241"/>
                          <a:pt x="2349" y="377"/>
                        </a:cubicBezTo>
                        <a:lnTo>
                          <a:pt x="2358" y="377"/>
                        </a:lnTo>
                        <a:cubicBezTo>
                          <a:pt x="2371" y="377"/>
                          <a:pt x="2380" y="368"/>
                          <a:pt x="2384" y="355"/>
                        </a:cubicBezTo>
                        <a:cubicBezTo>
                          <a:pt x="2389" y="337"/>
                          <a:pt x="2380" y="324"/>
                          <a:pt x="2362" y="320"/>
                        </a:cubicBezTo>
                        <a:cubicBezTo>
                          <a:pt x="1794" y="184"/>
                          <a:pt x="1247" y="132"/>
                          <a:pt x="670" y="71"/>
                        </a:cubicBezTo>
                        <a:cubicBezTo>
                          <a:pt x="464" y="49"/>
                          <a:pt x="250" y="27"/>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077;p62">
                    <a:extLst>
                      <a:ext uri="{FF2B5EF4-FFF2-40B4-BE49-F238E27FC236}">
                        <a16:creationId xmlns:a16="http://schemas.microsoft.com/office/drawing/2014/main" id="{26E296D6-97F9-8F41-BF0D-AE8CD637753B}"/>
                      </a:ext>
                    </a:extLst>
                  </p:cNvPr>
                  <p:cNvSpPr/>
                  <p:nvPr/>
                </p:nvSpPr>
                <p:spPr>
                  <a:xfrm>
                    <a:off x="1829475" y="3017625"/>
                    <a:ext cx="12575" cy="92550"/>
                  </a:xfrm>
                  <a:custGeom>
                    <a:avLst/>
                    <a:gdLst/>
                    <a:ahLst/>
                    <a:cxnLst/>
                    <a:rect l="l" t="t" r="r" b="b"/>
                    <a:pathLst>
                      <a:path w="503" h="3702" extrusionOk="0">
                        <a:moveTo>
                          <a:pt x="31" y="1"/>
                        </a:moveTo>
                        <a:cubicBezTo>
                          <a:pt x="28" y="1"/>
                          <a:pt x="25" y="1"/>
                          <a:pt x="22" y="2"/>
                        </a:cubicBezTo>
                        <a:cubicBezTo>
                          <a:pt x="9" y="6"/>
                          <a:pt x="0" y="24"/>
                          <a:pt x="4" y="37"/>
                        </a:cubicBezTo>
                        <a:cubicBezTo>
                          <a:pt x="429" y="1353"/>
                          <a:pt x="446" y="2079"/>
                          <a:pt x="389" y="3671"/>
                        </a:cubicBezTo>
                        <a:cubicBezTo>
                          <a:pt x="385" y="3689"/>
                          <a:pt x="398" y="3702"/>
                          <a:pt x="416" y="3702"/>
                        </a:cubicBezTo>
                        <a:cubicBezTo>
                          <a:pt x="429" y="3702"/>
                          <a:pt x="442" y="3689"/>
                          <a:pt x="442" y="3675"/>
                        </a:cubicBezTo>
                        <a:cubicBezTo>
                          <a:pt x="503" y="2075"/>
                          <a:pt x="485" y="1344"/>
                          <a:pt x="61" y="19"/>
                        </a:cubicBezTo>
                        <a:cubicBezTo>
                          <a:pt x="58" y="9"/>
                          <a:pt x="45" y="1"/>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078;p62">
                    <a:extLst>
                      <a:ext uri="{FF2B5EF4-FFF2-40B4-BE49-F238E27FC236}">
                        <a16:creationId xmlns:a16="http://schemas.microsoft.com/office/drawing/2014/main" id="{AEB99B45-626D-D442-BB49-60F611B58394}"/>
                      </a:ext>
                    </a:extLst>
                  </p:cNvPr>
                  <p:cNvSpPr/>
                  <p:nvPr/>
                </p:nvSpPr>
                <p:spPr>
                  <a:xfrm>
                    <a:off x="2158875" y="2836350"/>
                    <a:ext cx="62025" cy="9350"/>
                  </a:xfrm>
                  <a:custGeom>
                    <a:avLst/>
                    <a:gdLst/>
                    <a:ahLst/>
                    <a:cxnLst/>
                    <a:rect l="l" t="t" r="r" b="b"/>
                    <a:pathLst>
                      <a:path w="2481" h="374" extrusionOk="0">
                        <a:moveTo>
                          <a:pt x="779" y="1"/>
                        </a:moveTo>
                        <a:cubicBezTo>
                          <a:pt x="339" y="1"/>
                          <a:pt x="33" y="54"/>
                          <a:pt x="27" y="54"/>
                        </a:cubicBezTo>
                        <a:cubicBezTo>
                          <a:pt x="10" y="54"/>
                          <a:pt x="1" y="72"/>
                          <a:pt x="1" y="85"/>
                        </a:cubicBezTo>
                        <a:cubicBezTo>
                          <a:pt x="5" y="103"/>
                          <a:pt x="23" y="111"/>
                          <a:pt x="36" y="111"/>
                        </a:cubicBezTo>
                        <a:cubicBezTo>
                          <a:pt x="42" y="109"/>
                          <a:pt x="345" y="55"/>
                          <a:pt x="780" y="55"/>
                        </a:cubicBezTo>
                        <a:cubicBezTo>
                          <a:pt x="1248" y="55"/>
                          <a:pt x="1868" y="118"/>
                          <a:pt x="2437" y="374"/>
                        </a:cubicBezTo>
                        <a:lnTo>
                          <a:pt x="2450" y="374"/>
                        </a:lnTo>
                        <a:cubicBezTo>
                          <a:pt x="2459" y="374"/>
                          <a:pt x="2467" y="369"/>
                          <a:pt x="2476" y="361"/>
                        </a:cubicBezTo>
                        <a:cubicBezTo>
                          <a:pt x="2481" y="343"/>
                          <a:pt x="2476" y="326"/>
                          <a:pt x="2459" y="321"/>
                        </a:cubicBezTo>
                        <a:cubicBezTo>
                          <a:pt x="1881" y="63"/>
                          <a:pt x="1253" y="1"/>
                          <a:pt x="779"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079;p62">
                    <a:extLst>
                      <a:ext uri="{FF2B5EF4-FFF2-40B4-BE49-F238E27FC236}">
                        <a16:creationId xmlns:a16="http://schemas.microsoft.com/office/drawing/2014/main" id="{CBDFF1E5-5AE1-6045-AC51-D2873D661F3D}"/>
                      </a:ext>
                    </a:extLst>
                  </p:cNvPr>
                  <p:cNvSpPr/>
                  <p:nvPr/>
                </p:nvSpPr>
                <p:spPr>
                  <a:xfrm>
                    <a:off x="1885550" y="2519525"/>
                    <a:ext cx="57975" cy="56775"/>
                  </a:xfrm>
                  <a:custGeom>
                    <a:avLst/>
                    <a:gdLst/>
                    <a:ahLst/>
                    <a:cxnLst/>
                    <a:rect l="l" t="t" r="r" b="b"/>
                    <a:pathLst>
                      <a:path w="2319" h="2271" extrusionOk="0">
                        <a:moveTo>
                          <a:pt x="2286" y="0"/>
                        </a:moveTo>
                        <a:cubicBezTo>
                          <a:pt x="2278" y="0"/>
                          <a:pt x="2270" y="3"/>
                          <a:pt x="2266" y="10"/>
                        </a:cubicBezTo>
                        <a:lnTo>
                          <a:pt x="9" y="2218"/>
                        </a:lnTo>
                        <a:cubicBezTo>
                          <a:pt x="1" y="2232"/>
                          <a:pt x="1" y="2249"/>
                          <a:pt x="9" y="2262"/>
                        </a:cubicBezTo>
                        <a:cubicBezTo>
                          <a:pt x="14" y="2267"/>
                          <a:pt x="22" y="2271"/>
                          <a:pt x="31" y="2271"/>
                        </a:cubicBezTo>
                        <a:cubicBezTo>
                          <a:pt x="40" y="2267"/>
                          <a:pt x="44" y="2267"/>
                          <a:pt x="53" y="2262"/>
                        </a:cubicBezTo>
                        <a:lnTo>
                          <a:pt x="2305" y="49"/>
                        </a:lnTo>
                        <a:cubicBezTo>
                          <a:pt x="2318" y="36"/>
                          <a:pt x="2318" y="19"/>
                          <a:pt x="2305" y="10"/>
                        </a:cubicBezTo>
                        <a:cubicBezTo>
                          <a:pt x="2301" y="3"/>
                          <a:pt x="2293" y="0"/>
                          <a:pt x="2286"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080;p62">
                    <a:extLst>
                      <a:ext uri="{FF2B5EF4-FFF2-40B4-BE49-F238E27FC236}">
                        <a16:creationId xmlns:a16="http://schemas.microsoft.com/office/drawing/2014/main" id="{643BCC35-F2EB-F848-8647-9F77FF6F09C7}"/>
                      </a:ext>
                    </a:extLst>
                  </p:cNvPr>
                  <p:cNvSpPr/>
                  <p:nvPr/>
                </p:nvSpPr>
                <p:spPr>
                  <a:xfrm>
                    <a:off x="1902825" y="2571475"/>
                    <a:ext cx="20350" cy="23200"/>
                  </a:xfrm>
                  <a:custGeom>
                    <a:avLst/>
                    <a:gdLst/>
                    <a:ahLst/>
                    <a:cxnLst/>
                    <a:rect l="l" t="t" r="r" b="b"/>
                    <a:pathLst>
                      <a:path w="814" h="928" extrusionOk="0">
                        <a:moveTo>
                          <a:pt x="783" y="0"/>
                        </a:moveTo>
                        <a:cubicBezTo>
                          <a:pt x="775" y="0"/>
                          <a:pt x="762" y="5"/>
                          <a:pt x="757" y="18"/>
                        </a:cubicBezTo>
                        <a:cubicBezTo>
                          <a:pt x="731" y="62"/>
                          <a:pt x="298" y="556"/>
                          <a:pt x="14" y="880"/>
                        </a:cubicBezTo>
                        <a:cubicBezTo>
                          <a:pt x="1" y="893"/>
                          <a:pt x="1" y="910"/>
                          <a:pt x="14" y="919"/>
                        </a:cubicBezTo>
                        <a:cubicBezTo>
                          <a:pt x="18" y="923"/>
                          <a:pt x="22" y="928"/>
                          <a:pt x="31" y="928"/>
                        </a:cubicBezTo>
                        <a:cubicBezTo>
                          <a:pt x="40" y="928"/>
                          <a:pt x="49" y="923"/>
                          <a:pt x="57" y="919"/>
                        </a:cubicBezTo>
                        <a:cubicBezTo>
                          <a:pt x="814" y="57"/>
                          <a:pt x="814" y="44"/>
                          <a:pt x="814" y="31"/>
                        </a:cubicBezTo>
                        <a:cubicBezTo>
                          <a:pt x="814" y="14"/>
                          <a:pt x="801" y="0"/>
                          <a:pt x="783"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081;p62">
                    <a:extLst>
                      <a:ext uri="{FF2B5EF4-FFF2-40B4-BE49-F238E27FC236}">
                        <a16:creationId xmlns:a16="http://schemas.microsoft.com/office/drawing/2014/main" id="{60A25B0A-9049-7244-8F25-A305955ADE82}"/>
                      </a:ext>
                    </a:extLst>
                  </p:cNvPr>
                  <p:cNvSpPr/>
                  <p:nvPr/>
                </p:nvSpPr>
                <p:spPr>
                  <a:xfrm>
                    <a:off x="1713575" y="2797575"/>
                    <a:ext cx="18275" cy="40700"/>
                  </a:xfrm>
                  <a:custGeom>
                    <a:avLst/>
                    <a:gdLst/>
                    <a:ahLst/>
                    <a:cxnLst/>
                    <a:rect l="l" t="t" r="r" b="b"/>
                    <a:pathLst>
                      <a:path w="731" h="1628" extrusionOk="0">
                        <a:moveTo>
                          <a:pt x="701" y="0"/>
                        </a:moveTo>
                        <a:cubicBezTo>
                          <a:pt x="692" y="0"/>
                          <a:pt x="684" y="4"/>
                          <a:pt x="678" y="9"/>
                        </a:cubicBezTo>
                        <a:cubicBezTo>
                          <a:pt x="669" y="18"/>
                          <a:pt x="101" y="775"/>
                          <a:pt x="5" y="1597"/>
                        </a:cubicBezTo>
                        <a:cubicBezTo>
                          <a:pt x="0" y="1614"/>
                          <a:pt x="13" y="1627"/>
                          <a:pt x="27" y="1627"/>
                        </a:cubicBezTo>
                        <a:lnTo>
                          <a:pt x="31" y="1627"/>
                        </a:lnTo>
                        <a:cubicBezTo>
                          <a:pt x="48" y="1627"/>
                          <a:pt x="57" y="1619"/>
                          <a:pt x="62" y="1605"/>
                        </a:cubicBezTo>
                        <a:cubicBezTo>
                          <a:pt x="158" y="796"/>
                          <a:pt x="718" y="53"/>
                          <a:pt x="722" y="49"/>
                        </a:cubicBezTo>
                        <a:cubicBezTo>
                          <a:pt x="731" y="35"/>
                          <a:pt x="731" y="14"/>
                          <a:pt x="718" y="5"/>
                        </a:cubicBezTo>
                        <a:cubicBezTo>
                          <a:pt x="713" y="1"/>
                          <a:pt x="707" y="0"/>
                          <a:pt x="701"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082;p62">
                    <a:extLst>
                      <a:ext uri="{FF2B5EF4-FFF2-40B4-BE49-F238E27FC236}">
                        <a16:creationId xmlns:a16="http://schemas.microsoft.com/office/drawing/2014/main" id="{ECF25C29-5783-1A41-BD01-F0D4260615CE}"/>
                      </a:ext>
                    </a:extLst>
                  </p:cNvPr>
                  <p:cNvSpPr/>
                  <p:nvPr/>
                </p:nvSpPr>
                <p:spPr>
                  <a:xfrm>
                    <a:off x="2006900" y="3048600"/>
                    <a:ext cx="2450" cy="31725"/>
                  </a:xfrm>
                  <a:custGeom>
                    <a:avLst/>
                    <a:gdLst/>
                    <a:ahLst/>
                    <a:cxnLst/>
                    <a:rect l="l" t="t" r="r" b="b"/>
                    <a:pathLst>
                      <a:path w="98" h="1269" extrusionOk="0">
                        <a:moveTo>
                          <a:pt x="32" y="1"/>
                        </a:moveTo>
                        <a:cubicBezTo>
                          <a:pt x="14" y="5"/>
                          <a:pt x="1" y="18"/>
                          <a:pt x="1" y="31"/>
                        </a:cubicBezTo>
                        <a:lnTo>
                          <a:pt x="14" y="433"/>
                        </a:lnTo>
                        <a:cubicBezTo>
                          <a:pt x="14" y="451"/>
                          <a:pt x="27" y="464"/>
                          <a:pt x="45" y="464"/>
                        </a:cubicBezTo>
                        <a:cubicBezTo>
                          <a:pt x="58" y="460"/>
                          <a:pt x="71" y="447"/>
                          <a:pt x="71" y="433"/>
                        </a:cubicBezTo>
                        <a:lnTo>
                          <a:pt x="58" y="31"/>
                        </a:lnTo>
                        <a:cubicBezTo>
                          <a:pt x="58" y="14"/>
                          <a:pt x="45" y="1"/>
                          <a:pt x="32" y="1"/>
                        </a:cubicBezTo>
                        <a:close/>
                        <a:moveTo>
                          <a:pt x="53" y="810"/>
                        </a:moveTo>
                        <a:cubicBezTo>
                          <a:pt x="36" y="810"/>
                          <a:pt x="27" y="823"/>
                          <a:pt x="27" y="840"/>
                        </a:cubicBezTo>
                        <a:lnTo>
                          <a:pt x="36" y="1243"/>
                        </a:lnTo>
                        <a:cubicBezTo>
                          <a:pt x="40" y="1256"/>
                          <a:pt x="49" y="1269"/>
                          <a:pt x="67" y="1269"/>
                        </a:cubicBezTo>
                        <a:cubicBezTo>
                          <a:pt x="84" y="1269"/>
                          <a:pt x="97" y="1256"/>
                          <a:pt x="97" y="1243"/>
                        </a:cubicBezTo>
                        <a:lnTo>
                          <a:pt x="84" y="836"/>
                        </a:lnTo>
                        <a:cubicBezTo>
                          <a:pt x="80" y="823"/>
                          <a:pt x="71" y="810"/>
                          <a:pt x="53" y="8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 name="Google Shape;4083;p62">
                <a:extLst>
                  <a:ext uri="{FF2B5EF4-FFF2-40B4-BE49-F238E27FC236}">
                    <a16:creationId xmlns:a16="http://schemas.microsoft.com/office/drawing/2014/main" id="{69658D6A-F80E-A845-9B80-D96B17CE312D}"/>
                  </a:ext>
                </a:extLst>
              </p:cNvPr>
              <p:cNvSpPr/>
              <p:nvPr/>
            </p:nvSpPr>
            <p:spPr>
              <a:xfrm rot="-734169" flipH="1">
                <a:off x="3512654" y="2832334"/>
                <a:ext cx="39697" cy="142906"/>
              </a:xfrm>
              <a:custGeom>
                <a:avLst/>
                <a:gdLst/>
                <a:ahLst/>
                <a:cxnLst/>
                <a:rect l="l" t="t" r="r" b="b"/>
                <a:pathLst>
                  <a:path w="902" h="1603" extrusionOk="0">
                    <a:moveTo>
                      <a:pt x="871" y="0"/>
                    </a:moveTo>
                    <a:cubicBezTo>
                      <a:pt x="863" y="0"/>
                      <a:pt x="856" y="4"/>
                      <a:pt x="849" y="10"/>
                    </a:cubicBezTo>
                    <a:cubicBezTo>
                      <a:pt x="429" y="439"/>
                      <a:pt x="136" y="981"/>
                      <a:pt x="5" y="1567"/>
                    </a:cubicBezTo>
                    <a:cubicBezTo>
                      <a:pt x="1" y="1580"/>
                      <a:pt x="9" y="1598"/>
                      <a:pt x="27" y="1602"/>
                    </a:cubicBezTo>
                    <a:lnTo>
                      <a:pt x="31" y="1602"/>
                    </a:lnTo>
                    <a:cubicBezTo>
                      <a:pt x="44" y="1602"/>
                      <a:pt x="58" y="1593"/>
                      <a:pt x="62" y="1580"/>
                    </a:cubicBezTo>
                    <a:cubicBezTo>
                      <a:pt x="193" y="1003"/>
                      <a:pt x="477" y="474"/>
                      <a:pt x="893" y="50"/>
                    </a:cubicBezTo>
                    <a:cubicBezTo>
                      <a:pt x="902" y="36"/>
                      <a:pt x="902" y="19"/>
                      <a:pt x="893" y="10"/>
                    </a:cubicBezTo>
                    <a:cubicBezTo>
                      <a:pt x="886" y="4"/>
                      <a:pt x="879" y="0"/>
                      <a:pt x="871"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084;p62">
              <a:extLst>
                <a:ext uri="{FF2B5EF4-FFF2-40B4-BE49-F238E27FC236}">
                  <a16:creationId xmlns:a16="http://schemas.microsoft.com/office/drawing/2014/main" id="{FF13E0CD-4A54-5142-A772-65D9E3A51053}"/>
                </a:ext>
              </a:extLst>
            </p:cNvPr>
            <p:cNvSpPr/>
            <p:nvPr/>
          </p:nvSpPr>
          <p:spPr>
            <a:xfrm rot="-5400195" flipH="1">
              <a:off x="3779987" y="2829338"/>
              <a:ext cx="39674" cy="56049"/>
            </a:xfrm>
            <a:custGeom>
              <a:avLst/>
              <a:gdLst/>
              <a:ahLst/>
              <a:cxnLst/>
              <a:rect l="l" t="t" r="r" b="b"/>
              <a:pathLst>
                <a:path w="902" h="1603" extrusionOk="0">
                  <a:moveTo>
                    <a:pt x="871" y="0"/>
                  </a:moveTo>
                  <a:cubicBezTo>
                    <a:pt x="863" y="0"/>
                    <a:pt x="856" y="4"/>
                    <a:pt x="849" y="10"/>
                  </a:cubicBezTo>
                  <a:cubicBezTo>
                    <a:pt x="429" y="439"/>
                    <a:pt x="136" y="981"/>
                    <a:pt x="5" y="1567"/>
                  </a:cubicBezTo>
                  <a:cubicBezTo>
                    <a:pt x="1" y="1580"/>
                    <a:pt x="9" y="1598"/>
                    <a:pt x="27" y="1602"/>
                  </a:cubicBezTo>
                  <a:lnTo>
                    <a:pt x="31" y="1602"/>
                  </a:lnTo>
                  <a:cubicBezTo>
                    <a:pt x="44" y="1602"/>
                    <a:pt x="58" y="1593"/>
                    <a:pt x="62" y="1580"/>
                  </a:cubicBezTo>
                  <a:cubicBezTo>
                    <a:pt x="193" y="1003"/>
                    <a:pt x="477" y="474"/>
                    <a:pt x="893" y="50"/>
                  </a:cubicBezTo>
                  <a:cubicBezTo>
                    <a:pt x="902" y="36"/>
                    <a:pt x="902" y="19"/>
                    <a:pt x="893" y="10"/>
                  </a:cubicBezTo>
                  <a:cubicBezTo>
                    <a:pt x="886" y="4"/>
                    <a:pt x="879" y="0"/>
                    <a:pt x="871"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85;p62">
              <a:extLst>
                <a:ext uri="{FF2B5EF4-FFF2-40B4-BE49-F238E27FC236}">
                  <a16:creationId xmlns:a16="http://schemas.microsoft.com/office/drawing/2014/main" id="{55141E1D-47C3-E34C-A5BB-FCF0946B2032}"/>
                </a:ext>
              </a:extLst>
            </p:cNvPr>
            <p:cNvSpPr/>
            <p:nvPr/>
          </p:nvSpPr>
          <p:spPr>
            <a:xfrm rot="6554506" flipH="1">
              <a:off x="3797124" y="2857181"/>
              <a:ext cx="19700" cy="15574"/>
            </a:xfrm>
            <a:custGeom>
              <a:avLst/>
              <a:gdLst/>
              <a:ahLst/>
              <a:cxnLst/>
              <a:rect l="l" t="t" r="r" b="b"/>
              <a:pathLst>
                <a:path w="902" h="1603" extrusionOk="0">
                  <a:moveTo>
                    <a:pt x="871" y="0"/>
                  </a:moveTo>
                  <a:cubicBezTo>
                    <a:pt x="863" y="0"/>
                    <a:pt x="856" y="4"/>
                    <a:pt x="849" y="10"/>
                  </a:cubicBezTo>
                  <a:cubicBezTo>
                    <a:pt x="429" y="439"/>
                    <a:pt x="136" y="981"/>
                    <a:pt x="5" y="1567"/>
                  </a:cubicBezTo>
                  <a:cubicBezTo>
                    <a:pt x="1" y="1580"/>
                    <a:pt x="9" y="1598"/>
                    <a:pt x="27" y="1602"/>
                  </a:cubicBezTo>
                  <a:lnTo>
                    <a:pt x="31" y="1602"/>
                  </a:lnTo>
                  <a:cubicBezTo>
                    <a:pt x="44" y="1602"/>
                    <a:pt x="58" y="1593"/>
                    <a:pt x="62" y="1580"/>
                  </a:cubicBezTo>
                  <a:cubicBezTo>
                    <a:pt x="193" y="1003"/>
                    <a:pt x="477" y="474"/>
                    <a:pt x="893" y="50"/>
                  </a:cubicBezTo>
                  <a:cubicBezTo>
                    <a:pt x="902" y="36"/>
                    <a:pt x="902" y="19"/>
                    <a:pt x="893" y="10"/>
                  </a:cubicBezTo>
                  <a:cubicBezTo>
                    <a:pt x="886" y="4"/>
                    <a:pt x="879" y="0"/>
                    <a:pt x="871"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4105;p62">
            <a:extLst>
              <a:ext uri="{FF2B5EF4-FFF2-40B4-BE49-F238E27FC236}">
                <a16:creationId xmlns:a16="http://schemas.microsoft.com/office/drawing/2014/main" id="{141CBDCD-4850-984E-BE39-D2C1049BC877}"/>
              </a:ext>
            </a:extLst>
          </p:cNvPr>
          <p:cNvGrpSpPr/>
          <p:nvPr/>
        </p:nvGrpSpPr>
        <p:grpSpPr>
          <a:xfrm>
            <a:off x="4252432" y="2418737"/>
            <a:ext cx="2147888" cy="2532315"/>
            <a:chOff x="835940" y="2320794"/>
            <a:chExt cx="2147888" cy="2532315"/>
          </a:xfrm>
        </p:grpSpPr>
        <p:grpSp>
          <p:nvGrpSpPr>
            <p:cNvPr id="89" name="Google Shape;4106;p62">
              <a:extLst>
                <a:ext uri="{FF2B5EF4-FFF2-40B4-BE49-F238E27FC236}">
                  <a16:creationId xmlns:a16="http://schemas.microsoft.com/office/drawing/2014/main" id="{EC343FFA-C151-EF4E-B6C6-C74D20459194}"/>
                </a:ext>
              </a:extLst>
            </p:cNvPr>
            <p:cNvGrpSpPr/>
            <p:nvPr/>
          </p:nvGrpSpPr>
          <p:grpSpPr>
            <a:xfrm>
              <a:off x="1872912" y="2764003"/>
              <a:ext cx="268007" cy="65582"/>
              <a:chOff x="825450" y="2535725"/>
              <a:chExt cx="152225" cy="37250"/>
            </a:xfrm>
          </p:grpSpPr>
          <p:sp>
            <p:nvSpPr>
              <p:cNvPr id="156" name="Google Shape;4107;p62">
                <a:extLst>
                  <a:ext uri="{FF2B5EF4-FFF2-40B4-BE49-F238E27FC236}">
                    <a16:creationId xmlns:a16="http://schemas.microsoft.com/office/drawing/2014/main" id="{E37FF081-FEFA-E448-8515-0D8CCAEFAF18}"/>
                  </a:ext>
                </a:extLst>
              </p:cNvPr>
              <p:cNvSpPr/>
              <p:nvPr/>
            </p:nvSpPr>
            <p:spPr>
              <a:xfrm>
                <a:off x="967050" y="2560475"/>
                <a:ext cx="10625" cy="12500"/>
              </a:xfrm>
              <a:custGeom>
                <a:avLst/>
                <a:gdLst/>
                <a:ahLst/>
                <a:cxnLst/>
                <a:rect l="l" t="t" r="r" b="b"/>
                <a:pathLst>
                  <a:path w="425" h="500" extrusionOk="0">
                    <a:moveTo>
                      <a:pt x="160" y="1"/>
                    </a:moveTo>
                    <a:cubicBezTo>
                      <a:pt x="155" y="1"/>
                      <a:pt x="151" y="3"/>
                      <a:pt x="149" y="8"/>
                    </a:cubicBezTo>
                    <a:cubicBezTo>
                      <a:pt x="105" y="47"/>
                      <a:pt x="70" y="91"/>
                      <a:pt x="39" y="143"/>
                    </a:cubicBezTo>
                    <a:cubicBezTo>
                      <a:pt x="4" y="200"/>
                      <a:pt x="0" y="274"/>
                      <a:pt x="35" y="336"/>
                    </a:cubicBezTo>
                    <a:lnTo>
                      <a:pt x="35" y="340"/>
                    </a:lnTo>
                    <a:cubicBezTo>
                      <a:pt x="44" y="353"/>
                      <a:pt x="57" y="362"/>
                      <a:pt x="70" y="362"/>
                    </a:cubicBezTo>
                    <a:lnTo>
                      <a:pt x="297" y="362"/>
                    </a:lnTo>
                    <a:lnTo>
                      <a:pt x="245" y="440"/>
                    </a:lnTo>
                    <a:cubicBezTo>
                      <a:pt x="232" y="458"/>
                      <a:pt x="236" y="480"/>
                      <a:pt x="254" y="493"/>
                    </a:cubicBezTo>
                    <a:cubicBezTo>
                      <a:pt x="260" y="497"/>
                      <a:pt x="268" y="500"/>
                      <a:pt x="276" y="500"/>
                    </a:cubicBezTo>
                    <a:cubicBezTo>
                      <a:pt x="283" y="500"/>
                      <a:pt x="291" y="497"/>
                      <a:pt x="297" y="493"/>
                    </a:cubicBezTo>
                    <a:cubicBezTo>
                      <a:pt x="302" y="493"/>
                      <a:pt x="306" y="489"/>
                      <a:pt x="311" y="484"/>
                    </a:cubicBezTo>
                    <a:lnTo>
                      <a:pt x="411" y="344"/>
                    </a:lnTo>
                    <a:cubicBezTo>
                      <a:pt x="420" y="331"/>
                      <a:pt x="424" y="314"/>
                      <a:pt x="416" y="301"/>
                    </a:cubicBezTo>
                    <a:cubicBezTo>
                      <a:pt x="407" y="287"/>
                      <a:pt x="394" y="283"/>
                      <a:pt x="381" y="283"/>
                    </a:cubicBezTo>
                    <a:lnTo>
                      <a:pt x="96" y="283"/>
                    </a:lnTo>
                    <a:cubicBezTo>
                      <a:pt x="53" y="226"/>
                      <a:pt x="114" y="108"/>
                      <a:pt x="175" y="34"/>
                    </a:cubicBezTo>
                    <a:cubicBezTo>
                      <a:pt x="179" y="25"/>
                      <a:pt x="179" y="16"/>
                      <a:pt x="175" y="8"/>
                    </a:cubicBezTo>
                    <a:cubicBezTo>
                      <a:pt x="171" y="3"/>
                      <a:pt x="165"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108;p62">
                <a:extLst>
                  <a:ext uri="{FF2B5EF4-FFF2-40B4-BE49-F238E27FC236}">
                    <a16:creationId xmlns:a16="http://schemas.microsoft.com/office/drawing/2014/main" id="{59DE6A4D-D104-0E4A-9F82-538A4C991DE0}"/>
                  </a:ext>
                </a:extLst>
              </p:cNvPr>
              <p:cNvSpPr/>
              <p:nvPr/>
            </p:nvSpPr>
            <p:spPr>
              <a:xfrm>
                <a:off x="825450" y="2535725"/>
                <a:ext cx="28125" cy="29425"/>
              </a:xfrm>
              <a:custGeom>
                <a:avLst/>
                <a:gdLst/>
                <a:ahLst/>
                <a:cxnLst/>
                <a:rect l="l" t="t" r="r" b="b"/>
                <a:pathLst>
                  <a:path w="1125" h="1177" extrusionOk="0">
                    <a:moveTo>
                      <a:pt x="36" y="0"/>
                    </a:moveTo>
                    <a:cubicBezTo>
                      <a:pt x="22" y="0"/>
                      <a:pt x="5" y="9"/>
                      <a:pt x="1" y="22"/>
                    </a:cubicBezTo>
                    <a:cubicBezTo>
                      <a:pt x="1" y="35"/>
                      <a:pt x="9" y="49"/>
                      <a:pt x="22" y="53"/>
                    </a:cubicBezTo>
                    <a:cubicBezTo>
                      <a:pt x="547" y="197"/>
                      <a:pt x="950" y="621"/>
                      <a:pt x="1068" y="1155"/>
                    </a:cubicBezTo>
                    <a:cubicBezTo>
                      <a:pt x="1072" y="1168"/>
                      <a:pt x="1081" y="1177"/>
                      <a:pt x="1094" y="1177"/>
                    </a:cubicBezTo>
                    <a:lnTo>
                      <a:pt x="1098" y="1177"/>
                    </a:lnTo>
                    <a:cubicBezTo>
                      <a:pt x="1116" y="1172"/>
                      <a:pt x="1125" y="1159"/>
                      <a:pt x="1120" y="1142"/>
                    </a:cubicBezTo>
                    <a:cubicBezTo>
                      <a:pt x="998" y="591"/>
                      <a:pt x="582" y="153"/>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109;p62">
                <a:extLst>
                  <a:ext uri="{FF2B5EF4-FFF2-40B4-BE49-F238E27FC236}">
                    <a16:creationId xmlns:a16="http://schemas.microsoft.com/office/drawing/2014/main" id="{79E30E40-78F7-8B41-B549-0C1517D26785}"/>
                  </a:ext>
                </a:extLst>
              </p:cNvPr>
              <p:cNvSpPr/>
              <p:nvPr/>
            </p:nvSpPr>
            <p:spPr>
              <a:xfrm>
                <a:off x="832875" y="2543600"/>
                <a:ext cx="8125" cy="23750"/>
              </a:xfrm>
              <a:custGeom>
                <a:avLst/>
                <a:gdLst/>
                <a:ahLst/>
                <a:cxnLst/>
                <a:rect l="l" t="t" r="r" b="b"/>
                <a:pathLst>
                  <a:path w="325" h="950" extrusionOk="0">
                    <a:moveTo>
                      <a:pt x="297" y="0"/>
                    </a:moveTo>
                    <a:cubicBezTo>
                      <a:pt x="287" y="0"/>
                      <a:pt x="278" y="5"/>
                      <a:pt x="272" y="13"/>
                    </a:cubicBezTo>
                    <a:cubicBezTo>
                      <a:pt x="88" y="280"/>
                      <a:pt x="1" y="599"/>
                      <a:pt x="23" y="923"/>
                    </a:cubicBezTo>
                    <a:cubicBezTo>
                      <a:pt x="23" y="936"/>
                      <a:pt x="36" y="949"/>
                      <a:pt x="49" y="949"/>
                    </a:cubicBezTo>
                    <a:lnTo>
                      <a:pt x="49" y="945"/>
                    </a:lnTo>
                    <a:cubicBezTo>
                      <a:pt x="67" y="945"/>
                      <a:pt x="75" y="932"/>
                      <a:pt x="75" y="919"/>
                    </a:cubicBezTo>
                    <a:cubicBezTo>
                      <a:pt x="53" y="608"/>
                      <a:pt x="141" y="298"/>
                      <a:pt x="316" y="44"/>
                    </a:cubicBezTo>
                    <a:cubicBezTo>
                      <a:pt x="325" y="31"/>
                      <a:pt x="325" y="13"/>
                      <a:pt x="312" y="5"/>
                    </a:cubicBezTo>
                    <a:cubicBezTo>
                      <a:pt x="307" y="2"/>
                      <a:pt x="302" y="0"/>
                      <a:pt x="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4110;p62">
              <a:extLst>
                <a:ext uri="{FF2B5EF4-FFF2-40B4-BE49-F238E27FC236}">
                  <a16:creationId xmlns:a16="http://schemas.microsoft.com/office/drawing/2014/main" id="{FCC7F743-7BC0-9C4B-A6C6-7A4E61723520}"/>
                </a:ext>
              </a:extLst>
            </p:cNvPr>
            <p:cNvSpPr/>
            <p:nvPr/>
          </p:nvSpPr>
          <p:spPr>
            <a:xfrm>
              <a:off x="2277916" y="4309920"/>
              <a:ext cx="197143" cy="124783"/>
            </a:xfrm>
            <a:custGeom>
              <a:avLst/>
              <a:gdLst/>
              <a:ahLst/>
              <a:cxnLst/>
              <a:rect l="l" t="t" r="r" b="b"/>
              <a:pathLst>
                <a:path w="4479" h="2835" extrusionOk="0">
                  <a:moveTo>
                    <a:pt x="4479" y="0"/>
                  </a:moveTo>
                  <a:lnTo>
                    <a:pt x="1" y="153"/>
                  </a:lnTo>
                  <a:lnTo>
                    <a:pt x="1969" y="2594"/>
                  </a:lnTo>
                  <a:cubicBezTo>
                    <a:pt x="2101" y="2756"/>
                    <a:pt x="2288" y="2834"/>
                    <a:pt x="2474" y="2834"/>
                  </a:cubicBezTo>
                  <a:cubicBezTo>
                    <a:pt x="2694" y="2834"/>
                    <a:pt x="2912" y="2724"/>
                    <a:pt x="3036" y="2510"/>
                  </a:cubicBezTo>
                  <a:lnTo>
                    <a:pt x="4479" y="0"/>
                  </a:ln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111;p62">
              <a:extLst>
                <a:ext uri="{FF2B5EF4-FFF2-40B4-BE49-F238E27FC236}">
                  <a16:creationId xmlns:a16="http://schemas.microsoft.com/office/drawing/2014/main" id="{64712D2B-50F3-D94F-9494-F8587B5D0475}"/>
                </a:ext>
              </a:extLst>
            </p:cNvPr>
            <p:cNvSpPr/>
            <p:nvPr/>
          </p:nvSpPr>
          <p:spPr>
            <a:xfrm>
              <a:off x="2484258" y="4601123"/>
              <a:ext cx="94016" cy="52994"/>
            </a:xfrm>
            <a:custGeom>
              <a:avLst/>
              <a:gdLst/>
              <a:ahLst/>
              <a:cxnLst/>
              <a:rect l="l" t="t" r="r" b="b"/>
              <a:pathLst>
                <a:path w="2136" h="1204" extrusionOk="0">
                  <a:moveTo>
                    <a:pt x="2135" y="1"/>
                  </a:moveTo>
                  <a:lnTo>
                    <a:pt x="80" y="27"/>
                  </a:lnTo>
                  <a:lnTo>
                    <a:pt x="1" y="1125"/>
                  </a:lnTo>
                  <a:lnTo>
                    <a:pt x="2078" y="1204"/>
                  </a:lnTo>
                  <a:lnTo>
                    <a:pt x="2135" y="1"/>
                  </a:ln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112;p62">
              <a:extLst>
                <a:ext uri="{FF2B5EF4-FFF2-40B4-BE49-F238E27FC236}">
                  <a16:creationId xmlns:a16="http://schemas.microsoft.com/office/drawing/2014/main" id="{63F12C2A-CFE7-8C40-B3B4-F2B56A5674F2}"/>
                </a:ext>
              </a:extLst>
            </p:cNvPr>
            <p:cNvSpPr/>
            <p:nvPr/>
          </p:nvSpPr>
          <p:spPr>
            <a:xfrm>
              <a:off x="2448474" y="4646943"/>
              <a:ext cx="397147" cy="183631"/>
            </a:xfrm>
            <a:custGeom>
              <a:avLst/>
              <a:gdLst/>
              <a:ahLst/>
              <a:cxnLst/>
              <a:rect l="l" t="t" r="r" b="b"/>
              <a:pathLst>
                <a:path w="9023" h="4172" extrusionOk="0">
                  <a:moveTo>
                    <a:pt x="2887" y="1"/>
                  </a:moveTo>
                  <a:lnTo>
                    <a:pt x="831" y="14"/>
                  </a:lnTo>
                  <a:cubicBezTo>
                    <a:pt x="831" y="14"/>
                    <a:pt x="9" y="1702"/>
                    <a:pt x="5" y="2686"/>
                  </a:cubicBezTo>
                  <a:cubicBezTo>
                    <a:pt x="0" y="3115"/>
                    <a:pt x="62" y="3421"/>
                    <a:pt x="153" y="3635"/>
                  </a:cubicBezTo>
                  <a:cubicBezTo>
                    <a:pt x="158" y="3652"/>
                    <a:pt x="167" y="3670"/>
                    <a:pt x="175" y="3687"/>
                  </a:cubicBezTo>
                  <a:cubicBezTo>
                    <a:pt x="289" y="3932"/>
                    <a:pt x="438" y="4037"/>
                    <a:pt x="538" y="4050"/>
                  </a:cubicBezTo>
                  <a:cubicBezTo>
                    <a:pt x="549" y="4052"/>
                    <a:pt x="567" y="4052"/>
                    <a:pt x="591" y="4052"/>
                  </a:cubicBezTo>
                  <a:cubicBezTo>
                    <a:pt x="864" y="4052"/>
                    <a:pt x="1965" y="3981"/>
                    <a:pt x="2952" y="3981"/>
                  </a:cubicBezTo>
                  <a:cubicBezTo>
                    <a:pt x="3480" y="3981"/>
                    <a:pt x="3975" y="4002"/>
                    <a:pt x="4295" y="4064"/>
                  </a:cubicBezTo>
                  <a:cubicBezTo>
                    <a:pt x="4624" y="4129"/>
                    <a:pt x="5268" y="4171"/>
                    <a:pt x="5978" y="4171"/>
                  </a:cubicBezTo>
                  <a:cubicBezTo>
                    <a:pt x="7359" y="4171"/>
                    <a:pt x="8988" y="4010"/>
                    <a:pt x="9023" y="3539"/>
                  </a:cubicBezTo>
                  <a:cubicBezTo>
                    <a:pt x="9023" y="3513"/>
                    <a:pt x="9018" y="3482"/>
                    <a:pt x="9014" y="3451"/>
                  </a:cubicBezTo>
                  <a:cubicBezTo>
                    <a:pt x="9005" y="3438"/>
                    <a:pt x="9001" y="3421"/>
                    <a:pt x="8992" y="3403"/>
                  </a:cubicBezTo>
                  <a:cubicBezTo>
                    <a:pt x="8730" y="2835"/>
                    <a:pt x="6792" y="1886"/>
                    <a:pt x="5559" y="1339"/>
                  </a:cubicBezTo>
                  <a:cubicBezTo>
                    <a:pt x="5546" y="1330"/>
                    <a:pt x="5528" y="1326"/>
                    <a:pt x="5511" y="1317"/>
                  </a:cubicBezTo>
                  <a:cubicBezTo>
                    <a:pt x="5314" y="1230"/>
                    <a:pt x="5135" y="1151"/>
                    <a:pt x="4986" y="1090"/>
                  </a:cubicBezTo>
                  <a:cubicBezTo>
                    <a:pt x="4969" y="1081"/>
                    <a:pt x="4951" y="1072"/>
                    <a:pt x="4934" y="1068"/>
                  </a:cubicBezTo>
                  <a:lnTo>
                    <a:pt x="4658" y="954"/>
                  </a:lnTo>
                  <a:cubicBezTo>
                    <a:pt x="4571" y="915"/>
                    <a:pt x="4479" y="875"/>
                    <a:pt x="4383" y="832"/>
                  </a:cubicBezTo>
                  <a:lnTo>
                    <a:pt x="4330" y="805"/>
                  </a:lnTo>
                  <a:cubicBezTo>
                    <a:pt x="3665" y="482"/>
                    <a:pt x="2887" y="1"/>
                    <a:pt x="2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113;p62">
              <a:extLst>
                <a:ext uri="{FF2B5EF4-FFF2-40B4-BE49-F238E27FC236}">
                  <a16:creationId xmlns:a16="http://schemas.microsoft.com/office/drawing/2014/main" id="{A257146A-3112-A841-86A8-895515223BF8}"/>
                </a:ext>
              </a:extLst>
            </p:cNvPr>
            <p:cNvSpPr/>
            <p:nvPr/>
          </p:nvSpPr>
          <p:spPr>
            <a:xfrm>
              <a:off x="2455208" y="4796726"/>
              <a:ext cx="389841" cy="21787"/>
            </a:xfrm>
            <a:custGeom>
              <a:avLst/>
              <a:gdLst/>
              <a:ahLst/>
              <a:cxnLst/>
              <a:rect l="l" t="t" r="r" b="b"/>
              <a:pathLst>
                <a:path w="8857" h="495" extrusionOk="0">
                  <a:moveTo>
                    <a:pt x="8839" y="0"/>
                  </a:moveTo>
                  <a:cubicBezTo>
                    <a:pt x="8243" y="294"/>
                    <a:pt x="7530" y="440"/>
                    <a:pt x="6676" y="440"/>
                  </a:cubicBezTo>
                  <a:cubicBezTo>
                    <a:pt x="6515" y="440"/>
                    <a:pt x="6348" y="435"/>
                    <a:pt x="6176" y="424"/>
                  </a:cubicBezTo>
                  <a:cubicBezTo>
                    <a:pt x="5686" y="394"/>
                    <a:pt x="5192" y="328"/>
                    <a:pt x="4715" y="263"/>
                  </a:cubicBezTo>
                  <a:cubicBezTo>
                    <a:pt x="4265" y="201"/>
                    <a:pt x="3801" y="145"/>
                    <a:pt x="3342" y="110"/>
                  </a:cubicBezTo>
                  <a:cubicBezTo>
                    <a:pt x="3051" y="89"/>
                    <a:pt x="2759" y="80"/>
                    <a:pt x="2467" y="80"/>
                  </a:cubicBezTo>
                  <a:cubicBezTo>
                    <a:pt x="1641" y="80"/>
                    <a:pt x="811" y="151"/>
                    <a:pt x="0" y="232"/>
                  </a:cubicBezTo>
                  <a:cubicBezTo>
                    <a:pt x="5" y="249"/>
                    <a:pt x="14" y="267"/>
                    <a:pt x="22" y="284"/>
                  </a:cubicBezTo>
                  <a:cubicBezTo>
                    <a:pt x="825" y="207"/>
                    <a:pt x="1647" y="137"/>
                    <a:pt x="2466" y="137"/>
                  </a:cubicBezTo>
                  <a:cubicBezTo>
                    <a:pt x="2757" y="137"/>
                    <a:pt x="3048" y="146"/>
                    <a:pt x="3337" y="166"/>
                  </a:cubicBezTo>
                  <a:cubicBezTo>
                    <a:pt x="3797" y="193"/>
                    <a:pt x="4260" y="258"/>
                    <a:pt x="4706" y="315"/>
                  </a:cubicBezTo>
                  <a:cubicBezTo>
                    <a:pt x="5187" y="381"/>
                    <a:pt x="5681" y="446"/>
                    <a:pt x="6171" y="477"/>
                  </a:cubicBezTo>
                  <a:cubicBezTo>
                    <a:pt x="6346" y="490"/>
                    <a:pt x="6517" y="494"/>
                    <a:pt x="6683" y="494"/>
                  </a:cubicBezTo>
                  <a:cubicBezTo>
                    <a:pt x="7540" y="494"/>
                    <a:pt x="8257" y="346"/>
                    <a:pt x="8857" y="53"/>
                  </a:cubicBezTo>
                  <a:cubicBezTo>
                    <a:pt x="8852" y="35"/>
                    <a:pt x="8848" y="18"/>
                    <a:pt x="8839" y="0"/>
                  </a:cubicBezTo>
                  <a:close/>
                </a:path>
              </a:pathLst>
            </a:custGeom>
            <a:solidFill>
              <a:srgbClr val="FFF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114;p62">
              <a:extLst>
                <a:ext uri="{FF2B5EF4-FFF2-40B4-BE49-F238E27FC236}">
                  <a16:creationId xmlns:a16="http://schemas.microsoft.com/office/drawing/2014/main" id="{A88525C8-2C01-F542-ABCC-FC2A942A75FA}"/>
                </a:ext>
              </a:extLst>
            </p:cNvPr>
            <p:cNvSpPr/>
            <p:nvPr/>
          </p:nvSpPr>
          <p:spPr>
            <a:xfrm>
              <a:off x="2598037" y="4682375"/>
              <a:ext cx="43355" cy="55459"/>
            </a:xfrm>
            <a:custGeom>
              <a:avLst/>
              <a:gdLst/>
              <a:ahLst/>
              <a:cxnLst/>
              <a:rect l="l" t="t" r="r" b="b"/>
              <a:pathLst>
                <a:path w="985" h="1260" extrusionOk="0">
                  <a:moveTo>
                    <a:pt x="932" y="0"/>
                  </a:moveTo>
                  <a:cubicBezTo>
                    <a:pt x="556" y="355"/>
                    <a:pt x="237" y="775"/>
                    <a:pt x="1" y="1234"/>
                  </a:cubicBezTo>
                  <a:lnTo>
                    <a:pt x="49" y="1260"/>
                  </a:lnTo>
                  <a:cubicBezTo>
                    <a:pt x="285" y="796"/>
                    <a:pt x="604" y="381"/>
                    <a:pt x="985" y="27"/>
                  </a:cubicBezTo>
                  <a:lnTo>
                    <a:pt x="932" y="0"/>
                  </a:lnTo>
                  <a:close/>
                </a:path>
              </a:pathLst>
            </a:custGeom>
            <a:solidFill>
              <a:srgbClr val="FFF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115;p62">
              <a:extLst>
                <a:ext uri="{FF2B5EF4-FFF2-40B4-BE49-F238E27FC236}">
                  <a16:creationId xmlns:a16="http://schemas.microsoft.com/office/drawing/2014/main" id="{B59F9949-F5AB-494B-B9DC-767C26747B9C}"/>
                </a:ext>
              </a:extLst>
            </p:cNvPr>
            <p:cNvSpPr/>
            <p:nvPr/>
          </p:nvSpPr>
          <p:spPr>
            <a:xfrm>
              <a:off x="2632500" y="4693907"/>
              <a:ext cx="35476" cy="47624"/>
            </a:xfrm>
            <a:custGeom>
              <a:avLst/>
              <a:gdLst/>
              <a:ahLst/>
              <a:cxnLst/>
              <a:rect l="l" t="t" r="r" b="b"/>
              <a:pathLst>
                <a:path w="806" h="1082" extrusionOk="0">
                  <a:moveTo>
                    <a:pt x="753" y="1"/>
                  </a:moveTo>
                  <a:cubicBezTo>
                    <a:pt x="451" y="311"/>
                    <a:pt x="197" y="670"/>
                    <a:pt x="0" y="1055"/>
                  </a:cubicBezTo>
                  <a:lnTo>
                    <a:pt x="44" y="1081"/>
                  </a:lnTo>
                  <a:cubicBezTo>
                    <a:pt x="245" y="692"/>
                    <a:pt x="503" y="338"/>
                    <a:pt x="805" y="23"/>
                  </a:cubicBezTo>
                  <a:cubicBezTo>
                    <a:pt x="788" y="14"/>
                    <a:pt x="770" y="5"/>
                    <a:pt x="753" y="1"/>
                  </a:cubicBezTo>
                  <a:close/>
                </a:path>
              </a:pathLst>
            </a:custGeom>
            <a:solidFill>
              <a:srgbClr val="FFF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116;p62">
              <a:extLst>
                <a:ext uri="{FF2B5EF4-FFF2-40B4-BE49-F238E27FC236}">
                  <a16:creationId xmlns:a16="http://schemas.microsoft.com/office/drawing/2014/main" id="{E629453D-3E84-A24F-8514-E7D5D4CAC4CE}"/>
                </a:ext>
              </a:extLst>
            </p:cNvPr>
            <p:cNvSpPr/>
            <p:nvPr/>
          </p:nvSpPr>
          <p:spPr>
            <a:xfrm>
              <a:off x="2665600" y="4704910"/>
              <a:ext cx="27553" cy="38909"/>
            </a:xfrm>
            <a:custGeom>
              <a:avLst/>
              <a:gdLst/>
              <a:ahLst/>
              <a:cxnLst/>
              <a:rect l="l" t="t" r="r" b="b"/>
              <a:pathLst>
                <a:path w="626" h="884" extrusionOk="0">
                  <a:moveTo>
                    <a:pt x="578" y="0"/>
                  </a:moveTo>
                  <a:cubicBezTo>
                    <a:pt x="350" y="263"/>
                    <a:pt x="158" y="551"/>
                    <a:pt x="1" y="857"/>
                  </a:cubicBezTo>
                  <a:lnTo>
                    <a:pt x="49" y="884"/>
                  </a:lnTo>
                  <a:cubicBezTo>
                    <a:pt x="206" y="573"/>
                    <a:pt x="399" y="284"/>
                    <a:pt x="626" y="22"/>
                  </a:cubicBezTo>
                  <a:cubicBezTo>
                    <a:pt x="608" y="13"/>
                    <a:pt x="595" y="9"/>
                    <a:pt x="578" y="0"/>
                  </a:cubicBezTo>
                  <a:close/>
                </a:path>
              </a:pathLst>
            </a:custGeom>
            <a:solidFill>
              <a:srgbClr val="FFF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117;p62">
              <a:extLst>
                <a:ext uri="{FF2B5EF4-FFF2-40B4-BE49-F238E27FC236}">
                  <a16:creationId xmlns:a16="http://schemas.microsoft.com/office/drawing/2014/main" id="{DA7C9720-8249-1D47-A318-01313251CFD7}"/>
                </a:ext>
              </a:extLst>
            </p:cNvPr>
            <p:cNvSpPr/>
            <p:nvPr/>
          </p:nvSpPr>
          <p:spPr>
            <a:xfrm>
              <a:off x="1646168" y="3698727"/>
              <a:ext cx="1083957" cy="909790"/>
            </a:xfrm>
            <a:custGeom>
              <a:avLst/>
              <a:gdLst/>
              <a:ahLst/>
              <a:cxnLst/>
              <a:rect l="l" t="t" r="r" b="b"/>
              <a:pathLst>
                <a:path w="24627" h="20670" extrusionOk="0">
                  <a:moveTo>
                    <a:pt x="10422" y="1"/>
                  </a:moveTo>
                  <a:lnTo>
                    <a:pt x="1422" y="377"/>
                  </a:lnTo>
                  <a:cubicBezTo>
                    <a:pt x="1422" y="377"/>
                    <a:pt x="0" y="4711"/>
                    <a:pt x="840" y="9788"/>
                  </a:cubicBezTo>
                  <a:cubicBezTo>
                    <a:pt x="1160" y="11731"/>
                    <a:pt x="3396" y="12264"/>
                    <a:pt x="5759" y="12264"/>
                  </a:cubicBezTo>
                  <a:cubicBezTo>
                    <a:pt x="7817" y="12264"/>
                    <a:pt x="9972" y="11860"/>
                    <a:pt x="11043" y="11630"/>
                  </a:cubicBezTo>
                  <a:cubicBezTo>
                    <a:pt x="13343" y="11140"/>
                    <a:pt x="19369" y="10099"/>
                    <a:pt x="19370" y="10099"/>
                  </a:cubicBezTo>
                  <a:lnTo>
                    <a:pt x="19370" y="10099"/>
                  </a:lnTo>
                  <a:cubicBezTo>
                    <a:pt x="19370" y="10099"/>
                    <a:pt x="18005" y="16506"/>
                    <a:pt x="18933" y="20612"/>
                  </a:cubicBezTo>
                  <a:lnTo>
                    <a:pt x="21342" y="20669"/>
                  </a:lnTo>
                  <a:cubicBezTo>
                    <a:pt x="22059" y="18268"/>
                    <a:pt x="22720" y="15850"/>
                    <a:pt x="23310" y="13418"/>
                  </a:cubicBezTo>
                  <a:cubicBezTo>
                    <a:pt x="23866" y="11135"/>
                    <a:pt x="24627" y="8673"/>
                    <a:pt x="24574" y="6307"/>
                  </a:cubicBezTo>
                  <a:cubicBezTo>
                    <a:pt x="24530" y="4361"/>
                    <a:pt x="23144" y="3298"/>
                    <a:pt x="21307" y="2984"/>
                  </a:cubicBezTo>
                  <a:cubicBezTo>
                    <a:pt x="20781" y="2893"/>
                    <a:pt x="20250" y="2859"/>
                    <a:pt x="19716" y="2859"/>
                  </a:cubicBezTo>
                  <a:cubicBezTo>
                    <a:pt x="18396" y="2859"/>
                    <a:pt x="17061" y="3066"/>
                    <a:pt x="15753" y="3128"/>
                  </a:cubicBezTo>
                  <a:cubicBezTo>
                    <a:pt x="15483" y="3139"/>
                    <a:pt x="12187" y="3382"/>
                    <a:pt x="11242" y="3382"/>
                  </a:cubicBezTo>
                  <a:cubicBezTo>
                    <a:pt x="11085" y="3382"/>
                    <a:pt x="10993" y="3375"/>
                    <a:pt x="10991" y="3360"/>
                  </a:cubicBezTo>
                  <a:lnTo>
                    <a:pt x="1042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118;p62">
              <a:extLst>
                <a:ext uri="{FF2B5EF4-FFF2-40B4-BE49-F238E27FC236}">
                  <a16:creationId xmlns:a16="http://schemas.microsoft.com/office/drawing/2014/main" id="{EA96267A-BAEB-FD41-9BCA-8D9C5B313602}"/>
                </a:ext>
              </a:extLst>
            </p:cNvPr>
            <p:cNvSpPr/>
            <p:nvPr/>
          </p:nvSpPr>
          <p:spPr>
            <a:xfrm>
              <a:off x="1756822" y="3711844"/>
              <a:ext cx="800237" cy="893593"/>
            </a:xfrm>
            <a:custGeom>
              <a:avLst/>
              <a:gdLst/>
              <a:ahLst/>
              <a:cxnLst/>
              <a:rect l="l" t="t" r="r" b="b"/>
              <a:pathLst>
                <a:path w="18181" h="20302" fill="none" extrusionOk="0">
                  <a:moveTo>
                    <a:pt x="5" y="0"/>
                  </a:moveTo>
                  <a:cubicBezTo>
                    <a:pt x="180" y="1483"/>
                    <a:pt x="1" y="2996"/>
                    <a:pt x="172" y="4483"/>
                  </a:cubicBezTo>
                  <a:cubicBezTo>
                    <a:pt x="338" y="5970"/>
                    <a:pt x="950" y="7527"/>
                    <a:pt x="2245" y="8275"/>
                  </a:cubicBezTo>
                  <a:cubicBezTo>
                    <a:pt x="3246" y="8856"/>
                    <a:pt x="4466" y="8852"/>
                    <a:pt x="5625" y="8817"/>
                  </a:cubicBezTo>
                  <a:cubicBezTo>
                    <a:pt x="9216" y="8703"/>
                    <a:pt x="12793" y="8428"/>
                    <a:pt x="16366" y="7990"/>
                  </a:cubicBezTo>
                  <a:cubicBezTo>
                    <a:pt x="16961" y="7920"/>
                    <a:pt x="17700" y="7907"/>
                    <a:pt x="18002" y="8428"/>
                  </a:cubicBezTo>
                  <a:cubicBezTo>
                    <a:pt x="18181" y="8734"/>
                    <a:pt x="18124" y="9119"/>
                    <a:pt x="18072" y="9469"/>
                  </a:cubicBezTo>
                  <a:cubicBezTo>
                    <a:pt x="17503" y="13050"/>
                    <a:pt x="17319" y="16680"/>
                    <a:pt x="17516" y="20301"/>
                  </a:cubicBezTo>
                </a:path>
              </a:pathLst>
            </a:custGeom>
            <a:noFill/>
            <a:ln w="325" cap="flat" cmpd="sng">
              <a:solidFill>
                <a:srgbClr val="FFF6ED"/>
              </a:solidFill>
              <a:prstDash val="solid"/>
              <a:miter lim="437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119;p62">
              <a:extLst>
                <a:ext uri="{FF2B5EF4-FFF2-40B4-BE49-F238E27FC236}">
                  <a16:creationId xmlns:a16="http://schemas.microsoft.com/office/drawing/2014/main" id="{DAEB7DC4-5D09-CD47-9E7B-3FA590E69F68}"/>
                </a:ext>
              </a:extLst>
            </p:cNvPr>
            <p:cNvSpPr/>
            <p:nvPr/>
          </p:nvSpPr>
          <p:spPr>
            <a:xfrm>
              <a:off x="2068580" y="2568994"/>
              <a:ext cx="60609" cy="152820"/>
            </a:xfrm>
            <a:custGeom>
              <a:avLst/>
              <a:gdLst/>
              <a:ahLst/>
              <a:cxnLst/>
              <a:rect l="l" t="t" r="r" b="b"/>
              <a:pathLst>
                <a:path w="1377" h="3472" extrusionOk="0">
                  <a:moveTo>
                    <a:pt x="513" y="0"/>
                  </a:moveTo>
                  <a:cubicBezTo>
                    <a:pt x="60" y="0"/>
                    <a:pt x="0" y="1250"/>
                    <a:pt x="60" y="1619"/>
                  </a:cubicBezTo>
                  <a:cubicBezTo>
                    <a:pt x="165" y="2231"/>
                    <a:pt x="449" y="2765"/>
                    <a:pt x="724" y="3281"/>
                  </a:cubicBezTo>
                  <a:cubicBezTo>
                    <a:pt x="764" y="3351"/>
                    <a:pt x="803" y="3425"/>
                    <a:pt x="869" y="3456"/>
                  </a:cubicBezTo>
                  <a:cubicBezTo>
                    <a:pt x="889" y="3467"/>
                    <a:pt x="910" y="3472"/>
                    <a:pt x="932" y="3472"/>
                  </a:cubicBezTo>
                  <a:cubicBezTo>
                    <a:pt x="990" y="3472"/>
                    <a:pt x="1050" y="3436"/>
                    <a:pt x="1092" y="3382"/>
                  </a:cubicBezTo>
                  <a:cubicBezTo>
                    <a:pt x="1153" y="3303"/>
                    <a:pt x="1192" y="3211"/>
                    <a:pt x="1214" y="3115"/>
                  </a:cubicBezTo>
                  <a:cubicBezTo>
                    <a:pt x="1328" y="2730"/>
                    <a:pt x="1376" y="2328"/>
                    <a:pt x="1354" y="1925"/>
                  </a:cubicBezTo>
                  <a:cubicBezTo>
                    <a:pt x="1324" y="1383"/>
                    <a:pt x="1122" y="277"/>
                    <a:pt x="663" y="40"/>
                  </a:cubicBezTo>
                  <a:cubicBezTo>
                    <a:pt x="609" y="13"/>
                    <a:pt x="559" y="0"/>
                    <a:pt x="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120;p62">
              <a:extLst>
                <a:ext uri="{FF2B5EF4-FFF2-40B4-BE49-F238E27FC236}">
                  <a16:creationId xmlns:a16="http://schemas.microsoft.com/office/drawing/2014/main" id="{B817CE85-6431-974C-985A-44C1CD07835C}"/>
                </a:ext>
              </a:extLst>
            </p:cNvPr>
            <p:cNvSpPr/>
            <p:nvPr/>
          </p:nvSpPr>
          <p:spPr>
            <a:xfrm>
              <a:off x="1840010" y="2830047"/>
              <a:ext cx="191553" cy="270296"/>
            </a:xfrm>
            <a:custGeom>
              <a:avLst/>
              <a:gdLst/>
              <a:ahLst/>
              <a:cxnLst/>
              <a:rect l="l" t="t" r="r" b="b"/>
              <a:pathLst>
                <a:path w="4352" h="6141" extrusionOk="0">
                  <a:moveTo>
                    <a:pt x="879" y="0"/>
                  </a:moveTo>
                  <a:lnTo>
                    <a:pt x="770" y="639"/>
                  </a:lnTo>
                  <a:lnTo>
                    <a:pt x="0" y="5086"/>
                  </a:lnTo>
                  <a:cubicBezTo>
                    <a:pt x="0" y="5086"/>
                    <a:pt x="140" y="5187"/>
                    <a:pt x="783" y="5690"/>
                  </a:cubicBezTo>
                  <a:cubicBezTo>
                    <a:pt x="1124" y="5958"/>
                    <a:pt x="2181" y="6141"/>
                    <a:pt x="2994" y="6141"/>
                  </a:cubicBezTo>
                  <a:cubicBezTo>
                    <a:pt x="3589" y="6141"/>
                    <a:pt x="4053" y="6043"/>
                    <a:pt x="4011" y="5808"/>
                  </a:cubicBezTo>
                  <a:cubicBezTo>
                    <a:pt x="3954" y="5502"/>
                    <a:pt x="3984" y="4973"/>
                    <a:pt x="4046" y="4430"/>
                  </a:cubicBezTo>
                  <a:cubicBezTo>
                    <a:pt x="4116" y="3783"/>
                    <a:pt x="4234" y="3114"/>
                    <a:pt x="4304" y="2777"/>
                  </a:cubicBezTo>
                  <a:cubicBezTo>
                    <a:pt x="4317" y="2707"/>
                    <a:pt x="4334" y="2637"/>
                    <a:pt x="4352" y="2567"/>
                  </a:cubicBezTo>
                  <a:lnTo>
                    <a:pt x="879" y="0"/>
                  </a:ln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121;p62">
              <a:extLst>
                <a:ext uri="{FF2B5EF4-FFF2-40B4-BE49-F238E27FC236}">
                  <a16:creationId xmlns:a16="http://schemas.microsoft.com/office/drawing/2014/main" id="{E9FE53F2-2776-0C4F-98D5-AD27227AD944}"/>
                </a:ext>
              </a:extLst>
            </p:cNvPr>
            <p:cNvSpPr/>
            <p:nvPr/>
          </p:nvSpPr>
          <p:spPr>
            <a:xfrm>
              <a:off x="1918533" y="2892020"/>
              <a:ext cx="111138" cy="133057"/>
            </a:xfrm>
            <a:custGeom>
              <a:avLst/>
              <a:gdLst/>
              <a:ahLst/>
              <a:cxnLst/>
              <a:rect l="l" t="t" r="r" b="b"/>
              <a:pathLst>
                <a:path w="2525" h="3023" extrusionOk="0">
                  <a:moveTo>
                    <a:pt x="2524" y="1369"/>
                  </a:moveTo>
                  <a:lnTo>
                    <a:pt x="2524" y="1369"/>
                  </a:lnTo>
                  <a:cubicBezTo>
                    <a:pt x="2450" y="1706"/>
                    <a:pt x="2332" y="2371"/>
                    <a:pt x="2262" y="3022"/>
                  </a:cubicBezTo>
                  <a:cubicBezTo>
                    <a:pt x="1334" y="2673"/>
                    <a:pt x="595" y="1326"/>
                    <a:pt x="237" y="556"/>
                  </a:cubicBezTo>
                  <a:cubicBezTo>
                    <a:pt x="84" y="228"/>
                    <a:pt x="1" y="0"/>
                    <a:pt x="1" y="0"/>
                  </a:cubicBezTo>
                  <a:cubicBezTo>
                    <a:pt x="460" y="604"/>
                    <a:pt x="2397" y="1321"/>
                    <a:pt x="2515" y="1369"/>
                  </a:cubicBezTo>
                  <a:cubicBezTo>
                    <a:pt x="2520" y="1369"/>
                    <a:pt x="2520" y="1369"/>
                    <a:pt x="2524" y="1369"/>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122;p62">
              <a:extLst>
                <a:ext uri="{FF2B5EF4-FFF2-40B4-BE49-F238E27FC236}">
                  <a16:creationId xmlns:a16="http://schemas.microsoft.com/office/drawing/2014/main" id="{4F6E1C7D-063A-9C43-8C4B-C90A31A30A3A}"/>
                </a:ext>
              </a:extLst>
            </p:cNvPr>
            <p:cNvSpPr/>
            <p:nvPr/>
          </p:nvSpPr>
          <p:spPr>
            <a:xfrm>
              <a:off x="1842299" y="2566662"/>
              <a:ext cx="329408" cy="391073"/>
            </a:xfrm>
            <a:custGeom>
              <a:avLst/>
              <a:gdLst/>
              <a:ahLst/>
              <a:cxnLst/>
              <a:rect l="l" t="t" r="r" b="b"/>
              <a:pathLst>
                <a:path w="7484" h="8885" extrusionOk="0">
                  <a:moveTo>
                    <a:pt x="3428" y="1"/>
                  </a:moveTo>
                  <a:cubicBezTo>
                    <a:pt x="2347" y="1"/>
                    <a:pt x="1264" y="573"/>
                    <a:pt x="670" y="1475"/>
                  </a:cubicBezTo>
                  <a:cubicBezTo>
                    <a:pt x="294" y="2040"/>
                    <a:pt x="110" y="2713"/>
                    <a:pt x="58" y="3391"/>
                  </a:cubicBezTo>
                  <a:cubicBezTo>
                    <a:pt x="1" y="4183"/>
                    <a:pt x="62" y="5040"/>
                    <a:pt x="329" y="5792"/>
                  </a:cubicBezTo>
                  <a:cubicBezTo>
                    <a:pt x="429" y="6081"/>
                    <a:pt x="561" y="6356"/>
                    <a:pt x="718" y="6623"/>
                  </a:cubicBezTo>
                  <a:cubicBezTo>
                    <a:pt x="1046" y="7178"/>
                    <a:pt x="1496" y="7646"/>
                    <a:pt x="2039" y="7996"/>
                  </a:cubicBezTo>
                  <a:cubicBezTo>
                    <a:pt x="2703" y="8416"/>
                    <a:pt x="3478" y="8626"/>
                    <a:pt x="4252" y="8761"/>
                  </a:cubicBezTo>
                  <a:cubicBezTo>
                    <a:pt x="4295" y="8770"/>
                    <a:pt x="4335" y="8779"/>
                    <a:pt x="4378" y="8788"/>
                  </a:cubicBezTo>
                  <a:cubicBezTo>
                    <a:pt x="4689" y="8838"/>
                    <a:pt x="5006" y="8884"/>
                    <a:pt x="5322" y="8884"/>
                  </a:cubicBezTo>
                  <a:cubicBezTo>
                    <a:pt x="5442" y="8884"/>
                    <a:pt x="5562" y="8878"/>
                    <a:pt x="5682" y="8862"/>
                  </a:cubicBezTo>
                  <a:cubicBezTo>
                    <a:pt x="6163" y="8805"/>
                    <a:pt x="6255" y="8460"/>
                    <a:pt x="6355" y="8044"/>
                  </a:cubicBezTo>
                  <a:cubicBezTo>
                    <a:pt x="6390" y="7909"/>
                    <a:pt x="6421" y="7777"/>
                    <a:pt x="6447" y="7642"/>
                  </a:cubicBezTo>
                  <a:cubicBezTo>
                    <a:pt x="6469" y="7559"/>
                    <a:pt x="6486" y="7476"/>
                    <a:pt x="6504" y="7392"/>
                  </a:cubicBezTo>
                  <a:cubicBezTo>
                    <a:pt x="6513" y="7344"/>
                    <a:pt x="6486" y="7296"/>
                    <a:pt x="6447" y="7279"/>
                  </a:cubicBezTo>
                  <a:cubicBezTo>
                    <a:pt x="6294" y="7204"/>
                    <a:pt x="6145" y="7117"/>
                    <a:pt x="6001" y="7025"/>
                  </a:cubicBezTo>
                  <a:cubicBezTo>
                    <a:pt x="5927" y="6973"/>
                    <a:pt x="5852" y="6920"/>
                    <a:pt x="5782" y="6859"/>
                  </a:cubicBezTo>
                  <a:cubicBezTo>
                    <a:pt x="5747" y="6828"/>
                    <a:pt x="5712" y="6798"/>
                    <a:pt x="5682" y="6767"/>
                  </a:cubicBezTo>
                  <a:cubicBezTo>
                    <a:pt x="5655" y="6745"/>
                    <a:pt x="5577" y="6693"/>
                    <a:pt x="5586" y="6653"/>
                  </a:cubicBezTo>
                  <a:cubicBezTo>
                    <a:pt x="5586" y="6649"/>
                    <a:pt x="5590" y="6645"/>
                    <a:pt x="5590" y="6645"/>
                  </a:cubicBezTo>
                  <a:cubicBezTo>
                    <a:pt x="5599" y="6632"/>
                    <a:pt x="5616" y="6632"/>
                    <a:pt x="5629" y="6632"/>
                  </a:cubicBezTo>
                  <a:lnTo>
                    <a:pt x="5708" y="6623"/>
                  </a:lnTo>
                  <a:lnTo>
                    <a:pt x="5852" y="6610"/>
                  </a:lnTo>
                  <a:cubicBezTo>
                    <a:pt x="5935" y="6605"/>
                    <a:pt x="6014" y="6601"/>
                    <a:pt x="6093" y="6597"/>
                  </a:cubicBezTo>
                  <a:cubicBezTo>
                    <a:pt x="6224" y="6588"/>
                    <a:pt x="6360" y="6583"/>
                    <a:pt x="6491" y="6575"/>
                  </a:cubicBezTo>
                  <a:cubicBezTo>
                    <a:pt x="6535" y="6575"/>
                    <a:pt x="6578" y="6570"/>
                    <a:pt x="6626" y="6566"/>
                  </a:cubicBezTo>
                  <a:cubicBezTo>
                    <a:pt x="6644" y="6566"/>
                    <a:pt x="6666" y="6562"/>
                    <a:pt x="6683" y="6553"/>
                  </a:cubicBezTo>
                  <a:cubicBezTo>
                    <a:pt x="6718" y="6522"/>
                    <a:pt x="6718" y="6461"/>
                    <a:pt x="6727" y="6422"/>
                  </a:cubicBezTo>
                  <a:cubicBezTo>
                    <a:pt x="6736" y="6382"/>
                    <a:pt x="6744" y="6343"/>
                    <a:pt x="6762" y="6304"/>
                  </a:cubicBezTo>
                  <a:cubicBezTo>
                    <a:pt x="6793" y="6238"/>
                    <a:pt x="6828" y="6172"/>
                    <a:pt x="6876" y="6115"/>
                  </a:cubicBezTo>
                  <a:cubicBezTo>
                    <a:pt x="6989" y="5945"/>
                    <a:pt x="7208" y="5871"/>
                    <a:pt x="7313" y="5696"/>
                  </a:cubicBezTo>
                  <a:cubicBezTo>
                    <a:pt x="7484" y="5420"/>
                    <a:pt x="7295" y="5066"/>
                    <a:pt x="7081" y="4817"/>
                  </a:cubicBezTo>
                  <a:cubicBezTo>
                    <a:pt x="6810" y="4511"/>
                    <a:pt x="6486" y="4222"/>
                    <a:pt x="6346" y="3833"/>
                  </a:cubicBezTo>
                  <a:cubicBezTo>
                    <a:pt x="6228" y="3513"/>
                    <a:pt x="6250" y="3164"/>
                    <a:pt x="6242" y="2822"/>
                  </a:cubicBezTo>
                  <a:cubicBezTo>
                    <a:pt x="6228" y="2293"/>
                    <a:pt x="6128" y="1755"/>
                    <a:pt x="5865" y="1296"/>
                  </a:cubicBezTo>
                  <a:cubicBezTo>
                    <a:pt x="5686" y="994"/>
                    <a:pt x="5446" y="736"/>
                    <a:pt x="5157" y="540"/>
                  </a:cubicBezTo>
                  <a:cubicBezTo>
                    <a:pt x="4772" y="273"/>
                    <a:pt x="4326" y="102"/>
                    <a:pt x="3862" y="32"/>
                  </a:cubicBezTo>
                  <a:cubicBezTo>
                    <a:pt x="3719" y="11"/>
                    <a:pt x="3573" y="1"/>
                    <a:pt x="3428" y="1"/>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123;p62">
              <a:extLst>
                <a:ext uri="{FF2B5EF4-FFF2-40B4-BE49-F238E27FC236}">
                  <a16:creationId xmlns:a16="http://schemas.microsoft.com/office/drawing/2014/main" id="{179E8385-5B54-AB48-8728-919AA5D3FBAC}"/>
                </a:ext>
              </a:extLst>
            </p:cNvPr>
            <p:cNvSpPr/>
            <p:nvPr/>
          </p:nvSpPr>
          <p:spPr>
            <a:xfrm>
              <a:off x="2074830" y="2745274"/>
              <a:ext cx="24296" cy="22580"/>
            </a:xfrm>
            <a:custGeom>
              <a:avLst/>
              <a:gdLst/>
              <a:ahLst/>
              <a:cxnLst/>
              <a:rect l="l" t="t" r="r" b="b"/>
              <a:pathLst>
                <a:path w="552" h="513" extrusionOk="0">
                  <a:moveTo>
                    <a:pt x="274" y="0"/>
                  </a:moveTo>
                  <a:cubicBezTo>
                    <a:pt x="263" y="0"/>
                    <a:pt x="252" y="1"/>
                    <a:pt x="241" y="2"/>
                  </a:cubicBezTo>
                  <a:cubicBezTo>
                    <a:pt x="101" y="24"/>
                    <a:pt x="1" y="155"/>
                    <a:pt x="23" y="295"/>
                  </a:cubicBezTo>
                  <a:cubicBezTo>
                    <a:pt x="42" y="422"/>
                    <a:pt x="152" y="512"/>
                    <a:pt x="276" y="512"/>
                  </a:cubicBezTo>
                  <a:cubicBezTo>
                    <a:pt x="289" y="512"/>
                    <a:pt x="302" y="511"/>
                    <a:pt x="316" y="509"/>
                  </a:cubicBezTo>
                  <a:cubicBezTo>
                    <a:pt x="456" y="492"/>
                    <a:pt x="552" y="361"/>
                    <a:pt x="530" y="221"/>
                  </a:cubicBezTo>
                  <a:cubicBezTo>
                    <a:pt x="514" y="92"/>
                    <a:pt x="401" y="0"/>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124;p62">
              <a:extLst>
                <a:ext uri="{FF2B5EF4-FFF2-40B4-BE49-F238E27FC236}">
                  <a16:creationId xmlns:a16="http://schemas.microsoft.com/office/drawing/2014/main" id="{54F5EDD6-D6D2-0E42-8693-B0BE224A11BD}"/>
                </a:ext>
              </a:extLst>
            </p:cNvPr>
            <p:cNvSpPr/>
            <p:nvPr/>
          </p:nvSpPr>
          <p:spPr>
            <a:xfrm>
              <a:off x="2036934" y="2704296"/>
              <a:ext cx="61225" cy="31955"/>
            </a:xfrm>
            <a:custGeom>
              <a:avLst/>
              <a:gdLst/>
              <a:ahLst/>
              <a:cxnLst/>
              <a:rect l="l" t="t" r="r" b="b"/>
              <a:pathLst>
                <a:path w="1391" h="726" extrusionOk="0">
                  <a:moveTo>
                    <a:pt x="867" y="1"/>
                  </a:moveTo>
                  <a:cubicBezTo>
                    <a:pt x="762" y="1"/>
                    <a:pt x="655" y="20"/>
                    <a:pt x="556" y="54"/>
                  </a:cubicBezTo>
                  <a:cubicBezTo>
                    <a:pt x="420" y="102"/>
                    <a:pt x="298" y="185"/>
                    <a:pt x="197" y="286"/>
                  </a:cubicBezTo>
                  <a:cubicBezTo>
                    <a:pt x="92" y="391"/>
                    <a:pt x="22" y="526"/>
                    <a:pt x="0" y="675"/>
                  </a:cubicBezTo>
                  <a:cubicBezTo>
                    <a:pt x="0" y="679"/>
                    <a:pt x="0" y="688"/>
                    <a:pt x="5" y="693"/>
                  </a:cubicBezTo>
                  <a:cubicBezTo>
                    <a:pt x="12" y="713"/>
                    <a:pt x="29" y="726"/>
                    <a:pt x="50" y="726"/>
                  </a:cubicBezTo>
                  <a:cubicBezTo>
                    <a:pt x="55" y="726"/>
                    <a:pt x="60" y="725"/>
                    <a:pt x="66" y="723"/>
                  </a:cubicBezTo>
                  <a:lnTo>
                    <a:pt x="411" y="601"/>
                  </a:lnTo>
                  <a:lnTo>
                    <a:pt x="713" y="491"/>
                  </a:lnTo>
                  <a:lnTo>
                    <a:pt x="1006" y="391"/>
                  </a:lnTo>
                  <a:cubicBezTo>
                    <a:pt x="1115" y="351"/>
                    <a:pt x="1229" y="321"/>
                    <a:pt x="1347" y="303"/>
                  </a:cubicBezTo>
                  <a:cubicBezTo>
                    <a:pt x="1356" y="299"/>
                    <a:pt x="1360" y="299"/>
                    <a:pt x="1365" y="295"/>
                  </a:cubicBezTo>
                  <a:cubicBezTo>
                    <a:pt x="1382" y="281"/>
                    <a:pt x="1391" y="255"/>
                    <a:pt x="1378" y="238"/>
                  </a:cubicBezTo>
                  <a:cubicBezTo>
                    <a:pt x="1286" y="111"/>
                    <a:pt x="1146" y="32"/>
                    <a:pt x="993" y="10"/>
                  </a:cubicBezTo>
                  <a:cubicBezTo>
                    <a:pt x="952" y="4"/>
                    <a:pt x="909" y="1"/>
                    <a:pt x="8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125;p62">
              <a:extLst>
                <a:ext uri="{FF2B5EF4-FFF2-40B4-BE49-F238E27FC236}">
                  <a16:creationId xmlns:a16="http://schemas.microsoft.com/office/drawing/2014/main" id="{950EBC79-ECE9-4545-A6DA-9912F46EFE20}"/>
                </a:ext>
              </a:extLst>
            </p:cNvPr>
            <p:cNvSpPr/>
            <p:nvPr/>
          </p:nvSpPr>
          <p:spPr>
            <a:xfrm>
              <a:off x="1935303" y="2753813"/>
              <a:ext cx="146526" cy="147318"/>
            </a:xfrm>
            <a:custGeom>
              <a:avLst/>
              <a:gdLst/>
              <a:ahLst/>
              <a:cxnLst/>
              <a:rect l="l" t="t" r="r" b="b"/>
              <a:pathLst>
                <a:path w="3329" h="3347" extrusionOk="0">
                  <a:moveTo>
                    <a:pt x="3324" y="1632"/>
                  </a:moveTo>
                  <a:cubicBezTo>
                    <a:pt x="3328" y="1859"/>
                    <a:pt x="3284" y="2091"/>
                    <a:pt x="3197" y="2301"/>
                  </a:cubicBezTo>
                  <a:cubicBezTo>
                    <a:pt x="3188" y="2318"/>
                    <a:pt x="3184" y="2340"/>
                    <a:pt x="3175" y="2358"/>
                  </a:cubicBezTo>
                  <a:cubicBezTo>
                    <a:pt x="2913" y="2931"/>
                    <a:pt x="2349" y="3307"/>
                    <a:pt x="1719" y="3320"/>
                  </a:cubicBezTo>
                  <a:cubicBezTo>
                    <a:pt x="809" y="3346"/>
                    <a:pt x="48" y="2624"/>
                    <a:pt x="26" y="1715"/>
                  </a:cubicBezTo>
                  <a:cubicBezTo>
                    <a:pt x="0" y="805"/>
                    <a:pt x="717" y="49"/>
                    <a:pt x="1631" y="27"/>
                  </a:cubicBezTo>
                  <a:cubicBezTo>
                    <a:pt x="2541" y="0"/>
                    <a:pt x="3298" y="718"/>
                    <a:pt x="3324" y="1632"/>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126;p62">
              <a:extLst>
                <a:ext uri="{FF2B5EF4-FFF2-40B4-BE49-F238E27FC236}">
                  <a16:creationId xmlns:a16="http://schemas.microsoft.com/office/drawing/2014/main" id="{8ED86658-3F2F-294F-8E36-D43E255E7FCF}"/>
                </a:ext>
              </a:extLst>
            </p:cNvPr>
            <p:cNvSpPr/>
            <p:nvPr/>
          </p:nvSpPr>
          <p:spPr>
            <a:xfrm>
              <a:off x="1716988" y="2492760"/>
              <a:ext cx="383899" cy="439006"/>
            </a:xfrm>
            <a:custGeom>
              <a:avLst/>
              <a:gdLst/>
              <a:ahLst/>
              <a:cxnLst/>
              <a:rect l="l" t="t" r="r" b="b"/>
              <a:pathLst>
                <a:path w="8722" h="9974" extrusionOk="0">
                  <a:moveTo>
                    <a:pt x="4734" y="1"/>
                  </a:moveTo>
                  <a:cubicBezTo>
                    <a:pt x="3860" y="1"/>
                    <a:pt x="3019" y="235"/>
                    <a:pt x="2371" y="802"/>
                  </a:cubicBezTo>
                  <a:cubicBezTo>
                    <a:pt x="1746" y="1348"/>
                    <a:pt x="1147" y="2236"/>
                    <a:pt x="784" y="2975"/>
                  </a:cubicBezTo>
                  <a:cubicBezTo>
                    <a:pt x="237" y="4086"/>
                    <a:pt x="1" y="5638"/>
                    <a:pt x="180" y="6894"/>
                  </a:cubicBezTo>
                  <a:cubicBezTo>
                    <a:pt x="342" y="8022"/>
                    <a:pt x="1138" y="8656"/>
                    <a:pt x="1986" y="9303"/>
                  </a:cubicBezTo>
                  <a:cubicBezTo>
                    <a:pt x="2183" y="9461"/>
                    <a:pt x="2393" y="9596"/>
                    <a:pt x="2620" y="9710"/>
                  </a:cubicBezTo>
                  <a:cubicBezTo>
                    <a:pt x="2685" y="9740"/>
                    <a:pt x="3089" y="9974"/>
                    <a:pt x="3237" y="9974"/>
                  </a:cubicBezTo>
                  <a:cubicBezTo>
                    <a:pt x="3260" y="9974"/>
                    <a:pt x="3277" y="9968"/>
                    <a:pt x="3285" y="9955"/>
                  </a:cubicBezTo>
                  <a:cubicBezTo>
                    <a:pt x="3285" y="9955"/>
                    <a:pt x="3701" y="9758"/>
                    <a:pt x="4055" y="9002"/>
                  </a:cubicBezTo>
                  <a:cubicBezTo>
                    <a:pt x="4606" y="7829"/>
                    <a:pt x="5511" y="6316"/>
                    <a:pt x="5511" y="6316"/>
                  </a:cubicBezTo>
                  <a:cubicBezTo>
                    <a:pt x="5511" y="6316"/>
                    <a:pt x="7409" y="5201"/>
                    <a:pt x="8065" y="3522"/>
                  </a:cubicBezTo>
                  <a:cubicBezTo>
                    <a:pt x="8721" y="1842"/>
                    <a:pt x="8704" y="1497"/>
                    <a:pt x="8704" y="1497"/>
                  </a:cubicBezTo>
                  <a:cubicBezTo>
                    <a:pt x="8621" y="1291"/>
                    <a:pt x="8253" y="1169"/>
                    <a:pt x="8078" y="1047"/>
                  </a:cubicBezTo>
                  <a:cubicBezTo>
                    <a:pt x="7163" y="430"/>
                    <a:pt x="5917" y="1"/>
                    <a:pt x="47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127;p62">
              <a:extLst>
                <a:ext uri="{FF2B5EF4-FFF2-40B4-BE49-F238E27FC236}">
                  <a16:creationId xmlns:a16="http://schemas.microsoft.com/office/drawing/2014/main" id="{D993F565-E3EF-9F44-9555-8F76737C6D9E}"/>
                </a:ext>
              </a:extLst>
            </p:cNvPr>
            <p:cNvSpPr/>
            <p:nvPr/>
          </p:nvSpPr>
          <p:spPr>
            <a:xfrm>
              <a:off x="1604970" y="2449714"/>
              <a:ext cx="226985" cy="255771"/>
            </a:xfrm>
            <a:custGeom>
              <a:avLst/>
              <a:gdLst/>
              <a:ahLst/>
              <a:cxnLst/>
              <a:rect l="l" t="t" r="r" b="b"/>
              <a:pathLst>
                <a:path w="5157" h="5811" extrusionOk="0">
                  <a:moveTo>
                    <a:pt x="3041" y="1"/>
                  </a:moveTo>
                  <a:cubicBezTo>
                    <a:pt x="2933" y="1"/>
                    <a:pt x="2824" y="12"/>
                    <a:pt x="2716" y="35"/>
                  </a:cubicBezTo>
                  <a:cubicBezTo>
                    <a:pt x="2065" y="179"/>
                    <a:pt x="1575" y="704"/>
                    <a:pt x="1151" y="1220"/>
                  </a:cubicBezTo>
                  <a:cubicBezTo>
                    <a:pt x="595" y="1893"/>
                    <a:pt x="49" y="2659"/>
                    <a:pt x="18" y="3533"/>
                  </a:cubicBezTo>
                  <a:cubicBezTo>
                    <a:pt x="0" y="4303"/>
                    <a:pt x="385" y="5029"/>
                    <a:pt x="1033" y="5449"/>
                  </a:cubicBezTo>
                  <a:cubicBezTo>
                    <a:pt x="1392" y="5677"/>
                    <a:pt x="1947" y="5810"/>
                    <a:pt x="2482" y="5810"/>
                  </a:cubicBezTo>
                  <a:cubicBezTo>
                    <a:pt x="2859" y="5810"/>
                    <a:pt x="3225" y="5744"/>
                    <a:pt x="3503" y="5597"/>
                  </a:cubicBezTo>
                  <a:cubicBezTo>
                    <a:pt x="4295" y="5178"/>
                    <a:pt x="4815" y="4041"/>
                    <a:pt x="4995" y="3210"/>
                  </a:cubicBezTo>
                  <a:cubicBezTo>
                    <a:pt x="5157" y="2453"/>
                    <a:pt x="5100" y="1622"/>
                    <a:pt x="4693" y="962"/>
                  </a:cubicBezTo>
                  <a:cubicBezTo>
                    <a:pt x="4340" y="399"/>
                    <a:pt x="3695" y="1"/>
                    <a:pt x="3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128;p62">
              <a:extLst>
                <a:ext uri="{FF2B5EF4-FFF2-40B4-BE49-F238E27FC236}">
                  <a16:creationId xmlns:a16="http://schemas.microsoft.com/office/drawing/2014/main" id="{9B8E65C6-0F30-1A46-A0CC-FF2A1A6255DC}"/>
                </a:ext>
              </a:extLst>
            </p:cNvPr>
            <p:cNvSpPr/>
            <p:nvPr/>
          </p:nvSpPr>
          <p:spPr>
            <a:xfrm>
              <a:off x="1821656" y="2725336"/>
              <a:ext cx="134642" cy="127247"/>
            </a:xfrm>
            <a:custGeom>
              <a:avLst/>
              <a:gdLst/>
              <a:ahLst/>
              <a:cxnLst/>
              <a:rect l="l" t="t" r="r" b="b"/>
              <a:pathLst>
                <a:path w="3059" h="2891" extrusionOk="0">
                  <a:moveTo>
                    <a:pt x="1417" y="1"/>
                  </a:moveTo>
                  <a:cubicBezTo>
                    <a:pt x="1228" y="1"/>
                    <a:pt x="1039" y="61"/>
                    <a:pt x="859" y="210"/>
                  </a:cubicBezTo>
                  <a:cubicBezTo>
                    <a:pt x="1" y="921"/>
                    <a:pt x="353" y="2891"/>
                    <a:pt x="1631" y="2891"/>
                  </a:cubicBezTo>
                  <a:cubicBezTo>
                    <a:pt x="1792" y="2891"/>
                    <a:pt x="1968" y="2859"/>
                    <a:pt x="2158" y="2790"/>
                  </a:cubicBezTo>
                  <a:lnTo>
                    <a:pt x="3059" y="1159"/>
                  </a:lnTo>
                  <a:cubicBezTo>
                    <a:pt x="3059" y="1159"/>
                    <a:pt x="2242" y="1"/>
                    <a:pt x="1417" y="1"/>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129;p62">
              <a:extLst>
                <a:ext uri="{FF2B5EF4-FFF2-40B4-BE49-F238E27FC236}">
                  <a16:creationId xmlns:a16="http://schemas.microsoft.com/office/drawing/2014/main" id="{3F3A9D87-4CBD-5142-8F81-EE8B54BC69EC}"/>
                </a:ext>
              </a:extLst>
            </p:cNvPr>
            <p:cNvSpPr/>
            <p:nvPr/>
          </p:nvSpPr>
          <p:spPr>
            <a:xfrm>
              <a:off x="1942213" y="2716797"/>
              <a:ext cx="54887" cy="101146"/>
            </a:xfrm>
            <a:custGeom>
              <a:avLst/>
              <a:gdLst/>
              <a:ahLst/>
              <a:cxnLst/>
              <a:rect l="l" t="t" r="r" b="b"/>
              <a:pathLst>
                <a:path w="1247" h="2298" extrusionOk="0">
                  <a:moveTo>
                    <a:pt x="761" y="1"/>
                  </a:moveTo>
                  <a:cubicBezTo>
                    <a:pt x="694" y="1"/>
                    <a:pt x="627" y="13"/>
                    <a:pt x="565" y="37"/>
                  </a:cubicBezTo>
                  <a:cubicBezTo>
                    <a:pt x="189" y="181"/>
                    <a:pt x="9" y="688"/>
                    <a:pt x="5" y="1065"/>
                  </a:cubicBezTo>
                  <a:cubicBezTo>
                    <a:pt x="1" y="1266"/>
                    <a:pt x="27" y="2232"/>
                    <a:pt x="184" y="2293"/>
                  </a:cubicBezTo>
                  <a:cubicBezTo>
                    <a:pt x="193" y="2296"/>
                    <a:pt x="201" y="2298"/>
                    <a:pt x="209" y="2298"/>
                  </a:cubicBezTo>
                  <a:cubicBezTo>
                    <a:pt x="265" y="2298"/>
                    <a:pt x="316" y="2237"/>
                    <a:pt x="346" y="2184"/>
                  </a:cubicBezTo>
                  <a:lnTo>
                    <a:pt x="1028" y="1008"/>
                  </a:lnTo>
                  <a:cubicBezTo>
                    <a:pt x="1103" y="885"/>
                    <a:pt x="1164" y="758"/>
                    <a:pt x="1203" y="623"/>
                  </a:cubicBezTo>
                  <a:cubicBezTo>
                    <a:pt x="1247" y="487"/>
                    <a:pt x="1234" y="339"/>
                    <a:pt x="1168" y="212"/>
                  </a:cubicBezTo>
                  <a:cubicBezTo>
                    <a:pt x="1088" y="72"/>
                    <a:pt x="925" y="1"/>
                    <a:pt x="7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130;p62">
              <a:extLst>
                <a:ext uri="{FF2B5EF4-FFF2-40B4-BE49-F238E27FC236}">
                  <a16:creationId xmlns:a16="http://schemas.microsoft.com/office/drawing/2014/main" id="{307FECB7-08B5-C946-A103-D0D66AE879BB}"/>
                </a:ext>
              </a:extLst>
            </p:cNvPr>
            <p:cNvSpPr/>
            <p:nvPr/>
          </p:nvSpPr>
          <p:spPr>
            <a:xfrm>
              <a:off x="2654640" y="3497403"/>
              <a:ext cx="92828" cy="55459"/>
            </a:xfrm>
            <a:custGeom>
              <a:avLst/>
              <a:gdLst/>
              <a:ahLst/>
              <a:cxnLst/>
              <a:rect l="l" t="t" r="r" b="b"/>
              <a:pathLst>
                <a:path w="2109" h="1260" extrusionOk="0">
                  <a:moveTo>
                    <a:pt x="599" y="0"/>
                  </a:moveTo>
                  <a:lnTo>
                    <a:pt x="0" y="385"/>
                  </a:lnTo>
                  <a:cubicBezTo>
                    <a:pt x="0" y="385"/>
                    <a:pt x="941" y="761"/>
                    <a:pt x="1137" y="871"/>
                  </a:cubicBezTo>
                  <a:cubicBezTo>
                    <a:pt x="1308" y="964"/>
                    <a:pt x="1793" y="1259"/>
                    <a:pt x="1974" y="1259"/>
                  </a:cubicBezTo>
                  <a:cubicBezTo>
                    <a:pt x="2006" y="1259"/>
                    <a:pt x="2028" y="1250"/>
                    <a:pt x="2038" y="1229"/>
                  </a:cubicBezTo>
                  <a:cubicBezTo>
                    <a:pt x="2108" y="1094"/>
                    <a:pt x="1553" y="630"/>
                    <a:pt x="1430" y="534"/>
                  </a:cubicBezTo>
                  <a:cubicBezTo>
                    <a:pt x="1308" y="442"/>
                    <a:pt x="599" y="0"/>
                    <a:pt x="599" y="0"/>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131;p62">
              <a:extLst>
                <a:ext uri="{FF2B5EF4-FFF2-40B4-BE49-F238E27FC236}">
                  <a16:creationId xmlns:a16="http://schemas.microsoft.com/office/drawing/2014/main" id="{73F14C5F-9200-3046-9B4E-30F6F4FBFAAE}"/>
                </a:ext>
              </a:extLst>
            </p:cNvPr>
            <p:cNvSpPr/>
            <p:nvPr/>
          </p:nvSpPr>
          <p:spPr>
            <a:xfrm>
              <a:off x="2654640" y="3497403"/>
              <a:ext cx="92828" cy="60301"/>
            </a:xfrm>
            <a:custGeom>
              <a:avLst/>
              <a:gdLst/>
              <a:ahLst/>
              <a:cxnLst/>
              <a:rect l="l" t="t" r="r" b="b"/>
              <a:pathLst>
                <a:path w="2109" h="1370" extrusionOk="0">
                  <a:moveTo>
                    <a:pt x="0" y="385"/>
                  </a:moveTo>
                  <a:cubicBezTo>
                    <a:pt x="0" y="385"/>
                    <a:pt x="941" y="761"/>
                    <a:pt x="1137" y="871"/>
                  </a:cubicBezTo>
                  <a:cubicBezTo>
                    <a:pt x="1339" y="980"/>
                    <a:pt x="1973" y="1369"/>
                    <a:pt x="2038" y="1229"/>
                  </a:cubicBezTo>
                  <a:cubicBezTo>
                    <a:pt x="2108" y="1094"/>
                    <a:pt x="1553" y="630"/>
                    <a:pt x="1430" y="534"/>
                  </a:cubicBezTo>
                  <a:cubicBezTo>
                    <a:pt x="1308" y="442"/>
                    <a:pt x="599" y="0"/>
                    <a:pt x="599" y="0"/>
                  </a:cubicBezTo>
                  <a:close/>
                </a:path>
              </a:pathLst>
            </a:custGeom>
            <a:solidFill>
              <a:srgbClr val="FE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132;p62">
              <a:extLst>
                <a:ext uri="{FF2B5EF4-FFF2-40B4-BE49-F238E27FC236}">
                  <a16:creationId xmlns:a16="http://schemas.microsoft.com/office/drawing/2014/main" id="{2C9EBBF5-6C2A-FF43-8EA1-4443352A77E7}"/>
                </a:ext>
              </a:extLst>
            </p:cNvPr>
            <p:cNvSpPr/>
            <p:nvPr/>
          </p:nvSpPr>
          <p:spPr>
            <a:xfrm>
              <a:off x="2643064" y="3479004"/>
              <a:ext cx="118840" cy="42563"/>
            </a:xfrm>
            <a:custGeom>
              <a:avLst/>
              <a:gdLst/>
              <a:ahLst/>
              <a:cxnLst/>
              <a:rect l="l" t="t" r="r" b="b"/>
              <a:pathLst>
                <a:path w="2700" h="967" extrusionOk="0">
                  <a:moveTo>
                    <a:pt x="2492" y="1"/>
                  </a:moveTo>
                  <a:cubicBezTo>
                    <a:pt x="2248" y="1"/>
                    <a:pt x="1533" y="272"/>
                    <a:pt x="1352" y="327"/>
                  </a:cubicBezTo>
                  <a:cubicBezTo>
                    <a:pt x="1155" y="392"/>
                    <a:pt x="574" y="392"/>
                    <a:pt x="574" y="392"/>
                  </a:cubicBezTo>
                  <a:cubicBezTo>
                    <a:pt x="574" y="392"/>
                    <a:pt x="1" y="585"/>
                    <a:pt x="1" y="677"/>
                  </a:cubicBezTo>
                  <a:cubicBezTo>
                    <a:pt x="1" y="761"/>
                    <a:pt x="693" y="966"/>
                    <a:pt x="870" y="966"/>
                  </a:cubicBezTo>
                  <a:cubicBezTo>
                    <a:pt x="877" y="966"/>
                    <a:pt x="883" y="966"/>
                    <a:pt x="889" y="965"/>
                  </a:cubicBezTo>
                  <a:cubicBezTo>
                    <a:pt x="1024" y="948"/>
                    <a:pt x="1829" y="707"/>
                    <a:pt x="1986" y="607"/>
                  </a:cubicBezTo>
                  <a:cubicBezTo>
                    <a:pt x="2148" y="506"/>
                    <a:pt x="2699" y="91"/>
                    <a:pt x="2555" y="12"/>
                  </a:cubicBezTo>
                  <a:cubicBezTo>
                    <a:pt x="2541" y="4"/>
                    <a:pt x="2519" y="1"/>
                    <a:pt x="2492" y="1"/>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133;p62">
              <a:extLst>
                <a:ext uri="{FF2B5EF4-FFF2-40B4-BE49-F238E27FC236}">
                  <a16:creationId xmlns:a16="http://schemas.microsoft.com/office/drawing/2014/main" id="{20BAE80C-0F6E-344B-A30B-9491F0D45233}"/>
                </a:ext>
              </a:extLst>
            </p:cNvPr>
            <p:cNvSpPr/>
            <p:nvPr/>
          </p:nvSpPr>
          <p:spPr>
            <a:xfrm>
              <a:off x="2643064" y="3476232"/>
              <a:ext cx="118840" cy="46040"/>
            </a:xfrm>
            <a:custGeom>
              <a:avLst/>
              <a:gdLst/>
              <a:ahLst/>
              <a:cxnLst/>
              <a:rect l="l" t="t" r="r" b="b"/>
              <a:pathLst>
                <a:path w="2700" h="1046" extrusionOk="0">
                  <a:moveTo>
                    <a:pt x="574" y="455"/>
                  </a:moveTo>
                  <a:cubicBezTo>
                    <a:pt x="574" y="455"/>
                    <a:pt x="1155" y="455"/>
                    <a:pt x="1352" y="390"/>
                  </a:cubicBezTo>
                  <a:cubicBezTo>
                    <a:pt x="1553" y="328"/>
                    <a:pt x="2415" y="0"/>
                    <a:pt x="2555" y="75"/>
                  </a:cubicBezTo>
                  <a:cubicBezTo>
                    <a:pt x="2699" y="154"/>
                    <a:pt x="2148" y="569"/>
                    <a:pt x="1986" y="670"/>
                  </a:cubicBezTo>
                  <a:cubicBezTo>
                    <a:pt x="1829" y="770"/>
                    <a:pt x="1024" y="1011"/>
                    <a:pt x="889" y="1028"/>
                  </a:cubicBezTo>
                  <a:cubicBezTo>
                    <a:pt x="749" y="1046"/>
                    <a:pt x="1" y="827"/>
                    <a:pt x="1" y="740"/>
                  </a:cubicBezTo>
                  <a:cubicBezTo>
                    <a:pt x="1" y="648"/>
                    <a:pt x="574" y="455"/>
                    <a:pt x="574" y="455"/>
                  </a:cubicBezTo>
                  <a:close/>
                </a:path>
              </a:pathLst>
            </a:custGeom>
            <a:solidFill>
              <a:srgbClr val="FE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134;p62">
              <a:extLst>
                <a:ext uri="{FF2B5EF4-FFF2-40B4-BE49-F238E27FC236}">
                  <a16:creationId xmlns:a16="http://schemas.microsoft.com/office/drawing/2014/main" id="{20060537-480E-BE4E-B9B0-A317B5464463}"/>
                </a:ext>
              </a:extLst>
            </p:cNvPr>
            <p:cNvSpPr/>
            <p:nvPr/>
          </p:nvSpPr>
          <p:spPr>
            <a:xfrm>
              <a:off x="2643460" y="3421697"/>
              <a:ext cx="77026" cy="93972"/>
            </a:xfrm>
            <a:custGeom>
              <a:avLst/>
              <a:gdLst/>
              <a:ahLst/>
              <a:cxnLst/>
              <a:rect l="l" t="t" r="r" b="b"/>
              <a:pathLst>
                <a:path w="1750" h="2135" extrusionOk="0">
                  <a:moveTo>
                    <a:pt x="1604" y="1"/>
                  </a:moveTo>
                  <a:cubicBezTo>
                    <a:pt x="1465" y="1"/>
                    <a:pt x="1291" y="490"/>
                    <a:pt x="1146" y="785"/>
                  </a:cubicBezTo>
                  <a:cubicBezTo>
                    <a:pt x="998" y="1086"/>
                    <a:pt x="189" y="1742"/>
                    <a:pt x="189" y="1742"/>
                  </a:cubicBezTo>
                  <a:cubicBezTo>
                    <a:pt x="189" y="1742"/>
                    <a:pt x="1" y="2014"/>
                    <a:pt x="114" y="2088"/>
                  </a:cubicBezTo>
                  <a:cubicBezTo>
                    <a:pt x="159" y="2119"/>
                    <a:pt x="238" y="2134"/>
                    <a:pt x="329" y="2134"/>
                  </a:cubicBezTo>
                  <a:cubicBezTo>
                    <a:pt x="518" y="2134"/>
                    <a:pt x="759" y="2070"/>
                    <a:pt x="853" y="1952"/>
                  </a:cubicBezTo>
                  <a:cubicBezTo>
                    <a:pt x="989" y="1773"/>
                    <a:pt x="1461" y="1218"/>
                    <a:pt x="1518" y="1043"/>
                  </a:cubicBezTo>
                  <a:cubicBezTo>
                    <a:pt x="1571" y="863"/>
                    <a:pt x="1750" y="28"/>
                    <a:pt x="1614" y="2"/>
                  </a:cubicBezTo>
                  <a:cubicBezTo>
                    <a:pt x="1611" y="1"/>
                    <a:pt x="1607" y="1"/>
                    <a:pt x="1604" y="1"/>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135;p62">
              <a:extLst>
                <a:ext uri="{FF2B5EF4-FFF2-40B4-BE49-F238E27FC236}">
                  <a16:creationId xmlns:a16="http://schemas.microsoft.com/office/drawing/2014/main" id="{80C0A0C1-2D88-F543-8B4F-505E1756322C}"/>
                </a:ext>
              </a:extLst>
            </p:cNvPr>
            <p:cNvSpPr/>
            <p:nvPr/>
          </p:nvSpPr>
          <p:spPr>
            <a:xfrm>
              <a:off x="2643460" y="3420597"/>
              <a:ext cx="77026" cy="97273"/>
            </a:xfrm>
            <a:custGeom>
              <a:avLst/>
              <a:gdLst/>
              <a:ahLst/>
              <a:cxnLst/>
              <a:rect l="l" t="t" r="r" b="b"/>
              <a:pathLst>
                <a:path w="1750" h="2210" extrusionOk="0">
                  <a:moveTo>
                    <a:pt x="189" y="1767"/>
                  </a:moveTo>
                  <a:cubicBezTo>
                    <a:pt x="189" y="1767"/>
                    <a:pt x="998" y="1111"/>
                    <a:pt x="1146" y="810"/>
                  </a:cubicBezTo>
                  <a:cubicBezTo>
                    <a:pt x="1295" y="508"/>
                    <a:pt x="1474" y="1"/>
                    <a:pt x="1614" y="27"/>
                  </a:cubicBezTo>
                  <a:cubicBezTo>
                    <a:pt x="1750" y="53"/>
                    <a:pt x="1571" y="888"/>
                    <a:pt x="1518" y="1068"/>
                  </a:cubicBezTo>
                  <a:cubicBezTo>
                    <a:pt x="1461" y="1243"/>
                    <a:pt x="989" y="1798"/>
                    <a:pt x="853" y="1977"/>
                  </a:cubicBezTo>
                  <a:cubicBezTo>
                    <a:pt x="713" y="2152"/>
                    <a:pt x="250" y="2209"/>
                    <a:pt x="114" y="2113"/>
                  </a:cubicBezTo>
                  <a:cubicBezTo>
                    <a:pt x="1" y="2039"/>
                    <a:pt x="189" y="1767"/>
                    <a:pt x="189" y="1767"/>
                  </a:cubicBezTo>
                  <a:close/>
                </a:path>
              </a:pathLst>
            </a:custGeom>
            <a:solidFill>
              <a:srgbClr val="FEC8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136;p62">
              <a:extLst>
                <a:ext uri="{FF2B5EF4-FFF2-40B4-BE49-F238E27FC236}">
                  <a16:creationId xmlns:a16="http://schemas.microsoft.com/office/drawing/2014/main" id="{26A8E162-D6AC-314B-B8BF-1FA1D27434AE}"/>
                </a:ext>
              </a:extLst>
            </p:cNvPr>
            <p:cNvSpPr/>
            <p:nvPr/>
          </p:nvSpPr>
          <p:spPr>
            <a:xfrm>
              <a:off x="2241911" y="3384988"/>
              <a:ext cx="454543" cy="194062"/>
            </a:xfrm>
            <a:custGeom>
              <a:avLst/>
              <a:gdLst/>
              <a:ahLst/>
              <a:cxnLst/>
              <a:rect l="l" t="t" r="r" b="b"/>
              <a:pathLst>
                <a:path w="10327" h="4409" extrusionOk="0">
                  <a:moveTo>
                    <a:pt x="7943" y="0"/>
                  </a:moveTo>
                  <a:cubicBezTo>
                    <a:pt x="7532" y="0"/>
                    <a:pt x="5809" y="31"/>
                    <a:pt x="5669" y="84"/>
                  </a:cubicBezTo>
                  <a:cubicBezTo>
                    <a:pt x="5533" y="140"/>
                    <a:pt x="1" y="1671"/>
                    <a:pt x="1" y="1671"/>
                  </a:cubicBezTo>
                  <a:lnTo>
                    <a:pt x="416" y="4409"/>
                  </a:lnTo>
                  <a:lnTo>
                    <a:pt x="5673" y="1807"/>
                  </a:lnTo>
                  <a:cubicBezTo>
                    <a:pt x="5673" y="1807"/>
                    <a:pt x="8385" y="849"/>
                    <a:pt x="8765" y="796"/>
                  </a:cubicBezTo>
                  <a:cubicBezTo>
                    <a:pt x="9150" y="740"/>
                    <a:pt x="10326" y="604"/>
                    <a:pt x="10243" y="359"/>
                  </a:cubicBezTo>
                  <a:cubicBezTo>
                    <a:pt x="10160" y="110"/>
                    <a:pt x="8354" y="0"/>
                    <a:pt x="7943" y="0"/>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137;p62">
              <a:extLst>
                <a:ext uri="{FF2B5EF4-FFF2-40B4-BE49-F238E27FC236}">
                  <a16:creationId xmlns:a16="http://schemas.microsoft.com/office/drawing/2014/main" id="{683E073F-5B11-2749-8266-059A602BAE7B}"/>
                </a:ext>
              </a:extLst>
            </p:cNvPr>
            <p:cNvSpPr/>
            <p:nvPr/>
          </p:nvSpPr>
          <p:spPr>
            <a:xfrm>
              <a:off x="2481001" y="3409637"/>
              <a:ext cx="199124" cy="106868"/>
            </a:xfrm>
            <a:custGeom>
              <a:avLst/>
              <a:gdLst/>
              <a:ahLst/>
              <a:cxnLst/>
              <a:rect l="l" t="t" r="r" b="b"/>
              <a:pathLst>
                <a:path w="4524" h="2428" extrusionOk="0">
                  <a:moveTo>
                    <a:pt x="2629" y="0"/>
                  </a:moveTo>
                  <a:lnTo>
                    <a:pt x="1" y="1277"/>
                  </a:lnTo>
                  <a:cubicBezTo>
                    <a:pt x="1" y="1277"/>
                    <a:pt x="1715" y="2204"/>
                    <a:pt x="2082" y="2301"/>
                  </a:cubicBezTo>
                  <a:cubicBezTo>
                    <a:pt x="2336" y="2365"/>
                    <a:pt x="3092" y="2427"/>
                    <a:pt x="3560" y="2427"/>
                  </a:cubicBezTo>
                  <a:cubicBezTo>
                    <a:pt x="3760" y="2427"/>
                    <a:pt x="3908" y="2416"/>
                    <a:pt x="3941" y="2388"/>
                  </a:cubicBezTo>
                  <a:cubicBezTo>
                    <a:pt x="4050" y="2296"/>
                    <a:pt x="4378" y="1339"/>
                    <a:pt x="4418" y="1159"/>
                  </a:cubicBezTo>
                  <a:cubicBezTo>
                    <a:pt x="4472" y="940"/>
                    <a:pt x="4523" y="269"/>
                    <a:pt x="4397" y="269"/>
                  </a:cubicBezTo>
                  <a:cubicBezTo>
                    <a:pt x="4393" y="269"/>
                    <a:pt x="4388" y="270"/>
                    <a:pt x="4383" y="271"/>
                  </a:cubicBezTo>
                  <a:cubicBezTo>
                    <a:pt x="4234" y="328"/>
                    <a:pt x="3906" y="1255"/>
                    <a:pt x="3906" y="1255"/>
                  </a:cubicBezTo>
                  <a:lnTo>
                    <a:pt x="2629" y="0"/>
                  </a:ln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138;p62">
              <a:extLst>
                <a:ext uri="{FF2B5EF4-FFF2-40B4-BE49-F238E27FC236}">
                  <a16:creationId xmlns:a16="http://schemas.microsoft.com/office/drawing/2014/main" id="{B539250E-958C-2B43-959A-ABC12FDD92C7}"/>
                </a:ext>
              </a:extLst>
            </p:cNvPr>
            <p:cNvSpPr/>
            <p:nvPr/>
          </p:nvSpPr>
          <p:spPr>
            <a:xfrm>
              <a:off x="2114092" y="3441768"/>
              <a:ext cx="148287" cy="197539"/>
            </a:xfrm>
            <a:custGeom>
              <a:avLst/>
              <a:gdLst/>
              <a:ahLst/>
              <a:cxnLst/>
              <a:rect l="l" t="t" r="r" b="b"/>
              <a:pathLst>
                <a:path w="3369" h="4488" extrusionOk="0">
                  <a:moveTo>
                    <a:pt x="3233" y="1"/>
                  </a:moveTo>
                  <a:lnTo>
                    <a:pt x="167" y="110"/>
                  </a:lnTo>
                  <a:lnTo>
                    <a:pt x="1" y="4488"/>
                  </a:lnTo>
                  <a:lnTo>
                    <a:pt x="3368" y="3285"/>
                  </a:lnTo>
                  <a:lnTo>
                    <a:pt x="3233" y="1"/>
                  </a:lnTo>
                  <a:close/>
                </a:path>
              </a:pathLst>
            </a:custGeom>
            <a:solidFill>
              <a:srgbClr val="D7E0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139;p62">
              <a:extLst>
                <a:ext uri="{FF2B5EF4-FFF2-40B4-BE49-F238E27FC236}">
                  <a16:creationId xmlns:a16="http://schemas.microsoft.com/office/drawing/2014/main" id="{37231B11-3D97-4845-9E3B-16CDFD355EC5}"/>
                </a:ext>
              </a:extLst>
            </p:cNvPr>
            <p:cNvSpPr/>
            <p:nvPr/>
          </p:nvSpPr>
          <p:spPr>
            <a:xfrm>
              <a:off x="2114092" y="3441768"/>
              <a:ext cx="148287" cy="197539"/>
            </a:xfrm>
            <a:custGeom>
              <a:avLst/>
              <a:gdLst/>
              <a:ahLst/>
              <a:cxnLst/>
              <a:rect l="l" t="t" r="r" b="b"/>
              <a:pathLst>
                <a:path w="3369" h="4488" extrusionOk="0">
                  <a:moveTo>
                    <a:pt x="167" y="110"/>
                  </a:moveTo>
                  <a:lnTo>
                    <a:pt x="3233" y="1"/>
                  </a:lnTo>
                  <a:lnTo>
                    <a:pt x="3368" y="3285"/>
                  </a:lnTo>
                  <a:lnTo>
                    <a:pt x="1" y="4488"/>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140;p62">
              <a:extLst>
                <a:ext uri="{FF2B5EF4-FFF2-40B4-BE49-F238E27FC236}">
                  <a16:creationId xmlns:a16="http://schemas.microsoft.com/office/drawing/2014/main" id="{F38CF1FB-170B-E740-B2FD-ED0BB7F269E2}"/>
                </a:ext>
              </a:extLst>
            </p:cNvPr>
            <p:cNvSpPr/>
            <p:nvPr/>
          </p:nvSpPr>
          <p:spPr>
            <a:xfrm>
              <a:off x="2086406" y="2860638"/>
              <a:ext cx="42563" cy="42607"/>
            </a:xfrm>
            <a:custGeom>
              <a:avLst/>
              <a:gdLst/>
              <a:ahLst/>
              <a:cxnLst/>
              <a:rect l="l" t="t" r="r" b="b"/>
              <a:pathLst>
                <a:path w="967" h="968" extrusionOk="0">
                  <a:moveTo>
                    <a:pt x="958" y="713"/>
                  </a:moveTo>
                  <a:cubicBezTo>
                    <a:pt x="940" y="797"/>
                    <a:pt x="923" y="880"/>
                    <a:pt x="901" y="963"/>
                  </a:cubicBezTo>
                  <a:cubicBezTo>
                    <a:pt x="870" y="967"/>
                    <a:pt x="840" y="963"/>
                    <a:pt x="809" y="954"/>
                  </a:cubicBezTo>
                  <a:cubicBezTo>
                    <a:pt x="748" y="932"/>
                    <a:pt x="696" y="902"/>
                    <a:pt x="647" y="858"/>
                  </a:cubicBezTo>
                  <a:cubicBezTo>
                    <a:pt x="486" y="744"/>
                    <a:pt x="341" y="609"/>
                    <a:pt x="219" y="455"/>
                  </a:cubicBezTo>
                  <a:cubicBezTo>
                    <a:pt x="158" y="372"/>
                    <a:pt x="0" y="167"/>
                    <a:pt x="18" y="58"/>
                  </a:cubicBezTo>
                  <a:cubicBezTo>
                    <a:pt x="22" y="31"/>
                    <a:pt x="40" y="9"/>
                    <a:pt x="61" y="1"/>
                  </a:cubicBezTo>
                  <a:cubicBezTo>
                    <a:pt x="61" y="5"/>
                    <a:pt x="61" y="9"/>
                    <a:pt x="57" y="14"/>
                  </a:cubicBezTo>
                  <a:cubicBezTo>
                    <a:pt x="298" y="259"/>
                    <a:pt x="582" y="455"/>
                    <a:pt x="897" y="595"/>
                  </a:cubicBezTo>
                  <a:cubicBezTo>
                    <a:pt x="940" y="617"/>
                    <a:pt x="967" y="665"/>
                    <a:pt x="958" y="7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141;p62">
              <a:extLst>
                <a:ext uri="{FF2B5EF4-FFF2-40B4-BE49-F238E27FC236}">
                  <a16:creationId xmlns:a16="http://schemas.microsoft.com/office/drawing/2014/main" id="{769D94F7-6A31-D644-8251-BF3499BFD870}"/>
                </a:ext>
              </a:extLst>
            </p:cNvPr>
            <p:cNvSpPr/>
            <p:nvPr/>
          </p:nvSpPr>
          <p:spPr>
            <a:xfrm>
              <a:off x="2087947" y="2842944"/>
              <a:ext cx="51806" cy="16198"/>
            </a:xfrm>
            <a:custGeom>
              <a:avLst/>
              <a:gdLst/>
              <a:ahLst/>
              <a:cxnLst/>
              <a:rect l="l" t="t" r="r" b="b"/>
              <a:pathLst>
                <a:path w="1177" h="368" extrusionOk="0">
                  <a:moveTo>
                    <a:pt x="1177" y="27"/>
                  </a:moveTo>
                  <a:cubicBezTo>
                    <a:pt x="1163" y="66"/>
                    <a:pt x="1150" y="105"/>
                    <a:pt x="1142" y="145"/>
                  </a:cubicBezTo>
                  <a:cubicBezTo>
                    <a:pt x="1133" y="184"/>
                    <a:pt x="1133" y="245"/>
                    <a:pt x="1102" y="276"/>
                  </a:cubicBezTo>
                  <a:cubicBezTo>
                    <a:pt x="1080" y="285"/>
                    <a:pt x="1063" y="289"/>
                    <a:pt x="1041" y="289"/>
                  </a:cubicBezTo>
                  <a:cubicBezTo>
                    <a:pt x="997" y="293"/>
                    <a:pt x="949" y="298"/>
                    <a:pt x="905" y="298"/>
                  </a:cubicBezTo>
                  <a:cubicBezTo>
                    <a:pt x="774" y="306"/>
                    <a:pt x="643" y="311"/>
                    <a:pt x="507" y="320"/>
                  </a:cubicBezTo>
                  <a:cubicBezTo>
                    <a:pt x="429" y="324"/>
                    <a:pt x="350" y="328"/>
                    <a:pt x="271" y="337"/>
                  </a:cubicBezTo>
                  <a:lnTo>
                    <a:pt x="123" y="346"/>
                  </a:lnTo>
                  <a:lnTo>
                    <a:pt x="48" y="355"/>
                  </a:lnTo>
                  <a:cubicBezTo>
                    <a:pt x="35" y="355"/>
                    <a:pt x="13" y="355"/>
                    <a:pt x="9" y="368"/>
                  </a:cubicBezTo>
                  <a:cubicBezTo>
                    <a:pt x="5" y="368"/>
                    <a:pt x="0" y="363"/>
                    <a:pt x="0" y="355"/>
                  </a:cubicBezTo>
                  <a:cubicBezTo>
                    <a:pt x="153" y="293"/>
                    <a:pt x="311" y="241"/>
                    <a:pt x="468" y="197"/>
                  </a:cubicBezTo>
                  <a:lnTo>
                    <a:pt x="940" y="35"/>
                  </a:lnTo>
                  <a:cubicBezTo>
                    <a:pt x="984" y="18"/>
                    <a:pt x="1028" y="9"/>
                    <a:pt x="1076" y="5"/>
                  </a:cubicBezTo>
                  <a:cubicBezTo>
                    <a:pt x="1111" y="0"/>
                    <a:pt x="1146" y="9"/>
                    <a:pt x="1177" y="2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142;p62">
              <a:extLst>
                <a:ext uri="{FF2B5EF4-FFF2-40B4-BE49-F238E27FC236}">
                  <a16:creationId xmlns:a16="http://schemas.microsoft.com/office/drawing/2014/main" id="{88DBB5F3-FF46-2D4B-9256-1579DB032940}"/>
                </a:ext>
              </a:extLst>
            </p:cNvPr>
            <p:cNvSpPr/>
            <p:nvPr/>
          </p:nvSpPr>
          <p:spPr>
            <a:xfrm>
              <a:off x="1773020" y="2957031"/>
              <a:ext cx="295517" cy="191949"/>
            </a:xfrm>
            <a:custGeom>
              <a:avLst/>
              <a:gdLst/>
              <a:ahLst/>
              <a:cxnLst/>
              <a:rect l="l" t="t" r="r" b="b"/>
              <a:pathLst>
                <a:path w="6714" h="4361" extrusionOk="0">
                  <a:moveTo>
                    <a:pt x="1651" y="1"/>
                  </a:moveTo>
                  <a:cubicBezTo>
                    <a:pt x="205" y="1"/>
                    <a:pt x="0" y="2499"/>
                    <a:pt x="0" y="2499"/>
                  </a:cubicBezTo>
                  <a:cubicBezTo>
                    <a:pt x="0" y="2499"/>
                    <a:pt x="879" y="3264"/>
                    <a:pt x="2821" y="3977"/>
                  </a:cubicBezTo>
                  <a:cubicBezTo>
                    <a:pt x="3638" y="4274"/>
                    <a:pt x="4392" y="4361"/>
                    <a:pt x="4991" y="4361"/>
                  </a:cubicBezTo>
                  <a:cubicBezTo>
                    <a:pt x="5820" y="4361"/>
                    <a:pt x="6355" y="4196"/>
                    <a:pt x="6355" y="4196"/>
                  </a:cubicBezTo>
                  <a:cubicBezTo>
                    <a:pt x="6355" y="4196"/>
                    <a:pt x="6713" y="2551"/>
                    <a:pt x="6600" y="1922"/>
                  </a:cubicBezTo>
                  <a:cubicBezTo>
                    <a:pt x="6490" y="1292"/>
                    <a:pt x="5624" y="1025"/>
                    <a:pt x="5624" y="1025"/>
                  </a:cubicBezTo>
                  <a:lnTo>
                    <a:pt x="5568" y="1545"/>
                  </a:lnTo>
                  <a:cubicBezTo>
                    <a:pt x="5552" y="1546"/>
                    <a:pt x="5535" y="1546"/>
                    <a:pt x="5519" y="1546"/>
                  </a:cubicBezTo>
                  <a:cubicBezTo>
                    <a:pt x="4342" y="1546"/>
                    <a:pt x="1842" y="489"/>
                    <a:pt x="1855" y="308"/>
                  </a:cubicBezTo>
                  <a:cubicBezTo>
                    <a:pt x="1863" y="212"/>
                    <a:pt x="1877" y="120"/>
                    <a:pt x="1898" y="24"/>
                  </a:cubicBezTo>
                  <a:cubicBezTo>
                    <a:pt x="1812" y="8"/>
                    <a:pt x="1730" y="1"/>
                    <a:pt x="16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143;p62">
              <a:extLst>
                <a:ext uri="{FF2B5EF4-FFF2-40B4-BE49-F238E27FC236}">
                  <a16:creationId xmlns:a16="http://schemas.microsoft.com/office/drawing/2014/main" id="{B5330CE7-3618-7B48-9E6E-6FDA99B1BE63}"/>
                </a:ext>
              </a:extLst>
            </p:cNvPr>
            <p:cNvSpPr/>
            <p:nvPr/>
          </p:nvSpPr>
          <p:spPr>
            <a:xfrm>
              <a:off x="1651362" y="3048274"/>
              <a:ext cx="503972" cy="676687"/>
            </a:xfrm>
            <a:custGeom>
              <a:avLst/>
              <a:gdLst/>
              <a:ahLst/>
              <a:cxnLst/>
              <a:rect l="l" t="t" r="r" b="b"/>
              <a:pathLst>
                <a:path w="11450" h="15374" extrusionOk="0">
                  <a:moveTo>
                    <a:pt x="3221" y="1"/>
                  </a:moveTo>
                  <a:cubicBezTo>
                    <a:pt x="2557" y="1"/>
                    <a:pt x="1530" y="2137"/>
                    <a:pt x="1347" y="2490"/>
                  </a:cubicBezTo>
                  <a:cubicBezTo>
                    <a:pt x="705" y="3736"/>
                    <a:pt x="363" y="5136"/>
                    <a:pt x="241" y="6527"/>
                  </a:cubicBezTo>
                  <a:cubicBezTo>
                    <a:pt x="110" y="7978"/>
                    <a:pt x="0" y="9409"/>
                    <a:pt x="206" y="10860"/>
                  </a:cubicBezTo>
                  <a:cubicBezTo>
                    <a:pt x="280" y="11416"/>
                    <a:pt x="888" y="15142"/>
                    <a:pt x="1242" y="15374"/>
                  </a:cubicBezTo>
                  <a:lnTo>
                    <a:pt x="10247" y="15072"/>
                  </a:lnTo>
                  <a:cubicBezTo>
                    <a:pt x="10247" y="15072"/>
                    <a:pt x="11450" y="9562"/>
                    <a:pt x="11415" y="8390"/>
                  </a:cubicBezTo>
                  <a:cubicBezTo>
                    <a:pt x="11380" y="7222"/>
                    <a:pt x="9114" y="2123"/>
                    <a:pt x="9114" y="2123"/>
                  </a:cubicBezTo>
                  <a:lnTo>
                    <a:pt x="3368" y="41"/>
                  </a:lnTo>
                  <a:cubicBezTo>
                    <a:pt x="3321" y="14"/>
                    <a:pt x="327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144;p62">
              <a:extLst>
                <a:ext uri="{FF2B5EF4-FFF2-40B4-BE49-F238E27FC236}">
                  <a16:creationId xmlns:a16="http://schemas.microsoft.com/office/drawing/2014/main" id="{00BD7378-9459-B542-B602-F894C2C11063}"/>
                </a:ext>
              </a:extLst>
            </p:cNvPr>
            <p:cNvSpPr/>
            <p:nvPr/>
          </p:nvSpPr>
          <p:spPr>
            <a:xfrm>
              <a:off x="1666943" y="3086963"/>
              <a:ext cx="552872" cy="767446"/>
            </a:xfrm>
            <a:custGeom>
              <a:avLst/>
              <a:gdLst/>
              <a:ahLst/>
              <a:cxnLst/>
              <a:rect l="l" t="t" r="r" b="b"/>
              <a:pathLst>
                <a:path w="12561" h="17436" extrusionOk="0">
                  <a:moveTo>
                    <a:pt x="2961" y="0"/>
                  </a:moveTo>
                  <a:cubicBezTo>
                    <a:pt x="2310" y="0"/>
                    <a:pt x="1829" y="212"/>
                    <a:pt x="1829" y="212"/>
                  </a:cubicBezTo>
                  <a:cubicBezTo>
                    <a:pt x="1829" y="212"/>
                    <a:pt x="438" y="2438"/>
                    <a:pt x="219" y="4296"/>
                  </a:cubicBezTo>
                  <a:cubicBezTo>
                    <a:pt x="1" y="6159"/>
                    <a:pt x="2843" y="14302"/>
                    <a:pt x="3613" y="16165"/>
                  </a:cubicBezTo>
                  <a:cubicBezTo>
                    <a:pt x="4044" y="17206"/>
                    <a:pt x="6718" y="17435"/>
                    <a:pt x="8989" y="17435"/>
                  </a:cubicBezTo>
                  <a:cubicBezTo>
                    <a:pt x="10773" y="17435"/>
                    <a:pt x="12307" y="17294"/>
                    <a:pt x="12307" y="17294"/>
                  </a:cubicBezTo>
                  <a:lnTo>
                    <a:pt x="12561" y="14337"/>
                  </a:lnTo>
                  <a:lnTo>
                    <a:pt x="7580" y="13191"/>
                  </a:lnTo>
                  <a:cubicBezTo>
                    <a:pt x="7580" y="13191"/>
                    <a:pt x="6609" y="3242"/>
                    <a:pt x="5262" y="1270"/>
                  </a:cubicBezTo>
                  <a:cubicBezTo>
                    <a:pt x="4560" y="246"/>
                    <a:pt x="3662" y="0"/>
                    <a:pt x="29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145;p62">
              <a:extLst>
                <a:ext uri="{FF2B5EF4-FFF2-40B4-BE49-F238E27FC236}">
                  <a16:creationId xmlns:a16="http://schemas.microsoft.com/office/drawing/2014/main" id="{32DD6339-F363-1F4D-8F77-7BF24495BD99}"/>
                </a:ext>
              </a:extLst>
            </p:cNvPr>
            <p:cNvSpPr/>
            <p:nvPr/>
          </p:nvSpPr>
          <p:spPr>
            <a:xfrm>
              <a:off x="1711619" y="3295858"/>
              <a:ext cx="87238" cy="431039"/>
            </a:xfrm>
            <a:custGeom>
              <a:avLst/>
              <a:gdLst/>
              <a:ahLst/>
              <a:cxnLst/>
              <a:rect l="l" t="t" r="r" b="b"/>
              <a:pathLst>
                <a:path w="1982" h="9793" fill="none" extrusionOk="0">
                  <a:moveTo>
                    <a:pt x="0" y="1"/>
                  </a:moveTo>
                  <a:cubicBezTo>
                    <a:pt x="44" y="3333"/>
                    <a:pt x="490" y="6775"/>
                    <a:pt x="1981" y="9792"/>
                  </a:cubicBezTo>
                </a:path>
              </a:pathLst>
            </a:custGeom>
            <a:noFill/>
            <a:ln w="325" cap="rnd" cmpd="sng">
              <a:solidFill>
                <a:srgbClr val="99B4F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146;p62">
              <a:extLst>
                <a:ext uri="{FF2B5EF4-FFF2-40B4-BE49-F238E27FC236}">
                  <a16:creationId xmlns:a16="http://schemas.microsoft.com/office/drawing/2014/main" id="{9A127BC2-44D2-9D45-A8B2-62EB0ED26362}"/>
                </a:ext>
              </a:extLst>
            </p:cNvPr>
            <p:cNvSpPr/>
            <p:nvPr/>
          </p:nvSpPr>
          <p:spPr>
            <a:xfrm>
              <a:off x="1696610" y="3375921"/>
              <a:ext cx="21787" cy="55503"/>
            </a:xfrm>
            <a:custGeom>
              <a:avLst/>
              <a:gdLst/>
              <a:ahLst/>
              <a:cxnLst/>
              <a:rect l="l" t="t" r="r" b="b"/>
              <a:pathLst>
                <a:path w="495" h="1261" fill="none" extrusionOk="0">
                  <a:moveTo>
                    <a:pt x="0" y="1"/>
                  </a:moveTo>
                  <a:cubicBezTo>
                    <a:pt x="127" y="434"/>
                    <a:pt x="293" y="858"/>
                    <a:pt x="494" y="1260"/>
                  </a:cubicBezTo>
                </a:path>
              </a:pathLst>
            </a:custGeom>
            <a:noFill/>
            <a:ln w="325" cap="rnd" cmpd="sng">
              <a:solidFill>
                <a:srgbClr val="99B4F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147;p62">
              <a:extLst>
                <a:ext uri="{FF2B5EF4-FFF2-40B4-BE49-F238E27FC236}">
                  <a16:creationId xmlns:a16="http://schemas.microsoft.com/office/drawing/2014/main" id="{4F23E87F-EB6E-6745-B28B-1B8E37782C51}"/>
                </a:ext>
              </a:extLst>
            </p:cNvPr>
            <p:cNvSpPr/>
            <p:nvPr/>
          </p:nvSpPr>
          <p:spPr>
            <a:xfrm>
              <a:off x="2176285" y="3714133"/>
              <a:ext cx="17562" cy="132485"/>
            </a:xfrm>
            <a:custGeom>
              <a:avLst/>
              <a:gdLst/>
              <a:ahLst/>
              <a:cxnLst/>
              <a:rect l="l" t="t" r="r" b="b"/>
              <a:pathLst>
                <a:path w="399" h="3010" fill="none" extrusionOk="0">
                  <a:moveTo>
                    <a:pt x="398" y="1"/>
                  </a:moveTo>
                  <a:cubicBezTo>
                    <a:pt x="123" y="980"/>
                    <a:pt x="1" y="1995"/>
                    <a:pt x="36" y="3010"/>
                  </a:cubicBezTo>
                </a:path>
              </a:pathLst>
            </a:custGeom>
            <a:noFill/>
            <a:ln w="325" cap="rnd" cmpd="sng">
              <a:solidFill>
                <a:srgbClr val="99B4F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148;p62">
              <a:extLst>
                <a:ext uri="{FF2B5EF4-FFF2-40B4-BE49-F238E27FC236}">
                  <a16:creationId xmlns:a16="http://schemas.microsoft.com/office/drawing/2014/main" id="{F6BCD649-D703-E440-AA63-C05B59B0B332}"/>
                </a:ext>
              </a:extLst>
            </p:cNvPr>
            <p:cNvSpPr/>
            <p:nvPr/>
          </p:nvSpPr>
          <p:spPr>
            <a:xfrm>
              <a:off x="2208636" y="3732047"/>
              <a:ext cx="410616" cy="116288"/>
            </a:xfrm>
            <a:custGeom>
              <a:avLst/>
              <a:gdLst/>
              <a:ahLst/>
              <a:cxnLst/>
              <a:rect l="l" t="t" r="r" b="b"/>
              <a:pathLst>
                <a:path w="9329" h="2642" extrusionOk="0">
                  <a:moveTo>
                    <a:pt x="8915" y="0"/>
                  </a:moveTo>
                  <a:cubicBezTo>
                    <a:pt x="8333" y="0"/>
                    <a:pt x="6355" y="797"/>
                    <a:pt x="5872" y="797"/>
                  </a:cubicBezTo>
                  <a:cubicBezTo>
                    <a:pt x="5865" y="797"/>
                    <a:pt x="5858" y="797"/>
                    <a:pt x="5852" y="796"/>
                  </a:cubicBezTo>
                  <a:cubicBezTo>
                    <a:pt x="5833" y="795"/>
                    <a:pt x="5812" y="795"/>
                    <a:pt x="5791" y="795"/>
                  </a:cubicBezTo>
                  <a:cubicBezTo>
                    <a:pt x="5259" y="795"/>
                    <a:pt x="4098" y="1098"/>
                    <a:pt x="4098" y="1098"/>
                  </a:cubicBezTo>
                  <a:lnTo>
                    <a:pt x="210" y="495"/>
                  </a:lnTo>
                  <a:lnTo>
                    <a:pt x="0" y="2642"/>
                  </a:lnTo>
                  <a:lnTo>
                    <a:pt x="6372" y="2441"/>
                  </a:lnTo>
                  <a:lnTo>
                    <a:pt x="7221" y="1592"/>
                  </a:lnTo>
                  <a:cubicBezTo>
                    <a:pt x="7221" y="1592"/>
                    <a:pt x="9329" y="250"/>
                    <a:pt x="9053" y="31"/>
                  </a:cubicBezTo>
                  <a:cubicBezTo>
                    <a:pt x="9027" y="10"/>
                    <a:pt x="8979" y="0"/>
                    <a:pt x="8915" y="0"/>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149;p62">
              <a:extLst>
                <a:ext uri="{FF2B5EF4-FFF2-40B4-BE49-F238E27FC236}">
                  <a16:creationId xmlns:a16="http://schemas.microsoft.com/office/drawing/2014/main" id="{D5F4FB8D-6029-C348-9692-359FBD12B6EC}"/>
                </a:ext>
              </a:extLst>
            </p:cNvPr>
            <p:cNvSpPr/>
            <p:nvPr/>
          </p:nvSpPr>
          <p:spPr>
            <a:xfrm>
              <a:off x="2489100" y="3795164"/>
              <a:ext cx="166333" cy="44147"/>
            </a:xfrm>
            <a:custGeom>
              <a:avLst/>
              <a:gdLst/>
              <a:ahLst/>
              <a:cxnLst/>
              <a:rect l="l" t="t" r="r" b="b"/>
              <a:pathLst>
                <a:path w="3779" h="1003" extrusionOk="0">
                  <a:moveTo>
                    <a:pt x="3779" y="1"/>
                  </a:moveTo>
                  <a:lnTo>
                    <a:pt x="822" y="40"/>
                  </a:lnTo>
                  <a:lnTo>
                    <a:pt x="0" y="1002"/>
                  </a:lnTo>
                  <a:cubicBezTo>
                    <a:pt x="0" y="1002"/>
                    <a:pt x="2043" y="932"/>
                    <a:pt x="2480" y="766"/>
                  </a:cubicBezTo>
                  <a:cubicBezTo>
                    <a:pt x="2917" y="604"/>
                    <a:pt x="3779" y="1"/>
                    <a:pt x="3779" y="1"/>
                  </a:cubicBezTo>
                  <a:close/>
                </a:path>
              </a:pathLst>
            </a:custGeom>
            <a:solidFill>
              <a:srgbClr val="FEB6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150;p62">
              <a:extLst>
                <a:ext uri="{FF2B5EF4-FFF2-40B4-BE49-F238E27FC236}">
                  <a16:creationId xmlns:a16="http://schemas.microsoft.com/office/drawing/2014/main" id="{2BF44568-F229-D549-B45C-ED75814E3976}"/>
                </a:ext>
              </a:extLst>
            </p:cNvPr>
            <p:cNvSpPr/>
            <p:nvPr/>
          </p:nvSpPr>
          <p:spPr>
            <a:xfrm>
              <a:off x="2302564" y="4160137"/>
              <a:ext cx="174255" cy="568850"/>
            </a:xfrm>
            <a:custGeom>
              <a:avLst/>
              <a:gdLst/>
              <a:ahLst/>
              <a:cxnLst/>
              <a:rect l="l" t="t" r="r" b="b"/>
              <a:pathLst>
                <a:path w="3959" h="12924" extrusionOk="0">
                  <a:moveTo>
                    <a:pt x="3906" y="766"/>
                  </a:moveTo>
                  <a:lnTo>
                    <a:pt x="2104" y="12924"/>
                  </a:lnTo>
                  <a:cubicBezTo>
                    <a:pt x="2104" y="12924"/>
                    <a:pt x="1308" y="12902"/>
                    <a:pt x="0" y="12876"/>
                  </a:cubicBezTo>
                  <a:lnTo>
                    <a:pt x="1767" y="1"/>
                  </a:lnTo>
                  <a:lnTo>
                    <a:pt x="3372" y="101"/>
                  </a:lnTo>
                  <a:cubicBezTo>
                    <a:pt x="3709" y="123"/>
                    <a:pt x="3958" y="434"/>
                    <a:pt x="3906" y="766"/>
                  </a:cubicBezTo>
                  <a:close/>
                </a:path>
              </a:pathLst>
            </a:custGeom>
            <a:solidFill>
              <a:srgbClr val="DCE1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151;p62">
              <a:extLst>
                <a:ext uri="{FF2B5EF4-FFF2-40B4-BE49-F238E27FC236}">
                  <a16:creationId xmlns:a16="http://schemas.microsoft.com/office/drawing/2014/main" id="{2DFD56D3-E3DE-A545-9C06-9747FFA017BC}"/>
                </a:ext>
              </a:extLst>
            </p:cNvPr>
            <p:cNvSpPr/>
            <p:nvPr/>
          </p:nvSpPr>
          <p:spPr>
            <a:xfrm>
              <a:off x="2243100" y="2320794"/>
              <a:ext cx="740728" cy="535090"/>
            </a:xfrm>
            <a:custGeom>
              <a:avLst/>
              <a:gdLst/>
              <a:ahLst/>
              <a:cxnLst/>
              <a:rect l="l" t="t" r="r" b="b"/>
              <a:pathLst>
                <a:path w="16829" h="12157" extrusionOk="0">
                  <a:moveTo>
                    <a:pt x="9799" y="0"/>
                  </a:moveTo>
                  <a:cubicBezTo>
                    <a:pt x="9450" y="0"/>
                    <a:pt x="9101" y="22"/>
                    <a:pt x="8756" y="64"/>
                  </a:cubicBezTo>
                  <a:cubicBezTo>
                    <a:pt x="6849" y="296"/>
                    <a:pt x="4986" y="1188"/>
                    <a:pt x="3770" y="2675"/>
                  </a:cubicBezTo>
                  <a:cubicBezTo>
                    <a:pt x="2550" y="4158"/>
                    <a:pt x="2086" y="6252"/>
                    <a:pt x="2685" y="8080"/>
                  </a:cubicBezTo>
                  <a:lnTo>
                    <a:pt x="0" y="12156"/>
                  </a:lnTo>
                  <a:cubicBezTo>
                    <a:pt x="1522" y="11527"/>
                    <a:pt x="3022" y="10954"/>
                    <a:pt x="4439" y="10114"/>
                  </a:cubicBezTo>
                  <a:cubicBezTo>
                    <a:pt x="6014" y="10908"/>
                    <a:pt x="7747" y="11315"/>
                    <a:pt x="9494" y="11315"/>
                  </a:cubicBezTo>
                  <a:cubicBezTo>
                    <a:pt x="10181" y="11315"/>
                    <a:pt x="10871" y="11251"/>
                    <a:pt x="11554" y="11124"/>
                  </a:cubicBezTo>
                  <a:cubicBezTo>
                    <a:pt x="13116" y="10822"/>
                    <a:pt x="14677" y="10136"/>
                    <a:pt x="15639" y="8868"/>
                  </a:cubicBezTo>
                  <a:cubicBezTo>
                    <a:pt x="16593" y="7608"/>
                    <a:pt x="16829" y="5868"/>
                    <a:pt x="16356" y="4363"/>
                  </a:cubicBezTo>
                  <a:cubicBezTo>
                    <a:pt x="15884" y="2854"/>
                    <a:pt x="14751" y="1590"/>
                    <a:pt x="13356" y="847"/>
                  </a:cubicBezTo>
                  <a:cubicBezTo>
                    <a:pt x="12268" y="271"/>
                    <a:pt x="11034" y="0"/>
                    <a:pt x="9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152;p62">
              <a:extLst>
                <a:ext uri="{FF2B5EF4-FFF2-40B4-BE49-F238E27FC236}">
                  <a16:creationId xmlns:a16="http://schemas.microsoft.com/office/drawing/2014/main" id="{F4A13CD6-C454-8048-A20F-2796FC5C18C5}"/>
                </a:ext>
              </a:extLst>
            </p:cNvPr>
            <p:cNvSpPr/>
            <p:nvPr/>
          </p:nvSpPr>
          <p:spPr>
            <a:xfrm>
              <a:off x="2527789" y="2549012"/>
              <a:ext cx="45071" cy="45071"/>
            </a:xfrm>
            <a:custGeom>
              <a:avLst/>
              <a:gdLst/>
              <a:ahLst/>
              <a:cxnLst/>
              <a:rect l="l" t="t" r="r" b="b"/>
              <a:pathLst>
                <a:path w="1024" h="1024" extrusionOk="0">
                  <a:moveTo>
                    <a:pt x="512" y="0"/>
                  </a:moveTo>
                  <a:cubicBezTo>
                    <a:pt x="228" y="0"/>
                    <a:pt x="0" y="228"/>
                    <a:pt x="0" y="512"/>
                  </a:cubicBezTo>
                  <a:cubicBezTo>
                    <a:pt x="0" y="792"/>
                    <a:pt x="228" y="1024"/>
                    <a:pt x="512" y="1024"/>
                  </a:cubicBezTo>
                  <a:cubicBezTo>
                    <a:pt x="796" y="1024"/>
                    <a:pt x="1024" y="792"/>
                    <a:pt x="1024" y="512"/>
                  </a:cubicBezTo>
                  <a:cubicBezTo>
                    <a:pt x="1024" y="228"/>
                    <a:pt x="796"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153;p62">
              <a:extLst>
                <a:ext uri="{FF2B5EF4-FFF2-40B4-BE49-F238E27FC236}">
                  <a16:creationId xmlns:a16="http://schemas.microsoft.com/office/drawing/2014/main" id="{40063CA0-5385-A247-A064-1B3557F685ED}"/>
                </a:ext>
              </a:extLst>
            </p:cNvPr>
            <p:cNvSpPr/>
            <p:nvPr/>
          </p:nvSpPr>
          <p:spPr>
            <a:xfrm>
              <a:off x="2647113" y="2549012"/>
              <a:ext cx="44895" cy="45071"/>
            </a:xfrm>
            <a:custGeom>
              <a:avLst/>
              <a:gdLst/>
              <a:ahLst/>
              <a:cxnLst/>
              <a:rect l="l" t="t" r="r" b="b"/>
              <a:pathLst>
                <a:path w="1020" h="1024" extrusionOk="0">
                  <a:moveTo>
                    <a:pt x="512" y="0"/>
                  </a:moveTo>
                  <a:cubicBezTo>
                    <a:pt x="228" y="0"/>
                    <a:pt x="1" y="228"/>
                    <a:pt x="1" y="512"/>
                  </a:cubicBezTo>
                  <a:cubicBezTo>
                    <a:pt x="1" y="792"/>
                    <a:pt x="228" y="1024"/>
                    <a:pt x="512" y="1024"/>
                  </a:cubicBezTo>
                  <a:cubicBezTo>
                    <a:pt x="792" y="1024"/>
                    <a:pt x="1020" y="792"/>
                    <a:pt x="1020" y="512"/>
                  </a:cubicBezTo>
                  <a:cubicBezTo>
                    <a:pt x="1020" y="228"/>
                    <a:pt x="792"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154;p62">
              <a:extLst>
                <a:ext uri="{FF2B5EF4-FFF2-40B4-BE49-F238E27FC236}">
                  <a16:creationId xmlns:a16="http://schemas.microsoft.com/office/drawing/2014/main" id="{20FDC085-86ED-904D-B578-77EA6A7C23E3}"/>
                </a:ext>
              </a:extLst>
            </p:cNvPr>
            <p:cNvSpPr/>
            <p:nvPr/>
          </p:nvSpPr>
          <p:spPr>
            <a:xfrm>
              <a:off x="2759528" y="2549012"/>
              <a:ext cx="45115" cy="45071"/>
            </a:xfrm>
            <a:custGeom>
              <a:avLst/>
              <a:gdLst/>
              <a:ahLst/>
              <a:cxnLst/>
              <a:rect l="l" t="t" r="r" b="b"/>
              <a:pathLst>
                <a:path w="1025" h="1024" extrusionOk="0">
                  <a:moveTo>
                    <a:pt x="512" y="0"/>
                  </a:moveTo>
                  <a:cubicBezTo>
                    <a:pt x="228" y="0"/>
                    <a:pt x="1" y="228"/>
                    <a:pt x="1" y="512"/>
                  </a:cubicBezTo>
                  <a:cubicBezTo>
                    <a:pt x="1" y="792"/>
                    <a:pt x="228" y="1024"/>
                    <a:pt x="512" y="1024"/>
                  </a:cubicBezTo>
                  <a:cubicBezTo>
                    <a:pt x="792" y="1024"/>
                    <a:pt x="1024" y="792"/>
                    <a:pt x="1024" y="512"/>
                  </a:cubicBezTo>
                  <a:cubicBezTo>
                    <a:pt x="1024" y="228"/>
                    <a:pt x="792" y="0"/>
                    <a:pt x="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 name="Google Shape;4155;p62">
              <a:extLst>
                <a:ext uri="{FF2B5EF4-FFF2-40B4-BE49-F238E27FC236}">
                  <a16:creationId xmlns:a16="http://schemas.microsoft.com/office/drawing/2014/main" id="{E021DFCE-1B04-BC49-A5D4-E311DBA80D58}"/>
                </a:ext>
              </a:extLst>
            </p:cNvPr>
            <p:cNvGrpSpPr/>
            <p:nvPr/>
          </p:nvGrpSpPr>
          <p:grpSpPr>
            <a:xfrm>
              <a:off x="1694475" y="2965063"/>
              <a:ext cx="1149980" cy="1856113"/>
              <a:chOff x="724100" y="2649925"/>
              <a:chExt cx="653175" cy="1054250"/>
            </a:xfrm>
          </p:grpSpPr>
          <p:sp>
            <p:nvSpPr>
              <p:cNvPr id="140" name="Google Shape;4156;p62">
                <a:extLst>
                  <a:ext uri="{FF2B5EF4-FFF2-40B4-BE49-F238E27FC236}">
                    <a16:creationId xmlns:a16="http://schemas.microsoft.com/office/drawing/2014/main" id="{97071005-A4B4-194D-8941-386A259E9011}"/>
                  </a:ext>
                </a:extLst>
              </p:cNvPr>
              <p:cNvSpPr/>
              <p:nvPr/>
            </p:nvSpPr>
            <p:spPr>
              <a:xfrm>
                <a:off x="1155850" y="3691800"/>
                <a:ext cx="221425" cy="12375"/>
              </a:xfrm>
              <a:custGeom>
                <a:avLst/>
                <a:gdLst/>
                <a:ahLst/>
                <a:cxnLst/>
                <a:rect l="l" t="t" r="r" b="b"/>
                <a:pathLst>
                  <a:path w="8857" h="495" extrusionOk="0">
                    <a:moveTo>
                      <a:pt x="8835" y="1"/>
                    </a:moveTo>
                    <a:cubicBezTo>
                      <a:pt x="8239" y="295"/>
                      <a:pt x="7529" y="440"/>
                      <a:pt x="6674" y="440"/>
                    </a:cubicBezTo>
                    <a:cubicBezTo>
                      <a:pt x="6512" y="440"/>
                      <a:pt x="6344" y="435"/>
                      <a:pt x="6172" y="425"/>
                    </a:cubicBezTo>
                    <a:cubicBezTo>
                      <a:pt x="5682" y="394"/>
                      <a:pt x="5188" y="329"/>
                      <a:pt x="4711" y="263"/>
                    </a:cubicBezTo>
                    <a:cubicBezTo>
                      <a:pt x="4265" y="206"/>
                      <a:pt x="3801" y="145"/>
                      <a:pt x="3342" y="110"/>
                    </a:cubicBezTo>
                    <a:cubicBezTo>
                      <a:pt x="3051" y="89"/>
                      <a:pt x="2758" y="80"/>
                      <a:pt x="2466" y="80"/>
                    </a:cubicBezTo>
                    <a:cubicBezTo>
                      <a:pt x="1639" y="80"/>
                      <a:pt x="812" y="152"/>
                      <a:pt x="1" y="232"/>
                    </a:cubicBezTo>
                    <a:cubicBezTo>
                      <a:pt x="5" y="250"/>
                      <a:pt x="10" y="267"/>
                      <a:pt x="18" y="285"/>
                    </a:cubicBezTo>
                    <a:cubicBezTo>
                      <a:pt x="825" y="207"/>
                      <a:pt x="1645" y="137"/>
                      <a:pt x="2464" y="137"/>
                    </a:cubicBezTo>
                    <a:cubicBezTo>
                      <a:pt x="2756" y="137"/>
                      <a:pt x="3047" y="146"/>
                      <a:pt x="3338" y="167"/>
                    </a:cubicBezTo>
                    <a:cubicBezTo>
                      <a:pt x="3793" y="197"/>
                      <a:pt x="4256" y="259"/>
                      <a:pt x="4702" y="320"/>
                    </a:cubicBezTo>
                    <a:cubicBezTo>
                      <a:pt x="5188" y="381"/>
                      <a:pt x="5677" y="447"/>
                      <a:pt x="6172" y="477"/>
                    </a:cubicBezTo>
                    <a:cubicBezTo>
                      <a:pt x="6347" y="490"/>
                      <a:pt x="6517" y="495"/>
                      <a:pt x="6679" y="495"/>
                    </a:cubicBezTo>
                    <a:cubicBezTo>
                      <a:pt x="7541" y="495"/>
                      <a:pt x="8253" y="346"/>
                      <a:pt x="8857" y="53"/>
                    </a:cubicBezTo>
                    <a:cubicBezTo>
                      <a:pt x="8853" y="36"/>
                      <a:pt x="8844" y="18"/>
                      <a:pt x="8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157;p62">
                <a:extLst>
                  <a:ext uri="{FF2B5EF4-FFF2-40B4-BE49-F238E27FC236}">
                    <a16:creationId xmlns:a16="http://schemas.microsoft.com/office/drawing/2014/main" id="{EA07EB99-717A-AB4E-98AC-7D05D5035B83}"/>
                  </a:ext>
                </a:extLst>
              </p:cNvPr>
              <p:cNvSpPr/>
              <p:nvPr/>
            </p:nvSpPr>
            <p:spPr>
              <a:xfrm>
                <a:off x="1236975" y="3626850"/>
                <a:ext cx="24625" cy="31525"/>
              </a:xfrm>
              <a:custGeom>
                <a:avLst/>
                <a:gdLst/>
                <a:ahLst/>
                <a:cxnLst/>
                <a:rect l="l" t="t" r="r" b="b"/>
                <a:pathLst>
                  <a:path w="985" h="1261" extrusionOk="0">
                    <a:moveTo>
                      <a:pt x="932" y="1"/>
                    </a:moveTo>
                    <a:cubicBezTo>
                      <a:pt x="552" y="355"/>
                      <a:pt x="237" y="775"/>
                      <a:pt x="1" y="1238"/>
                    </a:cubicBezTo>
                    <a:lnTo>
                      <a:pt x="45" y="1260"/>
                    </a:lnTo>
                    <a:cubicBezTo>
                      <a:pt x="285" y="797"/>
                      <a:pt x="604" y="381"/>
                      <a:pt x="985" y="27"/>
                    </a:cubicBezTo>
                    <a:lnTo>
                      <a:pt x="9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158;p62">
                <a:extLst>
                  <a:ext uri="{FF2B5EF4-FFF2-40B4-BE49-F238E27FC236}">
                    <a16:creationId xmlns:a16="http://schemas.microsoft.com/office/drawing/2014/main" id="{AD205024-F2A4-1B41-BA20-820E3AED466D}"/>
                  </a:ext>
                </a:extLst>
              </p:cNvPr>
              <p:cNvSpPr/>
              <p:nvPr/>
            </p:nvSpPr>
            <p:spPr>
              <a:xfrm>
                <a:off x="1256450" y="3633425"/>
                <a:ext cx="20250" cy="27025"/>
              </a:xfrm>
              <a:custGeom>
                <a:avLst/>
                <a:gdLst/>
                <a:ahLst/>
                <a:cxnLst/>
                <a:rect l="l" t="t" r="r" b="b"/>
                <a:pathLst>
                  <a:path w="810" h="1081" extrusionOk="0">
                    <a:moveTo>
                      <a:pt x="753" y="0"/>
                    </a:moveTo>
                    <a:cubicBezTo>
                      <a:pt x="455" y="311"/>
                      <a:pt x="202" y="669"/>
                      <a:pt x="0" y="1054"/>
                    </a:cubicBezTo>
                    <a:lnTo>
                      <a:pt x="48" y="1080"/>
                    </a:lnTo>
                    <a:cubicBezTo>
                      <a:pt x="250" y="691"/>
                      <a:pt x="503" y="337"/>
                      <a:pt x="809" y="22"/>
                    </a:cubicBezTo>
                    <a:cubicBezTo>
                      <a:pt x="792" y="13"/>
                      <a:pt x="774" y="5"/>
                      <a:pt x="7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159;p62">
                <a:extLst>
                  <a:ext uri="{FF2B5EF4-FFF2-40B4-BE49-F238E27FC236}">
                    <a16:creationId xmlns:a16="http://schemas.microsoft.com/office/drawing/2014/main" id="{B71D4F9E-A44E-B846-9102-2603874AA93B}"/>
                  </a:ext>
                </a:extLst>
              </p:cNvPr>
              <p:cNvSpPr/>
              <p:nvPr/>
            </p:nvSpPr>
            <p:spPr>
              <a:xfrm>
                <a:off x="1275350" y="3639650"/>
                <a:ext cx="15675" cy="22100"/>
              </a:xfrm>
              <a:custGeom>
                <a:avLst/>
                <a:gdLst/>
                <a:ahLst/>
                <a:cxnLst/>
                <a:rect l="l" t="t" r="r" b="b"/>
                <a:pathLst>
                  <a:path w="627" h="884" extrusionOk="0">
                    <a:moveTo>
                      <a:pt x="574" y="1"/>
                    </a:moveTo>
                    <a:cubicBezTo>
                      <a:pt x="351" y="263"/>
                      <a:pt x="158" y="552"/>
                      <a:pt x="1" y="858"/>
                    </a:cubicBezTo>
                    <a:lnTo>
                      <a:pt x="45" y="884"/>
                    </a:lnTo>
                    <a:cubicBezTo>
                      <a:pt x="202" y="578"/>
                      <a:pt x="399" y="289"/>
                      <a:pt x="626" y="27"/>
                    </a:cubicBezTo>
                    <a:cubicBezTo>
                      <a:pt x="609" y="14"/>
                      <a:pt x="591" y="9"/>
                      <a:pt x="5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160;p62">
                <a:extLst>
                  <a:ext uri="{FF2B5EF4-FFF2-40B4-BE49-F238E27FC236}">
                    <a16:creationId xmlns:a16="http://schemas.microsoft.com/office/drawing/2014/main" id="{B82F04C1-7F30-0C45-9FC1-CD23CBD15A68}"/>
                  </a:ext>
                </a:extLst>
              </p:cNvPr>
              <p:cNvSpPr/>
              <p:nvPr/>
            </p:nvSpPr>
            <p:spPr>
              <a:xfrm>
                <a:off x="758550" y="3075500"/>
                <a:ext cx="455925" cy="507650"/>
              </a:xfrm>
              <a:custGeom>
                <a:avLst/>
                <a:gdLst/>
                <a:ahLst/>
                <a:cxnLst/>
                <a:rect l="l" t="t" r="r" b="b"/>
                <a:pathLst>
                  <a:path w="18237" h="20306" extrusionOk="0">
                    <a:moveTo>
                      <a:pt x="57" y="0"/>
                    </a:moveTo>
                    <a:lnTo>
                      <a:pt x="0" y="9"/>
                    </a:lnTo>
                    <a:cubicBezTo>
                      <a:pt x="88" y="757"/>
                      <a:pt x="88" y="1522"/>
                      <a:pt x="88" y="2261"/>
                    </a:cubicBezTo>
                    <a:cubicBezTo>
                      <a:pt x="83" y="2992"/>
                      <a:pt x="83" y="3748"/>
                      <a:pt x="166" y="4487"/>
                    </a:cubicBezTo>
                    <a:cubicBezTo>
                      <a:pt x="367" y="6259"/>
                      <a:pt x="1128" y="7649"/>
                      <a:pt x="2252" y="8301"/>
                    </a:cubicBezTo>
                    <a:cubicBezTo>
                      <a:pt x="3046" y="8763"/>
                      <a:pt x="3970" y="8861"/>
                      <a:pt x="4942" y="8861"/>
                    </a:cubicBezTo>
                    <a:cubicBezTo>
                      <a:pt x="5176" y="8861"/>
                      <a:pt x="5412" y="8855"/>
                      <a:pt x="5650" y="8848"/>
                    </a:cubicBezTo>
                    <a:cubicBezTo>
                      <a:pt x="9228" y="8734"/>
                      <a:pt x="12836" y="8454"/>
                      <a:pt x="16391" y="8021"/>
                    </a:cubicBezTo>
                    <a:cubicBezTo>
                      <a:pt x="16553" y="8002"/>
                      <a:pt x="16734" y="7985"/>
                      <a:pt x="16916" y="7985"/>
                    </a:cubicBezTo>
                    <a:cubicBezTo>
                      <a:pt x="17349" y="7985"/>
                      <a:pt x="17788" y="8078"/>
                      <a:pt x="18001" y="8441"/>
                    </a:cubicBezTo>
                    <a:cubicBezTo>
                      <a:pt x="18180" y="8751"/>
                      <a:pt x="18115" y="9149"/>
                      <a:pt x="18066" y="9469"/>
                    </a:cubicBezTo>
                    <a:cubicBezTo>
                      <a:pt x="17498" y="13050"/>
                      <a:pt x="17314" y="16684"/>
                      <a:pt x="17511" y="20306"/>
                    </a:cubicBezTo>
                    <a:lnTo>
                      <a:pt x="17568" y="20301"/>
                    </a:lnTo>
                    <a:cubicBezTo>
                      <a:pt x="17371" y="16684"/>
                      <a:pt x="17555" y="13055"/>
                      <a:pt x="18119" y="9473"/>
                    </a:cubicBezTo>
                    <a:cubicBezTo>
                      <a:pt x="18171" y="9149"/>
                      <a:pt x="18237" y="8738"/>
                      <a:pt x="18049" y="8415"/>
                    </a:cubicBezTo>
                    <a:cubicBezTo>
                      <a:pt x="17823" y="8030"/>
                      <a:pt x="17363" y="7931"/>
                      <a:pt x="16916" y="7931"/>
                    </a:cubicBezTo>
                    <a:cubicBezTo>
                      <a:pt x="16732" y="7931"/>
                      <a:pt x="16550" y="7948"/>
                      <a:pt x="16387" y="7968"/>
                    </a:cubicBezTo>
                    <a:cubicBezTo>
                      <a:pt x="12836" y="8401"/>
                      <a:pt x="9224" y="8677"/>
                      <a:pt x="5650" y="8791"/>
                    </a:cubicBezTo>
                    <a:cubicBezTo>
                      <a:pt x="5411" y="8798"/>
                      <a:pt x="5174" y="8804"/>
                      <a:pt x="4940" y="8804"/>
                    </a:cubicBezTo>
                    <a:cubicBezTo>
                      <a:pt x="3976" y="8804"/>
                      <a:pt x="3063" y="8708"/>
                      <a:pt x="2279" y="8257"/>
                    </a:cubicBezTo>
                    <a:cubicBezTo>
                      <a:pt x="1168" y="7614"/>
                      <a:pt x="420" y="6237"/>
                      <a:pt x="219" y="4483"/>
                    </a:cubicBezTo>
                    <a:cubicBezTo>
                      <a:pt x="136" y="3748"/>
                      <a:pt x="140" y="2992"/>
                      <a:pt x="140" y="2261"/>
                    </a:cubicBezTo>
                    <a:cubicBezTo>
                      <a:pt x="144" y="1522"/>
                      <a:pt x="144" y="753"/>
                      <a:pt x="57" y="0"/>
                    </a:cubicBezTo>
                    <a:close/>
                  </a:path>
                </a:pathLst>
              </a:custGeom>
              <a:solidFill>
                <a:srgbClr val="FFF6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161;p62">
                <a:extLst>
                  <a:ext uri="{FF2B5EF4-FFF2-40B4-BE49-F238E27FC236}">
                    <a16:creationId xmlns:a16="http://schemas.microsoft.com/office/drawing/2014/main" id="{0D2D2A98-92C3-BA45-B898-72488E733D7B}"/>
                  </a:ext>
                </a:extLst>
              </p:cNvPr>
              <p:cNvSpPr/>
              <p:nvPr/>
            </p:nvSpPr>
            <p:spPr>
              <a:xfrm>
                <a:off x="1248675" y="2934950"/>
                <a:ext cx="19925" cy="18675"/>
              </a:xfrm>
              <a:custGeom>
                <a:avLst/>
                <a:gdLst/>
                <a:ahLst/>
                <a:cxnLst/>
                <a:rect l="l" t="t" r="r" b="b"/>
                <a:pathLst>
                  <a:path w="797" h="747" extrusionOk="0">
                    <a:moveTo>
                      <a:pt x="777" y="1"/>
                    </a:moveTo>
                    <a:cubicBezTo>
                      <a:pt x="771" y="1"/>
                      <a:pt x="765" y="5"/>
                      <a:pt x="762" y="11"/>
                    </a:cubicBezTo>
                    <a:cubicBezTo>
                      <a:pt x="674" y="213"/>
                      <a:pt x="534" y="523"/>
                      <a:pt x="486" y="558"/>
                    </a:cubicBezTo>
                    <a:cubicBezTo>
                      <a:pt x="434" y="597"/>
                      <a:pt x="132" y="681"/>
                      <a:pt x="18" y="711"/>
                    </a:cubicBezTo>
                    <a:cubicBezTo>
                      <a:pt x="10" y="716"/>
                      <a:pt x="1" y="724"/>
                      <a:pt x="5" y="733"/>
                    </a:cubicBezTo>
                    <a:cubicBezTo>
                      <a:pt x="5" y="737"/>
                      <a:pt x="14" y="746"/>
                      <a:pt x="18" y="746"/>
                    </a:cubicBezTo>
                    <a:lnTo>
                      <a:pt x="27" y="746"/>
                    </a:lnTo>
                    <a:cubicBezTo>
                      <a:pt x="45" y="737"/>
                      <a:pt x="438" y="632"/>
                      <a:pt x="504" y="584"/>
                    </a:cubicBezTo>
                    <a:cubicBezTo>
                      <a:pt x="569" y="541"/>
                      <a:pt x="771" y="77"/>
                      <a:pt x="792" y="25"/>
                    </a:cubicBezTo>
                    <a:cubicBezTo>
                      <a:pt x="797" y="16"/>
                      <a:pt x="792" y="3"/>
                      <a:pt x="784" y="3"/>
                    </a:cubicBezTo>
                    <a:cubicBezTo>
                      <a:pt x="781" y="1"/>
                      <a:pt x="779" y="1"/>
                      <a:pt x="777"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162;p62">
                <a:extLst>
                  <a:ext uri="{FF2B5EF4-FFF2-40B4-BE49-F238E27FC236}">
                    <a16:creationId xmlns:a16="http://schemas.microsoft.com/office/drawing/2014/main" id="{0EE2E723-A2E6-D74D-955E-A7C8C8201750}"/>
                  </a:ext>
                </a:extLst>
              </p:cNvPr>
              <p:cNvSpPr/>
              <p:nvPr/>
            </p:nvSpPr>
            <p:spPr>
              <a:xfrm>
                <a:off x="1244200" y="2903725"/>
                <a:ext cx="1450" cy="8900"/>
              </a:xfrm>
              <a:custGeom>
                <a:avLst/>
                <a:gdLst/>
                <a:ahLst/>
                <a:cxnLst/>
                <a:rect l="l" t="t" r="r" b="b"/>
                <a:pathLst>
                  <a:path w="58" h="356" extrusionOk="0">
                    <a:moveTo>
                      <a:pt x="14" y="1"/>
                    </a:moveTo>
                    <a:cubicBezTo>
                      <a:pt x="5" y="1"/>
                      <a:pt x="1" y="10"/>
                      <a:pt x="1" y="18"/>
                    </a:cubicBezTo>
                    <a:lnTo>
                      <a:pt x="27" y="338"/>
                    </a:lnTo>
                    <a:cubicBezTo>
                      <a:pt x="27" y="346"/>
                      <a:pt x="36" y="355"/>
                      <a:pt x="44" y="355"/>
                    </a:cubicBezTo>
                    <a:cubicBezTo>
                      <a:pt x="53" y="351"/>
                      <a:pt x="57" y="346"/>
                      <a:pt x="57" y="338"/>
                    </a:cubicBezTo>
                    <a:lnTo>
                      <a:pt x="31" y="14"/>
                    </a:lnTo>
                    <a:cubicBezTo>
                      <a:pt x="31" y="5"/>
                      <a:pt x="22" y="1"/>
                      <a:pt x="14"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163;p62">
                <a:extLst>
                  <a:ext uri="{FF2B5EF4-FFF2-40B4-BE49-F238E27FC236}">
                    <a16:creationId xmlns:a16="http://schemas.microsoft.com/office/drawing/2014/main" id="{35BDBEC0-D597-B147-921E-BB401F9FA14B}"/>
                  </a:ext>
                </a:extLst>
              </p:cNvPr>
              <p:cNvSpPr/>
              <p:nvPr/>
            </p:nvSpPr>
            <p:spPr>
              <a:xfrm>
                <a:off x="734103" y="2838675"/>
                <a:ext cx="50950" cy="246250"/>
              </a:xfrm>
              <a:custGeom>
                <a:avLst/>
                <a:gdLst/>
                <a:ahLst/>
                <a:cxnLst/>
                <a:rect l="l" t="t" r="r" b="b"/>
                <a:pathLst>
                  <a:path w="2038" h="9850" extrusionOk="0">
                    <a:moveTo>
                      <a:pt x="26" y="1"/>
                    </a:moveTo>
                    <a:cubicBezTo>
                      <a:pt x="13" y="1"/>
                      <a:pt x="0" y="14"/>
                      <a:pt x="0" y="27"/>
                    </a:cubicBezTo>
                    <a:cubicBezTo>
                      <a:pt x="52" y="4024"/>
                      <a:pt x="704" y="7234"/>
                      <a:pt x="1986" y="9832"/>
                    </a:cubicBezTo>
                    <a:cubicBezTo>
                      <a:pt x="1990" y="9841"/>
                      <a:pt x="1999" y="9849"/>
                      <a:pt x="2007" y="9849"/>
                    </a:cubicBezTo>
                    <a:cubicBezTo>
                      <a:pt x="2012" y="9849"/>
                      <a:pt x="2016" y="9845"/>
                      <a:pt x="2020" y="9845"/>
                    </a:cubicBezTo>
                    <a:cubicBezTo>
                      <a:pt x="2034" y="9836"/>
                      <a:pt x="2038" y="9823"/>
                      <a:pt x="2034" y="9810"/>
                    </a:cubicBezTo>
                    <a:cubicBezTo>
                      <a:pt x="752" y="7217"/>
                      <a:pt x="105" y="4015"/>
                      <a:pt x="57" y="27"/>
                    </a:cubicBezTo>
                    <a:cubicBezTo>
                      <a:pt x="52" y="14"/>
                      <a:pt x="44" y="1"/>
                      <a:pt x="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164;p62">
                <a:extLst>
                  <a:ext uri="{FF2B5EF4-FFF2-40B4-BE49-F238E27FC236}">
                    <a16:creationId xmlns:a16="http://schemas.microsoft.com/office/drawing/2014/main" id="{0E5CC3A0-F4F3-BF40-A53F-F10F041A75FB}"/>
                  </a:ext>
                </a:extLst>
              </p:cNvPr>
              <p:cNvSpPr/>
              <p:nvPr/>
            </p:nvSpPr>
            <p:spPr>
              <a:xfrm>
                <a:off x="724100" y="2884200"/>
                <a:ext cx="13900" cy="32800"/>
              </a:xfrm>
              <a:custGeom>
                <a:avLst/>
                <a:gdLst/>
                <a:ahLst/>
                <a:cxnLst/>
                <a:rect l="l" t="t" r="r" b="b"/>
                <a:pathLst>
                  <a:path w="556" h="1312" extrusionOk="0">
                    <a:moveTo>
                      <a:pt x="37" y="0"/>
                    </a:moveTo>
                    <a:cubicBezTo>
                      <a:pt x="34" y="0"/>
                      <a:pt x="30" y="1"/>
                      <a:pt x="27" y="3"/>
                    </a:cubicBezTo>
                    <a:cubicBezTo>
                      <a:pt x="9" y="8"/>
                      <a:pt x="1" y="21"/>
                      <a:pt x="9" y="34"/>
                    </a:cubicBezTo>
                    <a:cubicBezTo>
                      <a:pt x="136" y="471"/>
                      <a:pt x="302" y="891"/>
                      <a:pt x="503" y="1298"/>
                    </a:cubicBezTo>
                    <a:cubicBezTo>
                      <a:pt x="508" y="1307"/>
                      <a:pt x="517" y="1311"/>
                      <a:pt x="530" y="1311"/>
                    </a:cubicBezTo>
                    <a:lnTo>
                      <a:pt x="538" y="1311"/>
                    </a:lnTo>
                    <a:cubicBezTo>
                      <a:pt x="552" y="1307"/>
                      <a:pt x="556" y="1289"/>
                      <a:pt x="552" y="1276"/>
                    </a:cubicBezTo>
                    <a:cubicBezTo>
                      <a:pt x="350" y="874"/>
                      <a:pt x="184" y="454"/>
                      <a:pt x="57" y="21"/>
                    </a:cubicBezTo>
                    <a:cubicBezTo>
                      <a:pt x="54" y="8"/>
                      <a:pt x="46" y="0"/>
                      <a:pt x="37" y="0"/>
                    </a:cubicBezTo>
                    <a:close/>
                  </a:path>
                </a:pathLst>
              </a:custGeom>
              <a:solidFill>
                <a:srgbClr val="99B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165;p62">
                <a:extLst>
                  <a:ext uri="{FF2B5EF4-FFF2-40B4-BE49-F238E27FC236}">
                    <a16:creationId xmlns:a16="http://schemas.microsoft.com/office/drawing/2014/main" id="{CD036AEB-7B65-9B42-B0C6-FEEF7369FB15}"/>
                  </a:ext>
                </a:extLst>
              </p:cNvPr>
              <p:cNvSpPr/>
              <p:nvPr/>
            </p:nvSpPr>
            <p:spPr>
              <a:xfrm>
                <a:off x="825125" y="2743550"/>
                <a:ext cx="197800" cy="336350"/>
              </a:xfrm>
              <a:custGeom>
                <a:avLst/>
                <a:gdLst/>
                <a:ahLst/>
                <a:cxnLst/>
                <a:rect l="l" t="t" r="r" b="b"/>
                <a:pathLst>
                  <a:path w="7912" h="13454" extrusionOk="0">
                    <a:moveTo>
                      <a:pt x="32" y="1"/>
                    </a:moveTo>
                    <a:cubicBezTo>
                      <a:pt x="23" y="1"/>
                      <a:pt x="15" y="4"/>
                      <a:pt x="9" y="10"/>
                    </a:cubicBezTo>
                    <a:cubicBezTo>
                      <a:pt x="0" y="23"/>
                      <a:pt x="5" y="40"/>
                      <a:pt x="18" y="49"/>
                    </a:cubicBezTo>
                    <a:cubicBezTo>
                      <a:pt x="35" y="58"/>
                      <a:pt x="1597" y="1090"/>
                      <a:pt x="1842" y="4191"/>
                    </a:cubicBezTo>
                    <a:cubicBezTo>
                      <a:pt x="2082" y="7304"/>
                      <a:pt x="2655" y="12272"/>
                      <a:pt x="2659" y="12325"/>
                    </a:cubicBezTo>
                    <a:cubicBezTo>
                      <a:pt x="2659" y="12334"/>
                      <a:pt x="2668" y="12347"/>
                      <a:pt x="2681" y="12347"/>
                    </a:cubicBezTo>
                    <a:lnTo>
                      <a:pt x="7877" y="13453"/>
                    </a:lnTo>
                    <a:lnTo>
                      <a:pt x="7881" y="13453"/>
                    </a:lnTo>
                    <a:cubicBezTo>
                      <a:pt x="7894" y="13453"/>
                      <a:pt x="7908" y="13445"/>
                      <a:pt x="7908" y="13431"/>
                    </a:cubicBezTo>
                    <a:cubicBezTo>
                      <a:pt x="7912" y="13418"/>
                      <a:pt x="7903" y="13401"/>
                      <a:pt x="7890" y="13401"/>
                    </a:cubicBezTo>
                    <a:lnTo>
                      <a:pt x="2712" y="12299"/>
                    </a:lnTo>
                    <a:cubicBezTo>
                      <a:pt x="2673" y="11958"/>
                      <a:pt x="2130" y="7199"/>
                      <a:pt x="1894" y="4186"/>
                    </a:cubicBezTo>
                    <a:cubicBezTo>
                      <a:pt x="1649" y="1059"/>
                      <a:pt x="62" y="14"/>
                      <a:pt x="49" y="5"/>
                    </a:cubicBezTo>
                    <a:cubicBezTo>
                      <a:pt x="44" y="2"/>
                      <a:pt x="38" y="1"/>
                      <a:pt x="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166;p62">
                <a:extLst>
                  <a:ext uri="{FF2B5EF4-FFF2-40B4-BE49-F238E27FC236}">
                    <a16:creationId xmlns:a16="http://schemas.microsoft.com/office/drawing/2014/main" id="{05A3F69F-4510-6742-AC34-3925C5A2A5D3}"/>
                  </a:ext>
                </a:extLst>
              </p:cNvPr>
              <p:cNvSpPr/>
              <p:nvPr/>
            </p:nvSpPr>
            <p:spPr>
              <a:xfrm>
                <a:off x="854100" y="3050575"/>
                <a:ext cx="39600" cy="24075"/>
              </a:xfrm>
              <a:custGeom>
                <a:avLst/>
                <a:gdLst/>
                <a:ahLst/>
                <a:cxnLst/>
                <a:rect l="l" t="t" r="r" b="b"/>
                <a:pathLst>
                  <a:path w="1584" h="963" extrusionOk="0">
                    <a:moveTo>
                      <a:pt x="1549" y="0"/>
                    </a:moveTo>
                    <a:cubicBezTo>
                      <a:pt x="941" y="101"/>
                      <a:pt x="390" y="429"/>
                      <a:pt x="9" y="919"/>
                    </a:cubicBezTo>
                    <a:cubicBezTo>
                      <a:pt x="0" y="932"/>
                      <a:pt x="5" y="949"/>
                      <a:pt x="14" y="958"/>
                    </a:cubicBezTo>
                    <a:cubicBezTo>
                      <a:pt x="18" y="962"/>
                      <a:pt x="27" y="962"/>
                      <a:pt x="31" y="962"/>
                    </a:cubicBezTo>
                    <a:cubicBezTo>
                      <a:pt x="40" y="962"/>
                      <a:pt x="49" y="958"/>
                      <a:pt x="53" y="954"/>
                    </a:cubicBezTo>
                    <a:cubicBezTo>
                      <a:pt x="425" y="473"/>
                      <a:pt x="963" y="153"/>
                      <a:pt x="1557" y="53"/>
                    </a:cubicBezTo>
                    <a:cubicBezTo>
                      <a:pt x="1575" y="53"/>
                      <a:pt x="1584" y="40"/>
                      <a:pt x="1579" y="22"/>
                    </a:cubicBezTo>
                    <a:cubicBezTo>
                      <a:pt x="1579" y="9"/>
                      <a:pt x="1566" y="0"/>
                      <a:pt x="1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167;p62">
                <a:extLst>
                  <a:ext uri="{FF2B5EF4-FFF2-40B4-BE49-F238E27FC236}">
                    <a16:creationId xmlns:a16="http://schemas.microsoft.com/office/drawing/2014/main" id="{F7FBD6C4-0DFD-154C-A9CC-8AC981DF2978}"/>
                  </a:ext>
                </a:extLst>
              </p:cNvPr>
              <p:cNvSpPr/>
              <p:nvPr/>
            </p:nvSpPr>
            <p:spPr>
              <a:xfrm>
                <a:off x="769025" y="2702900"/>
                <a:ext cx="47600" cy="25375"/>
              </a:xfrm>
              <a:custGeom>
                <a:avLst/>
                <a:gdLst/>
                <a:ahLst/>
                <a:cxnLst/>
                <a:rect l="l" t="t" r="r" b="b"/>
                <a:pathLst>
                  <a:path w="1904" h="1015" extrusionOk="0">
                    <a:moveTo>
                      <a:pt x="30" y="1"/>
                    </a:moveTo>
                    <a:cubicBezTo>
                      <a:pt x="23" y="1"/>
                      <a:pt x="15" y="6"/>
                      <a:pt x="10" y="13"/>
                    </a:cubicBezTo>
                    <a:cubicBezTo>
                      <a:pt x="1" y="22"/>
                      <a:pt x="1" y="40"/>
                      <a:pt x="14" y="48"/>
                    </a:cubicBezTo>
                    <a:cubicBezTo>
                      <a:pt x="569" y="477"/>
                      <a:pt x="1195" y="805"/>
                      <a:pt x="1864" y="1015"/>
                    </a:cubicBezTo>
                    <a:lnTo>
                      <a:pt x="1873" y="1015"/>
                    </a:lnTo>
                    <a:cubicBezTo>
                      <a:pt x="1886" y="1015"/>
                      <a:pt x="1895" y="1010"/>
                      <a:pt x="1899" y="997"/>
                    </a:cubicBezTo>
                    <a:cubicBezTo>
                      <a:pt x="1903" y="984"/>
                      <a:pt x="1899" y="971"/>
                      <a:pt x="1882" y="967"/>
                    </a:cubicBezTo>
                    <a:cubicBezTo>
                      <a:pt x="1221" y="757"/>
                      <a:pt x="596" y="429"/>
                      <a:pt x="45" y="9"/>
                    </a:cubicBezTo>
                    <a:cubicBezTo>
                      <a:pt x="41" y="3"/>
                      <a:pt x="36"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168;p62">
                <a:extLst>
                  <a:ext uri="{FF2B5EF4-FFF2-40B4-BE49-F238E27FC236}">
                    <a16:creationId xmlns:a16="http://schemas.microsoft.com/office/drawing/2014/main" id="{5B61A978-C30F-6043-9827-335704BB088B}"/>
                  </a:ext>
                </a:extLst>
              </p:cNvPr>
              <p:cNvSpPr/>
              <p:nvPr/>
            </p:nvSpPr>
            <p:spPr>
              <a:xfrm>
                <a:off x="882625" y="2747025"/>
                <a:ext cx="45725" cy="5650"/>
              </a:xfrm>
              <a:custGeom>
                <a:avLst/>
                <a:gdLst/>
                <a:ahLst/>
                <a:cxnLst/>
                <a:rect l="l" t="t" r="r" b="b"/>
                <a:pathLst>
                  <a:path w="1829" h="226" extrusionOk="0">
                    <a:moveTo>
                      <a:pt x="29" y="0"/>
                    </a:moveTo>
                    <a:cubicBezTo>
                      <a:pt x="17" y="0"/>
                      <a:pt x="9" y="6"/>
                      <a:pt x="5" y="19"/>
                    </a:cubicBezTo>
                    <a:cubicBezTo>
                      <a:pt x="1" y="33"/>
                      <a:pt x="10" y="46"/>
                      <a:pt x="23" y="50"/>
                    </a:cubicBezTo>
                    <a:cubicBezTo>
                      <a:pt x="556" y="203"/>
                      <a:pt x="1134" y="212"/>
                      <a:pt x="1693" y="225"/>
                    </a:cubicBezTo>
                    <a:lnTo>
                      <a:pt x="1803" y="225"/>
                    </a:lnTo>
                    <a:cubicBezTo>
                      <a:pt x="1816" y="225"/>
                      <a:pt x="1829" y="212"/>
                      <a:pt x="1829" y="199"/>
                    </a:cubicBezTo>
                    <a:cubicBezTo>
                      <a:pt x="1829" y="186"/>
                      <a:pt x="1816" y="173"/>
                      <a:pt x="1803" y="173"/>
                    </a:cubicBezTo>
                    <a:lnTo>
                      <a:pt x="1693" y="173"/>
                    </a:lnTo>
                    <a:cubicBezTo>
                      <a:pt x="1138" y="159"/>
                      <a:pt x="565" y="146"/>
                      <a:pt x="40" y="2"/>
                    </a:cubicBezTo>
                    <a:cubicBezTo>
                      <a:pt x="36" y="1"/>
                      <a:pt x="32" y="0"/>
                      <a:pt x="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169;p62">
                <a:extLst>
                  <a:ext uri="{FF2B5EF4-FFF2-40B4-BE49-F238E27FC236}">
                    <a16:creationId xmlns:a16="http://schemas.microsoft.com/office/drawing/2014/main" id="{94077127-427C-334C-8D17-962D0048AAF3}"/>
                  </a:ext>
                </a:extLst>
              </p:cNvPr>
              <p:cNvSpPr/>
              <p:nvPr/>
            </p:nvSpPr>
            <p:spPr>
              <a:xfrm>
                <a:off x="996675" y="3076225"/>
                <a:ext cx="11500" cy="76700"/>
              </a:xfrm>
              <a:custGeom>
                <a:avLst/>
                <a:gdLst/>
                <a:ahLst/>
                <a:cxnLst/>
                <a:rect l="l" t="t" r="r" b="b"/>
                <a:pathLst>
                  <a:path w="460" h="3068" extrusionOk="0">
                    <a:moveTo>
                      <a:pt x="429" y="1"/>
                    </a:moveTo>
                    <a:cubicBezTo>
                      <a:pt x="416" y="1"/>
                      <a:pt x="406" y="9"/>
                      <a:pt x="403" y="19"/>
                    </a:cubicBezTo>
                    <a:cubicBezTo>
                      <a:pt x="123" y="1003"/>
                      <a:pt x="0" y="2022"/>
                      <a:pt x="40" y="3041"/>
                    </a:cubicBezTo>
                    <a:cubicBezTo>
                      <a:pt x="40" y="3055"/>
                      <a:pt x="48" y="3068"/>
                      <a:pt x="66" y="3068"/>
                    </a:cubicBezTo>
                    <a:cubicBezTo>
                      <a:pt x="83" y="3063"/>
                      <a:pt x="92" y="3055"/>
                      <a:pt x="92" y="3037"/>
                    </a:cubicBezTo>
                    <a:cubicBezTo>
                      <a:pt x="57" y="2022"/>
                      <a:pt x="175" y="1012"/>
                      <a:pt x="455" y="37"/>
                    </a:cubicBezTo>
                    <a:cubicBezTo>
                      <a:pt x="459" y="19"/>
                      <a:pt x="451" y="6"/>
                      <a:pt x="438" y="2"/>
                    </a:cubicBezTo>
                    <a:cubicBezTo>
                      <a:pt x="435" y="1"/>
                      <a:pt x="432" y="1"/>
                      <a:pt x="429" y="1"/>
                    </a:cubicBezTo>
                    <a:close/>
                  </a:path>
                </a:pathLst>
              </a:custGeom>
              <a:solidFill>
                <a:srgbClr val="99B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170;p62">
                <a:extLst>
                  <a:ext uri="{FF2B5EF4-FFF2-40B4-BE49-F238E27FC236}">
                    <a16:creationId xmlns:a16="http://schemas.microsoft.com/office/drawing/2014/main" id="{66518577-1A2E-9446-9253-A76C21E399DC}"/>
                  </a:ext>
                </a:extLst>
              </p:cNvPr>
              <p:cNvSpPr/>
              <p:nvPr/>
            </p:nvSpPr>
            <p:spPr>
              <a:xfrm>
                <a:off x="809150" y="2649925"/>
                <a:ext cx="107075" cy="36800"/>
              </a:xfrm>
              <a:custGeom>
                <a:avLst/>
                <a:gdLst/>
                <a:ahLst/>
                <a:cxnLst/>
                <a:rect l="l" t="t" r="r" b="b"/>
                <a:pathLst>
                  <a:path w="4283" h="1472" extrusionOk="0">
                    <a:moveTo>
                      <a:pt x="30" y="1"/>
                    </a:moveTo>
                    <a:cubicBezTo>
                      <a:pt x="22" y="1"/>
                      <a:pt x="15" y="4"/>
                      <a:pt x="10" y="11"/>
                    </a:cubicBezTo>
                    <a:cubicBezTo>
                      <a:pt x="1" y="20"/>
                      <a:pt x="1" y="37"/>
                      <a:pt x="14" y="51"/>
                    </a:cubicBezTo>
                    <a:cubicBezTo>
                      <a:pt x="27" y="64"/>
                      <a:pt x="1580" y="1363"/>
                      <a:pt x="4256" y="1472"/>
                    </a:cubicBezTo>
                    <a:cubicBezTo>
                      <a:pt x="4269" y="1472"/>
                      <a:pt x="4282" y="1459"/>
                      <a:pt x="4282" y="1441"/>
                    </a:cubicBezTo>
                    <a:cubicBezTo>
                      <a:pt x="4282" y="1428"/>
                      <a:pt x="4274" y="1415"/>
                      <a:pt x="4256" y="1415"/>
                    </a:cubicBezTo>
                    <a:cubicBezTo>
                      <a:pt x="1602" y="1306"/>
                      <a:pt x="62" y="20"/>
                      <a:pt x="49" y="7"/>
                    </a:cubicBezTo>
                    <a:cubicBezTo>
                      <a:pt x="43" y="3"/>
                      <a:pt x="36" y="1"/>
                      <a:pt x="30" y="1"/>
                    </a:cubicBezTo>
                    <a:close/>
                  </a:path>
                </a:pathLst>
              </a:custGeom>
              <a:solidFill>
                <a:srgbClr val="99B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171;p62">
                <a:extLst>
                  <a:ext uri="{FF2B5EF4-FFF2-40B4-BE49-F238E27FC236}">
                    <a16:creationId xmlns:a16="http://schemas.microsoft.com/office/drawing/2014/main" id="{34AAA7B4-A102-F847-A6B0-EDDFA82E30FD}"/>
                  </a:ext>
                </a:extLst>
              </p:cNvPr>
              <p:cNvSpPr/>
              <p:nvPr/>
            </p:nvSpPr>
            <p:spPr>
              <a:xfrm>
                <a:off x="1202650" y="2905375"/>
                <a:ext cx="43225" cy="26375"/>
              </a:xfrm>
              <a:custGeom>
                <a:avLst/>
                <a:gdLst/>
                <a:ahLst/>
                <a:cxnLst/>
                <a:rect l="l" t="t" r="r" b="b"/>
                <a:pathLst>
                  <a:path w="1729" h="1055" extrusionOk="0">
                    <a:moveTo>
                      <a:pt x="1216" y="1"/>
                    </a:moveTo>
                    <a:lnTo>
                      <a:pt x="1203" y="31"/>
                    </a:lnTo>
                    <a:lnTo>
                      <a:pt x="1684" y="289"/>
                    </a:lnTo>
                    <a:cubicBezTo>
                      <a:pt x="1566" y="429"/>
                      <a:pt x="1426" y="556"/>
                      <a:pt x="1273" y="661"/>
                    </a:cubicBezTo>
                    <a:cubicBezTo>
                      <a:pt x="862" y="941"/>
                      <a:pt x="451" y="980"/>
                      <a:pt x="14" y="1019"/>
                    </a:cubicBezTo>
                    <a:cubicBezTo>
                      <a:pt x="5" y="1019"/>
                      <a:pt x="1" y="1028"/>
                      <a:pt x="1" y="1037"/>
                    </a:cubicBezTo>
                    <a:cubicBezTo>
                      <a:pt x="1" y="1046"/>
                      <a:pt x="9" y="1054"/>
                      <a:pt x="18" y="1054"/>
                    </a:cubicBezTo>
                    <a:cubicBezTo>
                      <a:pt x="442" y="1011"/>
                      <a:pt x="875" y="971"/>
                      <a:pt x="1291" y="687"/>
                    </a:cubicBezTo>
                    <a:cubicBezTo>
                      <a:pt x="1453" y="578"/>
                      <a:pt x="1601" y="442"/>
                      <a:pt x="1724" y="289"/>
                    </a:cubicBezTo>
                    <a:cubicBezTo>
                      <a:pt x="1728" y="285"/>
                      <a:pt x="1728" y="272"/>
                      <a:pt x="1719" y="267"/>
                    </a:cubicBezTo>
                    <a:lnTo>
                      <a:pt x="1216" y="1"/>
                    </a:ln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4172;p62">
              <a:extLst>
                <a:ext uri="{FF2B5EF4-FFF2-40B4-BE49-F238E27FC236}">
                  <a16:creationId xmlns:a16="http://schemas.microsoft.com/office/drawing/2014/main" id="{538ED7EC-E5D1-C249-B529-102274F61C23}"/>
                </a:ext>
              </a:extLst>
            </p:cNvPr>
            <p:cNvSpPr/>
            <p:nvPr/>
          </p:nvSpPr>
          <p:spPr>
            <a:xfrm>
              <a:off x="2206875" y="4722780"/>
              <a:ext cx="95336" cy="130328"/>
            </a:xfrm>
            <a:custGeom>
              <a:avLst/>
              <a:gdLst/>
              <a:ahLst/>
              <a:cxnLst/>
              <a:rect l="l" t="t" r="r" b="b"/>
              <a:pathLst>
                <a:path w="2166" h="2961" extrusionOk="0">
                  <a:moveTo>
                    <a:pt x="1" y="1"/>
                  </a:moveTo>
                  <a:lnTo>
                    <a:pt x="701" y="2730"/>
                  </a:lnTo>
                  <a:cubicBezTo>
                    <a:pt x="739" y="2883"/>
                    <a:pt x="868" y="2961"/>
                    <a:pt x="997" y="2961"/>
                  </a:cubicBezTo>
                  <a:cubicBezTo>
                    <a:pt x="1118" y="2961"/>
                    <a:pt x="1240" y="2892"/>
                    <a:pt x="1287" y="2752"/>
                  </a:cubicBezTo>
                  <a:lnTo>
                    <a:pt x="2166" y="58"/>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173;p62">
              <a:extLst>
                <a:ext uri="{FF2B5EF4-FFF2-40B4-BE49-F238E27FC236}">
                  <a16:creationId xmlns:a16="http://schemas.microsoft.com/office/drawing/2014/main" id="{FDFDD2D6-FADC-F440-B2DB-B28842FDE640}"/>
                </a:ext>
              </a:extLst>
            </p:cNvPr>
            <p:cNvSpPr/>
            <p:nvPr/>
          </p:nvSpPr>
          <p:spPr>
            <a:xfrm>
              <a:off x="835940" y="2849898"/>
              <a:ext cx="1641055" cy="1879088"/>
            </a:xfrm>
            <a:custGeom>
              <a:avLst/>
              <a:gdLst/>
              <a:ahLst/>
              <a:cxnLst/>
              <a:rect l="l" t="t" r="r" b="b"/>
              <a:pathLst>
                <a:path w="37284" h="42692" extrusionOk="0">
                  <a:moveTo>
                    <a:pt x="7125" y="0"/>
                  </a:moveTo>
                  <a:cubicBezTo>
                    <a:pt x="4574" y="0"/>
                    <a:pt x="1929" y="1544"/>
                    <a:pt x="447" y="3512"/>
                  </a:cubicBezTo>
                  <a:cubicBezTo>
                    <a:pt x="110" y="3953"/>
                    <a:pt x="1" y="4526"/>
                    <a:pt x="145" y="5064"/>
                  </a:cubicBezTo>
                  <a:lnTo>
                    <a:pt x="158" y="5116"/>
                  </a:lnTo>
                  <a:lnTo>
                    <a:pt x="193" y="5239"/>
                  </a:lnTo>
                  <a:lnTo>
                    <a:pt x="10230" y="42250"/>
                  </a:lnTo>
                  <a:cubicBezTo>
                    <a:pt x="10230" y="42241"/>
                    <a:pt x="10370" y="42233"/>
                    <a:pt x="10624" y="42233"/>
                  </a:cubicBezTo>
                  <a:cubicBezTo>
                    <a:pt x="10751" y="42229"/>
                    <a:pt x="10909" y="42228"/>
                    <a:pt x="11092" y="42228"/>
                  </a:cubicBezTo>
                  <a:cubicBezTo>
                    <a:pt x="11344" y="42228"/>
                    <a:pt x="11645" y="42230"/>
                    <a:pt x="11988" y="42233"/>
                  </a:cubicBezTo>
                  <a:lnTo>
                    <a:pt x="12032" y="42233"/>
                  </a:lnTo>
                  <a:cubicBezTo>
                    <a:pt x="15999" y="42268"/>
                    <a:pt x="25572" y="42469"/>
                    <a:pt x="31161" y="42596"/>
                  </a:cubicBezTo>
                  <a:lnTo>
                    <a:pt x="32101" y="42617"/>
                  </a:lnTo>
                  <a:cubicBezTo>
                    <a:pt x="32136" y="42622"/>
                    <a:pt x="32171" y="42622"/>
                    <a:pt x="32211" y="42622"/>
                  </a:cubicBezTo>
                  <a:cubicBezTo>
                    <a:pt x="32604" y="42626"/>
                    <a:pt x="32972" y="42635"/>
                    <a:pt x="33304" y="42644"/>
                  </a:cubicBezTo>
                  <a:lnTo>
                    <a:pt x="33317" y="42644"/>
                  </a:lnTo>
                  <a:cubicBezTo>
                    <a:pt x="34629" y="42674"/>
                    <a:pt x="35425" y="42692"/>
                    <a:pt x="35425" y="42692"/>
                  </a:cubicBezTo>
                  <a:lnTo>
                    <a:pt x="37227" y="30534"/>
                  </a:lnTo>
                  <a:cubicBezTo>
                    <a:pt x="37284" y="30197"/>
                    <a:pt x="37034" y="29887"/>
                    <a:pt x="36693" y="29865"/>
                  </a:cubicBezTo>
                  <a:lnTo>
                    <a:pt x="35443" y="29782"/>
                  </a:lnTo>
                  <a:lnTo>
                    <a:pt x="35438" y="29782"/>
                  </a:lnTo>
                  <a:lnTo>
                    <a:pt x="35084" y="29760"/>
                  </a:lnTo>
                  <a:lnTo>
                    <a:pt x="35058" y="29760"/>
                  </a:lnTo>
                  <a:cubicBezTo>
                    <a:pt x="35198" y="29104"/>
                    <a:pt x="35324" y="28439"/>
                    <a:pt x="35434" y="27779"/>
                  </a:cubicBezTo>
                  <a:cubicBezTo>
                    <a:pt x="35574" y="26952"/>
                    <a:pt x="35687" y="26130"/>
                    <a:pt x="35779" y="25299"/>
                  </a:cubicBezTo>
                  <a:cubicBezTo>
                    <a:pt x="35880" y="24416"/>
                    <a:pt x="36081" y="23454"/>
                    <a:pt x="36059" y="22522"/>
                  </a:cubicBezTo>
                  <a:cubicBezTo>
                    <a:pt x="36055" y="22435"/>
                    <a:pt x="36050" y="22347"/>
                    <a:pt x="36046" y="22260"/>
                  </a:cubicBezTo>
                  <a:cubicBezTo>
                    <a:pt x="36029" y="22002"/>
                    <a:pt x="35989" y="21744"/>
                    <a:pt x="35919" y="21494"/>
                  </a:cubicBezTo>
                  <a:cubicBezTo>
                    <a:pt x="35906" y="21438"/>
                    <a:pt x="35889" y="21381"/>
                    <a:pt x="35871" y="21328"/>
                  </a:cubicBezTo>
                  <a:cubicBezTo>
                    <a:pt x="35836" y="21223"/>
                    <a:pt x="35797" y="21123"/>
                    <a:pt x="35749" y="21027"/>
                  </a:cubicBezTo>
                  <a:cubicBezTo>
                    <a:pt x="35600" y="20712"/>
                    <a:pt x="35368" y="20449"/>
                    <a:pt x="35071" y="20261"/>
                  </a:cubicBezTo>
                  <a:cubicBezTo>
                    <a:pt x="34813" y="20108"/>
                    <a:pt x="34528" y="19999"/>
                    <a:pt x="34231" y="19951"/>
                  </a:cubicBezTo>
                  <a:cubicBezTo>
                    <a:pt x="33960" y="19897"/>
                    <a:pt x="33674" y="19877"/>
                    <a:pt x="33385" y="19877"/>
                  </a:cubicBezTo>
                  <a:cubicBezTo>
                    <a:pt x="32916" y="19877"/>
                    <a:pt x="32438" y="19930"/>
                    <a:pt x="32001" y="19981"/>
                  </a:cubicBezTo>
                  <a:cubicBezTo>
                    <a:pt x="31804" y="19999"/>
                    <a:pt x="31611" y="20016"/>
                    <a:pt x="31415" y="20038"/>
                  </a:cubicBezTo>
                  <a:cubicBezTo>
                    <a:pt x="31187" y="20056"/>
                    <a:pt x="30960" y="20082"/>
                    <a:pt x="30732" y="20108"/>
                  </a:cubicBezTo>
                  <a:cubicBezTo>
                    <a:pt x="30155" y="20174"/>
                    <a:pt x="29582" y="20248"/>
                    <a:pt x="29009" y="20331"/>
                  </a:cubicBezTo>
                  <a:cubicBezTo>
                    <a:pt x="26823" y="20646"/>
                    <a:pt x="24636" y="21075"/>
                    <a:pt x="22484" y="21455"/>
                  </a:cubicBezTo>
                  <a:cubicBezTo>
                    <a:pt x="22476" y="21459"/>
                    <a:pt x="22467" y="21459"/>
                    <a:pt x="22462" y="21459"/>
                  </a:cubicBezTo>
                  <a:cubicBezTo>
                    <a:pt x="21986" y="21543"/>
                    <a:pt x="21500" y="21648"/>
                    <a:pt x="21015" y="21752"/>
                  </a:cubicBezTo>
                  <a:cubicBezTo>
                    <a:pt x="20442" y="21871"/>
                    <a:pt x="19860" y="21997"/>
                    <a:pt x="19279" y="22098"/>
                  </a:cubicBezTo>
                  <a:cubicBezTo>
                    <a:pt x="18500" y="22235"/>
                    <a:pt x="17717" y="22332"/>
                    <a:pt x="16942" y="22332"/>
                  </a:cubicBezTo>
                  <a:cubicBezTo>
                    <a:pt x="16134" y="22332"/>
                    <a:pt x="15335" y="22226"/>
                    <a:pt x="14560" y="21949"/>
                  </a:cubicBezTo>
                  <a:cubicBezTo>
                    <a:pt x="11770" y="20952"/>
                    <a:pt x="10624" y="17895"/>
                    <a:pt x="10786" y="15127"/>
                  </a:cubicBezTo>
                  <a:cubicBezTo>
                    <a:pt x="10917" y="12770"/>
                    <a:pt x="11713" y="10500"/>
                    <a:pt x="12067" y="8169"/>
                  </a:cubicBezTo>
                  <a:cubicBezTo>
                    <a:pt x="12544" y="5029"/>
                    <a:pt x="11940" y="800"/>
                    <a:pt x="8223" y="100"/>
                  </a:cubicBezTo>
                  <a:cubicBezTo>
                    <a:pt x="7861" y="32"/>
                    <a:pt x="7494" y="0"/>
                    <a:pt x="71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174;p62">
              <a:extLst>
                <a:ext uri="{FF2B5EF4-FFF2-40B4-BE49-F238E27FC236}">
                  <a16:creationId xmlns:a16="http://schemas.microsoft.com/office/drawing/2014/main" id="{4BBAF473-3CB4-2447-AC5F-05F8715F0506}"/>
                </a:ext>
              </a:extLst>
            </p:cNvPr>
            <p:cNvSpPr/>
            <p:nvPr/>
          </p:nvSpPr>
          <p:spPr>
            <a:xfrm>
              <a:off x="842895" y="2911871"/>
              <a:ext cx="1508614" cy="1814826"/>
            </a:xfrm>
            <a:custGeom>
              <a:avLst/>
              <a:gdLst/>
              <a:ahLst/>
              <a:cxnLst/>
              <a:rect l="l" t="t" r="r" b="b"/>
              <a:pathLst>
                <a:path w="34275" h="41232" extrusionOk="0">
                  <a:moveTo>
                    <a:pt x="6940" y="0"/>
                  </a:moveTo>
                  <a:cubicBezTo>
                    <a:pt x="4534" y="0"/>
                    <a:pt x="1691" y="2022"/>
                    <a:pt x="0" y="3708"/>
                  </a:cubicBezTo>
                  <a:lnTo>
                    <a:pt x="35" y="3831"/>
                  </a:lnTo>
                  <a:cubicBezTo>
                    <a:pt x="1707" y="2146"/>
                    <a:pt x="4550" y="106"/>
                    <a:pt x="6939" y="106"/>
                  </a:cubicBezTo>
                  <a:cubicBezTo>
                    <a:pt x="7062" y="106"/>
                    <a:pt x="7184" y="111"/>
                    <a:pt x="7304" y="122"/>
                  </a:cubicBezTo>
                  <a:cubicBezTo>
                    <a:pt x="8445" y="232"/>
                    <a:pt x="9364" y="840"/>
                    <a:pt x="10028" y="1942"/>
                  </a:cubicBezTo>
                  <a:cubicBezTo>
                    <a:pt x="10536" y="2777"/>
                    <a:pt x="10754" y="3831"/>
                    <a:pt x="10711" y="5257"/>
                  </a:cubicBezTo>
                  <a:cubicBezTo>
                    <a:pt x="10671" y="6726"/>
                    <a:pt x="10317" y="8283"/>
                    <a:pt x="9945" y="9932"/>
                  </a:cubicBezTo>
                  <a:cubicBezTo>
                    <a:pt x="9232" y="13067"/>
                    <a:pt x="8498" y="16312"/>
                    <a:pt x="9993" y="19059"/>
                  </a:cubicBezTo>
                  <a:cubicBezTo>
                    <a:pt x="10715" y="20393"/>
                    <a:pt x="12036" y="21442"/>
                    <a:pt x="13702" y="22015"/>
                  </a:cubicBezTo>
                  <a:cubicBezTo>
                    <a:pt x="14772" y="22386"/>
                    <a:pt x="15997" y="22571"/>
                    <a:pt x="17421" y="22571"/>
                  </a:cubicBezTo>
                  <a:cubicBezTo>
                    <a:pt x="17760" y="22571"/>
                    <a:pt x="18111" y="22561"/>
                    <a:pt x="18473" y="22540"/>
                  </a:cubicBezTo>
                  <a:cubicBezTo>
                    <a:pt x="18613" y="22531"/>
                    <a:pt x="18758" y="22522"/>
                    <a:pt x="18902" y="22509"/>
                  </a:cubicBezTo>
                  <a:cubicBezTo>
                    <a:pt x="19567" y="22461"/>
                    <a:pt x="20236" y="22378"/>
                    <a:pt x="20901" y="22282"/>
                  </a:cubicBezTo>
                  <a:cubicBezTo>
                    <a:pt x="22204" y="22089"/>
                    <a:pt x="23498" y="21827"/>
                    <a:pt x="24767" y="21573"/>
                  </a:cubicBezTo>
                  <a:cubicBezTo>
                    <a:pt x="25121" y="21499"/>
                    <a:pt x="25475" y="21425"/>
                    <a:pt x="25838" y="21355"/>
                  </a:cubicBezTo>
                  <a:cubicBezTo>
                    <a:pt x="26179" y="21289"/>
                    <a:pt x="26520" y="21219"/>
                    <a:pt x="26861" y="21158"/>
                  </a:cubicBezTo>
                  <a:cubicBezTo>
                    <a:pt x="27255" y="21084"/>
                    <a:pt x="27723" y="20957"/>
                    <a:pt x="28217" y="20821"/>
                  </a:cubicBezTo>
                  <a:cubicBezTo>
                    <a:pt x="28510" y="20742"/>
                    <a:pt x="28816" y="20659"/>
                    <a:pt x="29127" y="20581"/>
                  </a:cubicBezTo>
                  <a:cubicBezTo>
                    <a:pt x="29529" y="20484"/>
                    <a:pt x="29936" y="20393"/>
                    <a:pt x="30338" y="20327"/>
                  </a:cubicBezTo>
                  <a:cubicBezTo>
                    <a:pt x="30596" y="20283"/>
                    <a:pt x="30854" y="20253"/>
                    <a:pt x="31117" y="20235"/>
                  </a:cubicBezTo>
                  <a:cubicBezTo>
                    <a:pt x="31119" y="20233"/>
                    <a:pt x="31121" y="20232"/>
                    <a:pt x="31123" y="20232"/>
                  </a:cubicBezTo>
                  <a:cubicBezTo>
                    <a:pt x="31125" y="20232"/>
                    <a:pt x="31128" y="20233"/>
                    <a:pt x="31130" y="20235"/>
                  </a:cubicBezTo>
                  <a:cubicBezTo>
                    <a:pt x="31248" y="20228"/>
                    <a:pt x="31365" y="20224"/>
                    <a:pt x="31480" y="20224"/>
                  </a:cubicBezTo>
                  <a:cubicBezTo>
                    <a:pt x="32163" y="20224"/>
                    <a:pt x="32778" y="20366"/>
                    <a:pt x="33242" y="20751"/>
                  </a:cubicBezTo>
                  <a:cubicBezTo>
                    <a:pt x="33338" y="20834"/>
                    <a:pt x="33426" y="20931"/>
                    <a:pt x="33505" y="21035"/>
                  </a:cubicBezTo>
                  <a:cubicBezTo>
                    <a:pt x="33544" y="21084"/>
                    <a:pt x="33583" y="21136"/>
                    <a:pt x="33614" y="21193"/>
                  </a:cubicBezTo>
                  <a:cubicBezTo>
                    <a:pt x="33741" y="21407"/>
                    <a:pt x="33837" y="21635"/>
                    <a:pt x="33894" y="21875"/>
                  </a:cubicBezTo>
                  <a:cubicBezTo>
                    <a:pt x="34169" y="22990"/>
                    <a:pt x="34034" y="24259"/>
                    <a:pt x="33903" y="25487"/>
                  </a:cubicBezTo>
                  <a:cubicBezTo>
                    <a:pt x="33868" y="25807"/>
                    <a:pt x="33837" y="26104"/>
                    <a:pt x="33815" y="26397"/>
                  </a:cubicBezTo>
                  <a:cubicBezTo>
                    <a:pt x="33811" y="26441"/>
                    <a:pt x="33806" y="26480"/>
                    <a:pt x="33802" y="26524"/>
                  </a:cubicBezTo>
                  <a:cubicBezTo>
                    <a:pt x="33745" y="27211"/>
                    <a:pt x="33679" y="27923"/>
                    <a:pt x="33592" y="28684"/>
                  </a:cubicBezTo>
                  <a:cubicBezTo>
                    <a:pt x="33505" y="29450"/>
                    <a:pt x="33408" y="30263"/>
                    <a:pt x="33295" y="31151"/>
                  </a:cubicBezTo>
                  <a:cubicBezTo>
                    <a:pt x="33124" y="32459"/>
                    <a:pt x="32932" y="33779"/>
                    <a:pt x="32752" y="35061"/>
                  </a:cubicBezTo>
                  <a:cubicBezTo>
                    <a:pt x="32490" y="36889"/>
                    <a:pt x="32223" y="38778"/>
                    <a:pt x="32004" y="40641"/>
                  </a:cubicBezTo>
                  <a:cubicBezTo>
                    <a:pt x="31978" y="40860"/>
                    <a:pt x="31978" y="40899"/>
                    <a:pt x="31974" y="40934"/>
                  </a:cubicBezTo>
                  <a:cubicBezTo>
                    <a:pt x="31970" y="40965"/>
                    <a:pt x="31965" y="41000"/>
                    <a:pt x="31948" y="41170"/>
                  </a:cubicBezTo>
                  <a:cubicBezTo>
                    <a:pt x="31943" y="41183"/>
                    <a:pt x="31939" y="41196"/>
                    <a:pt x="31939" y="41209"/>
                  </a:cubicBezTo>
                  <a:lnTo>
                    <a:pt x="31939" y="41218"/>
                  </a:lnTo>
                  <a:lnTo>
                    <a:pt x="32048" y="41231"/>
                  </a:lnTo>
                  <a:lnTo>
                    <a:pt x="32048" y="41214"/>
                  </a:lnTo>
                  <a:cubicBezTo>
                    <a:pt x="32053" y="41201"/>
                    <a:pt x="32053" y="41188"/>
                    <a:pt x="32053" y="41174"/>
                  </a:cubicBezTo>
                  <a:cubicBezTo>
                    <a:pt x="32074" y="41008"/>
                    <a:pt x="32079" y="40978"/>
                    <a:pt x="32079" y="40943"/>
                  </a:cubicBezTo>
                  <a:cubicBezTo>
                    <a:pt x="32083" y="40903"/>
                    <a:pt x="32083" y="40868"/>
                    <a:pt x="32109" y="40654"/>
                  </a:cubicBezTo>
                  <a:cubicBezTo>
                    <a:pt x="32328" y="38795"/>
                    <a:pt x="32595" y="36906"/>
                    <a:pt x="32857" y="35078"/>
                  </a:cubicBezTo>
                  <a:cubicBezTo>
                    <a:pt x="33041" y="33797"/>
                    <a:pt x="33229" y="32476"/>
                    <a:pt x="33400" y="31168"/>
                  </a:cubicBezTo>
                  <a:cubicBezTo>
                    <a:pt x="33513" y="30267"/>
                    <a:pt x="33618" y="29445"/>
                    <a:pt x="33701" y="28671"/>
                  </a:cubicBezTo>
                  <a:cubicBezTo>
                    <a:pt x="33784" y="27910"/>
                    <a:pt x="33854" y="27202"/>
                    <a:pt x="33911" y="26515"/>
                  </a:cubicBezTo>
                  <a:cubicBezTo>
                    <a:pt x="33916" y="26476"/>
                    <a:pt x="33920" y="26441"/>
                    <a:pt x="33920" y="26406"/>
                  </a:cubicBezTo>
                  <a:cubicBezTo>
                    <a:pt x="33942" y="26113"/>
                    <a:pt x="33977" y="25815"/>
                    <a:pt x="34007" y="25501"/>
                  </a:cubicBezTo>
                  <a:cubicBezTo>
                    <a:pt x="34139" y="24263"/>
                    <a:pt x="34274" y="22982"/>
                    <a:pt x="33994" y="21853"/>
                  </a:cubicBezTo>
                  <a:cubicBezTo>
                    <a:pt x="33938" y="21621"/>
                    <a:pt x="33850" y="21403"/>
                    <a:pt x="33732" y="21193"/>
                  </a:cubicBezTo>
                  <a:cubicBezTo>
                    <a:pt x="33701" y="21140"/>
                    <a:pt x="33671" y="21084"/>
                    <a:pt x="33631" y="21031"/>
                  </a:cubicBezTo>
                  <a:cubicBezTo>
                    <a:pt x="33540" y="20900"/>
                    <a:pt x="33430" y="20777"/>
                    <a:pt x="33308" y="20672"/>
                  </a:cubicBezTo>
                  <a:cubicBezTo>
                    <a:pt x="32820" y="20265"/>
                    <a:pt x="32174" y="20116"/>
                    <a:pt x="31461" y="20116"/>
                  </a:cubicBezTo>
                  <a:cubicBezTo>
                    <a:pt x="31355" y="20116"/>
                    <a:pt x="31247" y="20120"/>
                    <a:pt x="31139" y="20126"/>
                  </a:cubicBezTo>
                  <a:lnTo>
                    <a:pt x="31125" y="20126"/>
                  </a:lnTo>
                  <a:cubicBezTo>
                    <a:pt x="30867" y="20143"/>
                    <a:pt x="30605" y="20174"/>
                    <a:pt x="30347" y="20218"/>
                  </a:cubicBezTo>
                  <a:cubicBezTo>
                    <a:pt x="29936" y="20283"/>
                    <a:pt x="29520" y="20375"/>
                    <a:pt x="29109" y="20480"/>
                  </a:cubicBezTo>
                  <a:cubicBezTo>
                    <a:pt x="28799" y="20554"/>
                    <a:pt x="28488" y="20642"/>
                    <a:pt x="28191" y="20721"/>
                  </a:cubicBezTo>
                  <a:cubicBezTo>
                    <a:pt x="27697" y="20852"/>
                    <a:pt x="27233" y="20979"/>
                    <a:pt x="26844" y="21053"/>
                  </a:cubicBezTo>
                  <a:cubicBezTo>
                    <a:pt x="26385" y="21136"/>
                    <a:pt x="25921" y="21228"/>
                    <a:pt x="25458" y="21324"/>
                  </a:cubicBezTo>
                  <a:cubicBezTo>
                    <a:pt x="25217" y="21368"/>
                    <a:pt x="24981" y="21420"/>
                    <a:pt x="24745" y="21468"/>
                  </a:cubicBezTo>
                  <a:cubicBezTo>
                    <a:pt x="23481" y="21722"/>
                    <a:pt x="22191" y="21984"/>
                    <a:pt x="20892" y="22173"/>
                  </a:cubicBezTo>
                  <a:cubicBezTo>
                    <a:pt x="20231" y="22269"/>
                    <a:pt x="19571" y="22352"/>
                    <a:pt x="18911" y="22400"/>
                  </a:cubicBezTo>
                  <a:cubicBezTo>
                    <a:pt x="18762" y="22413"/>
                    <a:pt x="18613" y="22422"/>
                    <a:pt x="18469" y="22431"/>
                  </a:cubicBezTo>
                  <a:cubicBezTo>
                    <a:pt x="18113" y="22451"/>
                    <a:pt x="17769" y="22461"/>
                    <a:pt x="17436" y="22461"/>
                  </a:cubicBezTo>
                  <a:cubicBezTo>
                    <a:pt x="16017" y="22461"/>
                    <a:pt x="14800" y="22279"/>
                    <a:pt x="13737" y="21915"/>
                  </a:cubicBezTo>
                  <a:cubicBezTo>
                    <a:pt x="12093" y="21346"/>
                    <a:pt x="10798" y="20314"/>
                    <a:pt x="10085" y="19006"/>
                  </a:cubicBezTo>
                  <a:cubicBezTo>
                    <a:pt x="8611" y="16299"/>
                    <a:pt x="9342" y="13072"/>
                    <a:pt x="10046" y="9954"/>
                  </a:cubicBezTo>
                  <a:cubicBezTo>
                    <a:pt x="10422" y="8300"/>
                    <a:pt x="10776" y="6739"/>
                    <a:pt x="10820" y="5257"/>
                  </a:cubicBezTo>
                  <a:cubicBezTo>
                    <a:pt x="10864" y="3809"/>
                    <a:pt x="10641" y="2738"/>
                    <a:pt x="10125" y="1885"/>
                  </a:cubicBezTo>
                  <a:cubicBezTo>
                    <a:pt x="9442" y="752"/>
                    <a:pt x="8493" y="127"/>
                    <a:pt x="7317" y="17"/>
                  </a:cubicBezTo>
                  <a:cubicBezTo>
                    <a:pt x="7193" y="6"/>
                    <a:pt x="7067" y="0"/>
                    <a:pt x="6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175;p62">
              <a:extLst>
                <a:ext uri="{FF2B5EF4-FFF2-40B4-BE49-F238E27FC236}">
                  <a16:creationId xmlns:a16="http://schemas.microsoft.com/office/drawing/2014/main" id="{A516FB87-A027-E843-B18A-F1C2986C25D8}"/>
                </a:ext>
              </a:extLst>
            </p:cNvPr>
            <p:cNvSpPr/>
            <p:nvPr/>
          </p:nvSpPr>
          <p:spPr>
            <a:xfrm>
              <a:off x="1302939" y="4707199"/>
              <a:ext cx="95336" cy="130152"/>
            </a:xfrm>
            <a:custGeom>
              <a:avLst/>
              <a:gdLst/>
              <a:ahLst/>
              <a:cxnLst/>
              <a:rect l="l" t="t" r="r" b="b"/>
              <a:pathLst>
                <a:path w="2166" h="2957" extrusionOk="0">
                  <a:moveTo>
                    <a:pt x="1" y="1"/>
                  </a:moveTo>
                  <a:lnTo>
                    <a:pt x="700" y="2730"/>
                  </a:lnTo>
                  <a:cubicBezTo>
                    <a:pt x="739" y="2880"/>
                    <a:pt x="867" y="2957"/>
                    <a:pt x="995" y="2957"/>
                  </a:cubicBezTo>
                  <a:cubicBezTo>
                    <a:pt x="1117" y="2957"/>
                    <a:pt x="1240" y="2888"/>
                    <a:pt x="1286" y="2747"/>
                  </a:cubicBezTo>
                  <a:lnTo>
                    <a:pt x="2165" y="53"/>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TextBox 161">
            <a:extLst>
              <a:ext uri="{FF2B5EF4-FFF2-40B4-BE49-F238E27FC236}">
                <a16:creationId xmlns:a16="http://schemas.microsoft.com/office/drawing/2014/main" id="{530D743C-63CA-034E-83B7-61DF7E87A008}"/>
              </a:ext>
            </a:extLst>
          </p:cNvPr>
          <p:cNvSpPr txBox="1"/>
          <p:nvPr/>
        </p:nvSpPr>
        <p:spPr>
          <a:xfrm>
            <a:off x="57995" y="4835777"/>
            <a:ext cx="3659990" cy="261610"/>
          </a:xfrm>
          <a:prstGeom prst="rect">
            <a:avLst/>
          </a:prstGeom>
          <a:noFill/>
        </p:spPr>
        <p:txBody>
          <a:bodyPr wrap="square" rtlCol="0">
            <a:spAutoFit/>
          </a:bodyPr>
          <a:lstStyle/>
          <a:p>
            <a:r>
              <a:rPr lang="en-US" sz="1100" dirty="0"/>
              <a:t>Malpas et al., 2021</a:t>
            </a:r>
          </a:p>
        </p:txBody>
      </p:sp>
      <p:pic>
        <p:nvPicPr>
          <p:cNvPr id="163" name="Audio 162">
            <a:hlinkClick r:id="" action="ppaction://media"/>
            <a:extLst>
              <a:ext uri="{FF2B5EF4-FFF2-40B4-BE49-F238E27FC236}">
                <a16:creationId xmlns:a16="http://schemas.microsoft.com/office/drawing/2014/main" id="{A9670BA3-20FE-9C47-B75E-99856D23E0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188571962"/>
      </p:ext>
    </p:extLst>
  </p:cSld>
  <p:clrMapOvr>
    <a:masterClrMapping/>
  </p:clrMapOvr>
  <mc:AlternateContent xmlns:mc="http://schemas.openxmlformats.org/markup-compatibility/2006">
    <mc:Choice xmlns:p14="http://schemas.microsoft.com/office/powerpoint/2010/main" Requires="p14">
      <p:transition spd="slow" p14:dur="2000" advTm="110537"/>
    </mc:Choice>
    <mc:Fallback>
      <p:transition spd="slow" advTm="110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0"/>
        <p:cNvGrpSpPr/>
        <p:nvPr/>
      </p:nvGrpSpPr>
      <p:grpSpPr>
        <a:xfrm>
          <a:off x="0" y="0"/>
          <a:ext cx="0" cy="0"/>
          <a:chOff x="0" y="0"/>
          <a:chExt cx="0" cy="0"/>
        </a:xfrm>
      </p:grpSpPr>
      <p:grpSp>
        <p:nvGrpSpPr>
          <p:cNvPr id="2031" name="Google Shape;2031;p48"/>
          <p:cNvGrpSpPr/>
          <p:nvPr/>
        </p:nvGrpSpPr>
        <p:grpSpPr>
          <a:xfrm>
            <a:off x="1197925" y="413900"/>
            <a:ext cx="2962350" cy="2699900"/>
            <a:chOff x="6508500" y="278900"/>
            <a:chExt cx="2962350" cy="2699900"/>
          </a:xfrm>
        </p:grpSpPr>
        <p:sp>
          <p:nvSpPr>
            <p:cNvPr id="2032" name="Google Shape;2032;p48"/>
            <p:cNvSpPr/>
            <p:nvPr/>
          </p:nvSpPr>
          <p:spPr>
            <a:xfrm>
              <a:off x="6508500" y="278900"/>
              <a:ext cx="2962275" cy="2699900"/>
            </a:xfrm>
            <a:custGeom>
              <a:avLst/>
              <a:gdLst/>
              <a:ahLst/>
              <a:cxnLst/>
              <a:rect l="l" t="t" r="r" b="b"/>
              <a:pathLst>
                <a:path w="118491" h="107996" extrusionOk="0">
                  <a:moveTo>
                    <a:pt x="59938" y="1526"/>
                  </a:moveTo>
                  <a:lnTo>
                    <a:pt x="59938" y="21920"/>
                  </a:lnTo>
                  <a:lnTo>
                    <a:pt x="1538" y="21920"/>
                  </a:lnTo>
                  <a:lnTo>
                    <a:pt x="1525" y="1526"/>
                  </a:lnTo>
                  <a:close/>
                  <a:moveTo>
                    <a:pt x="116979" y="1526"/>
                  </a:moveTo>
                  <a:lnTo>
                    <a:pt x="116979" y="21920"/>
                  </a:lnTo>
                  <a:lnTo>
                    <a:pt x="60700" y="21920"/>
                  </a:lnTo>
                  <a:lnTo>
                    <a:pt x="60700" y="1526"/>
                  </a:lnTo>
                  <a:close/>
                  <a:moveTo>
                    <a:pt x="59938" y="22682"/>
                  </a:moveTo>
                  <a:lnTo>
                    <a:pt x="59938" y="49633"/>
                  </a:lnTo>
                  <a:lnTo>
                    <a:pt x="1538" y="49633"/>
                  </a:lnTo>
                  <a:lnTo>
                    <a:pt x="1538" y="22682"/>
                  </a:lnTo>
                  <a:close/>
                  <a:moveTo>
                    <a:pt x="116979" y="22682"/>
                  </a:moveTo>
                  <a:lnTo>
                    <a:pt x="116979" y="49633"/>
                  </a:lnTo>
                  <a:lnTo>
                    <a:pt x="60700" y="49633"/>
                  </a:lnTo>
                  <a:lnTo>
                    <a:pt x="60700" y="22682"/>
                  </a:lnTo>
                  <a:close/>
                  <a:moveTo>
                    <a:pt x="59938" y="50396"/>
                  </a:moveTo>
                  <a:lnTo>
                    <a:pt x="59938" y="77347"/>
                  </a:lnTo>
                  <a:lnTo>
                    <a:pt x="1538" y="77347"/>
                  </a:lnTo>
                  <a:lnTo>
                    <a:pt x="1538" y="50396"/>
                  </a:lnTo>
                  <a:close/>
                  <a:moveTo>
                    <a:pt x="116979" y="50396"/>
                  </a:moveTo>
                  <a:lnTo>
                    <a:pt x="116979" y="77347"/>
                  </a:lnTo>
                  <a:lnTo>
                    <a:pt x="60700" y="77347"/>
                  </a:lnTo>
                  <a:lnTo>
                    <a:pt x="60700" y="50396"/>
                  </a:lnTo>
                  <a:close/>
                  <a:moveTo>
                    <a:pt x="116979" y="78109"/>
                  </a:moveTo>
                  <a:lnTo>
                    <a:pt x="116979" y="106471"/>
                  </a:lnTo>
                  <a:lnTo>
                    <a:pt x="1525" y="106471"/>
                  </a:lnTo>
                  <a:lnTo>
                    <a:pt x="1525" y="78109"/>
                  </a:lnTo>
                  <a:lnTo>
                    <a:pt x="59938" y="78109"/>
                  </a:lnTo>
                  <a:lnTo>
                    <a:pt x="59938" y="106217"/>
                  </a:lnTo>
                  <a:lnTo>
                    <a:pt x="60700" y="106217"/>
                  </a:lnTo>
                  <a:lnTo>
                    <a:pt x="60700" y="78109"/>
                  </a:lnTo>
                  <a:close/>
                  <a:moveTo>
                    <a:pt x="0" y="1"/>
                  </a:moveTo>
                  <a:lnTo>
                    <a:pt x="0" y="107996"/>
                  </a:lnTo>
                  <a:lnTo>
                    <a:pt x="118491" y="107996"/>
                  </a:lnTo>
                  <a:lnTo>
                    <a:pt x="1184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8"/>
            <p:cNvSpPr/>
            <p:nvPr/>
          </p:nvSpPr>
          <p:spPr>
            <a:xfrm>
              <a:off x="6534150" y="304800"/>
              <a:ext cx="2936700" cy="2673900"/>
            </a:xfrm>
            <a:prstGeom prst="rect">
              <a:avLst/>
            </a:prstGeom>
            <a:solidFill>
              <a:srgbClr val="F1E3D3">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5" name="Google Shape;2035;p48"/>
          <p:cNvSpPr txBox="1">
            <a:spLocks noGrp="1"/>
          </p:cNvSpPr>
          <p:nvPr>
            <p:ph type="title" idx="2"/>
          </p:nvPr>
        </p:nvSpPr>
        <p:spPr>
          <a:xfrm>
            <a:off x="5324513" y="413900"/>
            <a:ext cx="2882400" cy="108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accent5">
                    <a:lumMod val="75000"/>
                  </a:schemeClr>
                </a:solidFill>
              </a:rPr>
              <a:t>03</a:t>
            </a:r>
            <a:endParaRPr dirty="0">
              <a:solidFill>
                <a:schemeClr val="accent5">
                  <a:lumMod val="75000"/>
                </a:schemeClr>
              </a:solidFill>
            </a:endParaRPr>
          </a:p>
        </p:txBody>
      </p:sp>
      <p:sp>
        <p:nvSpPr>
          <p:cNvPr id="2036" name="Google Shape;2036;p48"/>
          <p:cNvSpPr txBox="1">
            <a:spLocks noGrp="1"/>
          </p:cNvSpPr>
          <p:nvPr>
            <p:ph type="subTitle" idx="1"/>
          </p:nvPr>
        </p:nvSpPr>
        <p:spPr>
          <a:xfrm>
            <a:off x="5324513" y="3341725"/>
            <a:ext cx="2882400" cy="72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Barriers to gender affirming healthcare</a:t>
            </a:r>
            <a:endParaRPr dirty="0"/>
          </a:p>
        </p:txBody>
      </p:sp>
      <p:sp>
        <p:nvSpPr>
          <p:cNvPr id="2034" name="Google Shape;2034;p48"/>
          <p:cNvSpPr txBox="1">
            <a:spLocks noGrp="1"/>
          </p:cNvSpPr>
          <p:nvPr>
            <p:ph type="title"/>
          </p:nvPr>
        </p:nvSpPr>
        <p:spPr>
          <a:xfrm>
            <a:off x="5324513" y="1855775"/>
            <a:ext cx="2882400" cy="134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GAPS IN CARE</a:t>
            </a:r>
            <a:endParaRPr dirty="0"/>
          </a:p>
        </p:txBody>
      </p:sp>
      <p:sp>
        <p:nvSpPr>
          <p:cNvPr id="2037" name="Google Shape;2037;p48"/>
          <p:cNvSpPr/>
          <p:nvPr/>
        </p:nvSpPr>
        <p:spPr>
          <a:xfrm>
            <a:off x="657576" y="4318650"/>
            <a:ext cx="4095400" cy="659137"/>
          </a:xfrm>
          <a:custGeom>
            <a:avLst/>
            <a:gdLst/>
            <a:ahLst/>
            <a:cxnLst/>
            <a:rect l="l" t="t" r="r" b="b"/>
            <a:pathLst>
              <a:path w="107717" h="13663" extrusionOk="0">
                <a:moveTo>
                  <a:pt x="53861" y="1"/>
                </a:moveTo>
                <a:cubicBezTo>
                  <a:pt x="39577" y="1"/>
                  <a:pt x="25877" y="719"/>
                  <a:pt x="15775" y="2001"/>
                </a:cubicBezTo>
                <a:cubicBezTo>
                  <a:pt x="5678" y="3282"/>
                  <a:pt x="0" y="5019"/>
                  <a:pt x="0" y="6832"/>
                </a:cubicBezTo>
                <a:cubicBezTo>
                  <a:pt x="0" y="8644"/>
                  <a:pt x="5678" y="10381"/>
                  <a:pt x="15775" y="11663"/>
                </a:cubicBezTo>
                <a:cubicBezTo>
                  <a:pt x="25877" y="12944"/>
                  <a:pt x="39577" y="13663"/>
                  <a:pt x="53861" y="13663"/>
                </a:cubicBezTo>
                <a:cubicBezTo>
                  <a:pt x="68140" y="13663"/>
                  <a:pt x="81840" y="12944"/>
                  <a:pt x="91942" y="11663"/>
                </a:cubicBezTo>
                <a:cubicBezTo>
                  <a:pt x="102038" y="10381"/>
                  <a:pt x="107717" y="8644"/>
                  <a:pt x="107717" y="6832"/>
                </a:cubicBezTo>
                <a:cubicBezTo>
                  <a:pt x="107717" y="5019"/>
                  <a:pt x="102038" y="3282"/>
                  <a:pt x="91942" y="2001"/>
                </a:cubicBezTo>
                <a:cubicBezTo>
                  <a:pt x="81840" y="719"/>
                  <a:pt x="68140" y="1"/>
                  <a:pt x="53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8" name="Google Shape;2038;p48"/>
          <p:cNvGrpSpPr/>
          <p:nvPr/>
        </p:nvGrpSpPr>
        <p:grpSpPr>
          <a:xfrm>
            <a:off x="76195" y="1933053"/>
            <a:ext cx="2200269" cy="2281698"/>
            <a:chOff x="4275225" y="4600750"/>
            <a:chExt cx="1145675" cy="1188075"/>
          </a:xfrm>
        </p:grpSpPr>
        <p:sp>
          <p:nvSpPr>
            <p:cNvPr id="2039" name="Google Shape;2039;p48"/>
            <p:cNvSpPr/>
            <p:nvPr/>
          </p:nvSpPr>
          <p:spPr>
            <a:xfrm>
              <a:off x="4275225" y="4809150"/>
              <a:ext cx="773800" cy="979675"/>
            </a:xfrm>
            <a:custGeom>
              <a:avLst/>
              <a:gdLst/>
              <a:ahLst/>
              <a:cxnLst/>
              <a:rect l="l" t="t" r="r" b="b"/>
              <a:pathLst>
                <a:path w="30952" h="39187" extrusionOk="0">
                  <a:moveTo>
                    <a:pt x="3626" y="0"/>
                  </a:moveTo>
                  <a:cubicBezTo>
                    <a:pt x="3474" y="0"/>
                    <a:pt x="3321" y="11"/>
                    <a:pt x="3166" y="34"/>
                  </a:cubicBezTo>
                  <a:cubicBezTo>
                    <a:pt x="2686" y="109"/>
                    <a:pt x="2228" y="295"/>
                    <a:pt x="1838" y="585"/>
                  </a:cubicBezTo>
                  <a:cubicBezTo>
                    <a:pt x="1770" y="632"/>
                    <a:pt x="1705" y="685"/>
                    <a:pt x="1644" y="739"/>
                  </a:cubicBezTo>
                  <a:cubicBezTo>
                    <a:pt x="577" y="1631"/>
                    <a:pt x="1" y="3203"/>
                    <a:pt x="119" y="4642"/>
                  </a:cubicBezTo>
                  <a:cubicBezTo>
                    <a:pt x="183" y="5480"/>
                    <a:pt x="416" y="6275"/>
                    <a:pt x="749" y="7045"/>
                  </a:cubicBezTo>
                  <a:cubicBezTo>
                    <a:pt x="781" y="7128"/>
                    <a:pt x="817" y="7210"/>
                    <a:pt x="853" y="7292"/>
                  </a:cubicBezTo>
                  <a:cubicBezTo>
                    <a:pt x="1308" y="8291"/>
                    <a:pt x="1917" y="9244"/>
                    <a:pt x="2511" y="10171"/>
                  </a:cubicBezTo>
                  <a:cubicBezTo>
                    <a:pt x="3374" y="11518"/>
                    <a:pt x="4255" y="12939"/>
                    <a:pt x="4631" y="14472"/>
                  </a:cubicBezTo>
                  <a:cubicBezTo>
                    <a:pt x="4652" y="14554"/>
                    <a:pt x="4670" y="14633"/>
                    <a:pt x="4688" y="14716"/>
                  </a:cubicBezTo>
                  <a:cubicBezTo>
                    <a:pt x="4760" y="15049"/>
                    <a:pt x="4806" y="15385"/>
                    <a:pt x="4821" y="15725"/>
                  </a:cubicBezTo>
                  <a:cubicBezTo>
                    <a:pt x="4914" y="17541"/>
                    <a:pt x="4173" y="19310"/>
                    <a:pt x="4165" y="21129"/>
                  </a:cubicBezTo>
                  <a:cubicBezTo>
                    <a:pt x="4165" y="21634"/>
                    <a:pt x="4223" y="22135"/>
                    <a:pt x="4341" y="22622"/>
                  </a:cubicBezTo>
                  <a:cubicBezTo>
                    <a:pt x="4359" y="22705"/>
                    <a:pt x="4384" y="22787"/>
                    <a:pt x="4405" y="22869"/>
                  </a:cubicBezTo>
                  <a:cubicBezTo>
                    <a:pt x="4968" y="24864"/>
                    <a:pt x="6454" y="26604"/>
                    <a:pt x="8387" y="27374"/>
                  </a:cubicBezTo>
                  <a:cubicBezTo>
                    <a:pt x="9605" y="27861"/>
                    <a:pt x="11019" y="28019"/>
                    <a:pt x="11979" y="28918"/>
                  </a:cubicBezTo>
                  <a:cubicBezTo>
                    <a:pt x="12717" y="29612"/>
                    <a:pt x="13032" y="30608"/>
                    <a:pt x="13165" y="31632"/>
                  </a:cubicBezTo>
                  <a:cubicBezTo>
                    <a:pt x="13175" y="31711"/>
                    <a:pt x="13186" y="31790"/>
                    <a:pt x="13197" y="31872"/>
                  </a:cubicBezTo>
                  <a:cubicBezTo>
                    <a:pt x="13222" y="32148"/>
                    <a:pt x="13240" y="32423"/>
                    <a:pt x="13250" y="32692"/>
                  </a:cubicBezTo>
                  <a:cubicBezTo>
                    <a:pt x="13301" y="34056"/>
                    <a:pt x="13250" y="35485"/>
                    <a:pt x="13877" y="36699"/>
                  </a:cubicBezTo>
                  <a:cubicBezTo>
                    <a:pt x="14081" y="37089"/>
                    <a:pt x="14346" y="37444"/>
                    <a:pt x="14669" y="37748"/>
                  </a:cubicBezTo>
                  <a:cubicBezTo>
                    <a:pt x="14737" y="37809"/>
                    <a:pt x="14805" y="37877"/>
                    <a:pt x="14880" y="37935"/>
                  </a:cubicBezTo>
                  <a:cubicBezTo>
                    <a:pt x="15878" y="38771"/>
                    <a:pt x="17264" y="39187"/>
                    <a:pt x="18605" y="39187"/>
                  </a:cubicBezTo>
                  <a:cubicBezTo>
                    <a:pt x="18722" y="39187"/>
                    <a:pt x="18839" y="39183"/>
                    <a:pt x="18955" y="39177"/>
                  </a:cubicBezTo>
                  <a:cubicBezTo>
                    <a:pt x="21967" y="39012"/>
                    <a:pt x="25376" y="37580"/>
                    <a:pt x="27557" y="35295"/>
                  </a:cubicBezTo>
                  <a:cubicBezTo>
                    <a:pt x="27614" y="35238"/>
                    <a:pt x="27671" y="35177"/>
                    <a:pt x="27728" y="35116"/>
                  </a:cubicBezTo>
                  <a:cubicBezTo>
                    <a:pt x="28248" y="34551"/>
                    <a:pt x="28692" y="33917"/>
                    <a:pt x="29046" y="33229"/>
                  </a:cubicBezTo>
                  <a:cubicBezTo>
                    <a:pt x="30235" y="30898"/>
                    <a:pt x="30951" y="28270"/>
                    <a:pt x="30704" y="25659"/>
                  </a:cubicBezTo>
                  <a:cubicBezTo>
                    <a:pt x="30593" y="24510"/>
                    <a:pt x="30282" y="23389"/>
                    <a:pt x="29777" y="22350"/>
                  </a:cubicBezTo>
                  <a:cubicBezTo>
                    <a:pt x="29734" y="22257"/>
                    <a:pt x="29687" y="22164"/>
                    <a:pt x="29637" y="22071"/>
                  </a:cubicBezTo>
                  <a:cubicBezTo>
                    <a:pt x="28996" y="20864"/>
                    <a:pt x="28094" y="19815"/>
                    <a:pt x="26944" y="19066"/>
                  </a:cubicBezTo>
                  <a:cubicBezTo>
                    <a:pt x="26429" y="18733"/>
                    <a:pt x="25859" y="18458"/>
                    <a:pt x="25293" y="18178"/>
                  </a:cubicBezTo>
                  <a:cubicBezTo>
                    <a:pt x="25222" y="18146"/>
                    <a:pt x="25150" y="18110"/>
                    <a:pt x="25079" y="18075"/>
                  </a:cubicBezTo>
                  <a:cubicBezTo>
                    <a:pt x="23922" y="17520"/>
                    <a:pt x="22794" y="16947"/>
                    <a:pt x="22103" y="15897"/>
                  </a:cubicBezTo>
                  <a:cubicBezTo>
                    <a:pt x="21254" y="14612"/>
                    <a:pt x="21311" y="12943"/>
                    <a:pt x="20778" y="11496"/>
                  </a:cubicBezTo>
                  <a:cubicBezTo>
                    <a:pt x="20670" y="11196"/>
                    <a:pt x="20538" y="10909"/>
                    <a:pt x="20377" y="10637"/>
                  </a:cubicBezTo>
                  <a:cubicBezTo>
                    <a:pt x="20316" y="10529"/>
                    <a:pt x="20251" y="10426"/>
                    <a:pt x="20180" y="10322"/>
                  </a:cubicBezTo>
                  <a:cubicBezTo>
                    <a:pt x="19374" y="9119"/>
                    <a:pt x="18099" y="8223"/>
                    <a:pt x="16681" y="7905"/>
                  </a:cubicBezTo>
                  <a:cubicBezTo>
                    <a:pt x="16130" y="7786"/>
                    <a:pt x="15560" y="7743"/>
                    <a:pt x="14987" y="7718"/>
                  </a:cubicBezTo>
                  <a:cubicBezTo>
                    <a:pt x="14908" y="7715"/>
                    <a:pt x="14830" y="7708"/>
                    <a:pt x="14751" y="7708"/>
                  </a:cubicBezTo>
                  <a:cubicBezTo>
                    <a:pt x="13809" y="7665"/>
                    <a:pt x="12874" y="7632"/>
                    <a:pt x="12004" y="7292"/>
                  </a:cubicBezTo>
                  <a:cubicBezTo>
                    <a:pt x="10153" y="6565"/>
                    <a:pt x="9104" y="4660"/>
                    <a:pt x="7976" y="3020"/>
                  </a:cubicBezTo>
                  <a:cubicBezTo>
                    <a:pt x="7324" y="2075"/>
                    <a:pt x="6479" y="1129"/>
                    <a:pt x="5505" y="557"/>
                  </a:cubicBezTo>
                  <a:cubicBezTo>
                    <a:pt x="5419" y="503"/>
                    <a:pt x="5329" y="453"/>
                    <a:pt x="5240" y="410"/>
                  </a:cubicBezTo>
                  <a:cubicBezTo>
                    <a:pt x="4734" y="153"/>
                    <a:pt x="4192" y="0"/>
                    <a:pt x="3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8"/>
            <p:cNvSpPr/>
            <p:nvPr/>
          </p:nvSpPr>
          <p:spPr>
            <a:xfrm>
              <a:off x="4316325" y="4823775"/>
              <a:ext cx="652125" cy="867850"/>
            </a:xfrm>
            <a:custGeom>
              <a:avLst/>
              <a:gdLst/>
              <a:ahLst/>
              <a:cxnLst/>
              <a:rect l="l" t="t" r="r" b="b"/>
              <a:pathLst>
                <a:path w="26085" h="34714" extrusionOk="0">
                  <a:moveTo>
                    <a:pt x="194" y="0"/>
                  </a:moveTo>
                  <a:cubicBezTo>
                    <a:pt x="126" y="50"/>
                    <a:pt x="61" y="100"/>
                    <a:pt x="0" y="154"/>
                  </a:cubicBezTo>
                  <a:cubicBezTo>
                    <a:pt x="871" y="827"/>
                    <a:pt x="2267" y="2063"/>
                    <a:pt x="4273" y="4244"/>
                  </a:cubicBezTo>
                  <a:cubicBezTo>
                    <a:pt x="4276" y="4251"/>
                    <a:pt x="4283" y="4258"/>
                    <a:pt x="4290" y="4261"/>
                  </a:cubicBezTo>
                  <a:cubicBezTo>
                    <a:pt x="5053" y="5096"/>
                    <a:pt x="5902" y="6066"/>
                    <a:pt x="6847" y="7198"/>
                  </a:cubicBezTo>
                  <a:cubicBezTo>
                    <a:pt x="6923" y="7287"/>
                    <a:pt x="6998" y="7377"/>
                    <a:pt x="7073" y="7470"/>
                  </a:cubicBezTo>
                  <a:cubicBezTo>
                    <a:pt x="8795" y="9543"/>
                    <a:pt x="10811" y="12136"/>
                    <a:pt x="13150" y="15373"/>
                  </a:cubicBezTo>
                  <a:cubicBezTo>
                    <a:pt x="13218" y="15470"/>
                    <a:pt x="13286" y="15567"/>
                    <a:pt x="13361" y="15663"/>
                  </a:cubicBezTo>
                  <a:cubicBezTo>
                    <a:pt x="15130" y="18131"/>
                    <a:pt x="17089" y="20960"/>
                    <a:pt x="19234" y="24211"/>
                  </a:cubicBezTo>
                  <a:lnTo>
                    <a:pt x="19409" y="24480"/>
                  </a:lnTo>
                  <a:cubicBezTo>
                    <a:pt x="20448" y="26052"/>
                    <a:pt x="21533" y="27728"/>
                    <a:pt x="22661" y="29504"/>
                  </a:cubicBezTo>
                  <a:lnTo>
                    <a:pt x="22811" y="29740"/>
                  </a:lnTo>
                  <a:cubicBezTo>
                    <a:pt x="23334" y="30567"/>
                    <a:pt x="23868" y="31409"/>
                    <a:pt x="24409" y="32282"/>
                  </a:cubicBezTo>
                  <a:cubicBezTo>
                    <a:pt x="24416" y="32293"/>
                    <a:pt x="24423" y="32308"/>
                    <a:pt x="24430" y="32322"/>
                  </a:cubicBezTo>
                  <a:cubicBezTo>
                    <a:pt x="24717" y="32773"/>
                    <a:pt x="24999" y="33228"/>
                    <a:pt x="25286" y="33693"/>
                  </a:cubicBezTo>
                  <a:lnTo>
                    <a:pt x="25415" y="33905"/>
                  </a:lnTo>
                  <a:cubicBezTo>
                    <a:pt x="25583" y="34173"/>
                    <a:pt x="25748" y="34442"/>
                    <a:pt x="25916" y="34714"/>
                  </a:cubicBezTo>
                  <a:cubicBezTo>
                    <a:pt x="25973" y="34653"/>
                    <a:pt x="26031" y="34592"/>
                    <a:pt x="26084" y="34535"/>
                  </a:cubicBezTo>
                  <a:cubicBezTo>
                    <a:pt x="25605" y="33751"/>
                    <a:pt x="25128" y="32984"/>
                    <a:pt x="24663" y="32232"/>
                  </a:cubicBezTo>
                  <a:lnTo>
                    <a:pt x="24487" y="31949"/>
                  </a:lnTo>
                  <a:cubicBezTo>
                    <a:pt x="23327" y="30098"/>
                    <a:pt x="22213" y="28343"/>
                    <a:pt x="21143" y="26689"/>
                  </a:cubicBezTo>
                  <a:lnTo>
                    <a:pt x="20956" y="26403"/>
                  </a:lnTo>
                  <a:cubicBezTo>
                    <a:pt x="19374" y="23964"/>
                    <a:pt x="17888" y="21744"/>
                    <a:pt x="16502" y="19717"/>
                  </a:cubicBezTo>
                  <a:lnTo>
                    <a:pt x="16326" y="19470"/>
                  </a:lnTo>
                  <a:cubicBezTo>
                    <a:pt x="15019" y="17572"/>
                    <a:pt x="13798" y="15849"/>
                    <a:pt x="12652" y="14285"/>
                  </a:cubicBezTo>
                  <a:lnTo>
                    <a:pt x="12441" y="13995"/>
                  </a:lnTo>
                  <a:cubicBezTo>
                    <a:pt x="9139" y="9500"/>
                    <a:pt x="6518" y="6346"/>
                    <a:pt x="4498" y="4140"/>
                  </a:cubicBezTo>
                  <a:cubicBezTo>
                    <a:pt x="4398" y="4032"/>
                    <a:pt x="4305" y="3928"/>
                    <a:pt x="4208" y="3828"/>
                  </a:cubicBezTo>
                  <a:cubicBezTo>
                    <a:pt x="2353" y="1830"/>
                    <a:pt x="1035" y="663"/>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8"/>
            <p:cNvSpPr/>
            <p:nvPr/>
          </p:nvSpPr>
          <p:spPr>
            <a:xfrm>
              <a:off x="4293850" y="4985350"/>
              <a:ext cx="200475" cy="25200"/>
            </a:xfrm>
            <a:custGeom>
              <a:avLst/>
              <a:gdLst/>
              <a:ahLst/>
              <a:cxnLst/>
              <a:rect l="l" t="t" r="r" b="b"/>
              <a:pathLst>
                <a:path w="8019" h="1008" extrusionOk="0">
                  <a:moveTo>
                    <a:pt x="1" y="1"/>
                  </a:moveTo>
                  <a:cubicBezTo>
                    <a:pt x="33" y="83"/>
                    <a:pt x="72" y="162"/>
                    <a:pt x="108" y="248"/>
                  </a:cubicBezTo>
                  <a:cubicBezTo>
                    <a:pt x="2740" y="345"/>
                    <a:pt x="5369" y="599"/>
                    <a:pt x="7972" y="1007"/>
                  </a:cubicBezTo>
                  <a:lnTo>
                    <a:pt x="7979" y="1007"/>
                  </a:lnTo>
                  <a:lnTo>
                    <a:pt x="8018" y="774"/>
                  </a:lnTo>
                  <a:cubicBezTo>
                    <a:pt x="7925" y="760"/>
                    <a:pt x="7836" y="746"/>
                    <a:pt x="7746" y="735"/>
                  </a:cubicBezTo>
                  <a:cubicBezTo>
                    <a:pt x="5179" y="341"/>
                    <a:pt x="2593" y="9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8"/>
            <p:cNvSpPr/>
            <p:nvPr/>
          </p:nvSpPr>
          <p:spPr>
            <a:xfrm>
              <a:off x="4406200" y="4819375"/>
              <a:ext cx="22850" cy="110950"/>
            </a:xfrm>
            <a:custGeom>
              <a:avLst/>
              <a:gdLst/>
              <a:ahLst/>
              <a:cxnLst/>
              <a:rect l="l" t="t" r="r" b="b"/>
              <a:pathLst>
                <a:path w="914" h="4438" extrusionOk="0">
                  <a:moveTo>
                    <a:pt x="1" y="1"/>
                  </a:moveTo>
                  <a:lnTo>
                    <a:pt x="610" y="4001"/>
                  </a:lnTo>
                  <a:lnTo>
                    <a:pt x="674" y="4416"/>
                  </a:lnTo>
                  <a:lnTo>
                    <a:pt x="674" y="4437"/>
                  </a:lnTo>
                  <a:lnTo>
                    <a:pt x="692" y="4434"/>
                  </a:lnTo>
                  <a:lnTo>
                    <a:pt x="914" y="4402"/>
                  </a:lnTo>
                  <a:lnTo>
                    <a:pt x="903" y="4316"/>
                  </a:lnTo>
                  <a:lnTo>
                    <a:pt x="266" y="148"/>
                  </a:lnTo>
                  <a:cubicBezTo>
                    <a:pt x="180" y="94"/>
                    <a:pt x="90" y="4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8"/>
            <p:cNvSpPr/>
            <p:nvPr/>
          </p:nvSpPr>
          <p:spPr>
            <a:xfrm>
              <a:off x="4390975" y="5171025"/>
              <a:ext cx="261975" cy="44700"/>
            </a:xfrm>
            <a:custGeom>
              <a:avLst/>
              <a:gdLst/>
              <a:ahLst/>
              <a:cxnLst/>
              <a:rect l="l" t="t" r="r" b="b"/>
              <a:pathLst>
                <a:path w="10479" h="1788" extrusionOk="0">
                  <a:moveTo>
                    <a:pt x="1" y="1"/>
                  </a:moveTo>
                  <a:lnTo>
                    <a:pt x="1" y="1"/>
                  </a:lnTo>
                  <a:cubicBezTo>
                    <a:pt x="22" y="79"/>
                    <a:pt x="40" y="158"/>
                    <a:pt x="58" y="241"/>
                  </a:cubicBezTo>
                  <a:cubicBezTo>
                    <a:pt x="3428" y="434"/>
                    <a:pt x="6816" y="942"/>
                    <a:pt x="10375" y="1777"/>
                  </a:cubicBezTo>
                  <a:cubicBezTo>
                    <a:pt x="10389" y="1780"/>
                    <a:pt x="10407" y="1784"/>
                    <a:pt x="10422" y="1788"/>
                  </a:cubicBezTo>
                  <a:lnTo>
                    <a:pt x="10479" y="1555"/>
                  </a:lnTo>
                  <a:cubicBezTo>
                    <a:pt x="10372" y="1530"/>
                    <a:pt x="10268" y="1505"/>
                    <a:pt x="10164" y="1480"/>
                  </a:cubicBezTo>
                  <a:cubicBezTo>
                    <a:pt x="6662" y="674"/>
                    <a:pt x="3321" y="18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8"/>
            <p:cNvSpPr/>
            <p:nvPr/>
          </p:nvSpPr>
          <p:spPr>
            <a:xfrm>
              <a:off x="4626700" y="5001825"/>
              <a:ext cx="23225" cy="179625"/>
            </a:xfrm>
            <a:custGeom>
              <a:avLst/>
              <a:gdLst/>
              <a:ahLst/>
              <a:cxnLst/>
              <a:rect l="l" t="t" r="r" b="b"/>
              <a:pathLst>
                <a:path w="929" h="7185" extrusionOk="0">
                  <a:moveTo>
                    <a:pt x="692" y="1"/>
                  </a:moveTo>
                  <a:lnTo>
                    <a:pt x="29" y="6876"/>
                  </a:lnTo>
                  <a:lnTo>
                    <a:pt x="1" y="7159"/>
                  </a:lnTo>
                  <a:lnTo>
                    <a:pt x="237" y="7184"/>
                  </a:lnTo>
                  <a:lnTo>
                    <a:pt x="237" y="7166"/>
                  </a:lnTo>
                  <a:lnTo>
                    <a:pt x="928" y="11"/>
                  </a:lnTo>
                  <a:cubicBezTo>
                    <a:pt x="853" y="8"/>
                    <a:pt x="771" y="1"/>
                    <a:pt x="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8"/>
            <p:cNvSpPr/>
            <p:nvPr/>
          </p:nvSpPr>
          <p:spPr>
            <a:xfrm>
              <a:off x="4722400" y="5067100"/>
              <a:ext cx="62350" cy="251850"/>
            </a:xfrm>
            <a:custGeom>
              <a:avLst/>
              <a:gdLst/>
              <a:ahLst/>
              <a:cxnLst/>
              <a:rect l="l" t="t" r="r" b="b"/>
              <a:pathLst>
                <a:path w="2494" h="10074" extrusionOk="0">
                  <a:moveTo>
                    <a:pt x="2296" y="0"/>
                  </a:moveTo>
                  <a:cubicBezTo>
                    <a:pt x="1809" y="3298"/>
                    <a:pt x="1072" y="6550"/>
                    <a:pt x="87" y="9733"/>
                  </a:cubicBezTo>
                  <a:cubicBezTo>
                    <a:pt x="58" y="9823"/>
                    <a:pt x="30" y="9912"/>
                    <a:pt x="1" y="10002"/>
                  </a:cubicBezTo>
                  <a:lnTo>
                    <a:pt x="230" y="10073"/>
                  </a:lnTo>
                  <a:cubicBezTo>
                    <a:pt x="237" y="10045"/>
                    <a:pt x="248" y="10016"/>
                    <a:pt x="259" y="9984"/>
                  </a:cubicBezTo>
                  <a:cubicBezTo>
                    <a:pt x="1247" y="6826"/>
                    <a:pt x="1992" y="3592"/>
                    <a:pt x="2493" y="319"/>
                  </a:cubicBezTo>
                  <a:cubicBezTo>
                    <a:pt x="2429" y="211"/>
                    <a:pt x="2364" y="108"/>
                    <a:pt x="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8"/>
            <p:cNvSpPr/>
            <p:nvPr/>
          </p:nvSpPr>
          <p:spPr>
            <a:xfrm>
              <a:off x="4383725" y="5374700"/>
              <a:ext cx="420175" cy="61250"/>
            </a:xfrm>
            <a:custGeom>
              <a:avLst/>
              <a:gdLst/>
              <a:ahLst/>
              <a:cxnLst/>
              <a:rect l="l" t="t" r="r" b="b"/>
              <a:pathLst>
                <a:path w="16807" h="2450" extrusionOk="0">
                  <a:moveTo>
                    <a:pt x="1" y="0"/>
                  </a:moveTo>
                  <a:cubicBezTo>
                    <a:pt x="19" y="83"/>
                    <a:pt x="40" y="165"/>
                    <a:pt x="65" y="247"/>
                  </a:cubicBezTo>
                  <a:cubicBezTo>
                    <a:pt x="5609" y="867"/>
                    <a:pt x="11206" y="1605"/>
                    <a:pt x="16713" y="2443"/>
                  </a:cubicBezTo>
                  <a:cubicBezTo>
                    <a:pt x="16731" y="2446"/>
                    <a:pt x="16753" y="2446"/>
                    <a:pt x="16771" y="2450"/>
                  </a:cubicBezTo>
                  <a:lnTo>
                    <a:pt x="16807" y="2213"/>
                  </a:lnTo>
                  <a:cubicBezTo>
                    <a:pt x="16717" y="2199"/>
                    <a:pt x="16628" y="2188"/>
                    <a:pt x="16538" y="2174"/>
                  </a:cubicBezTo>
                  <a:cubicBezTo>
                    <a:pt x="11066" y="1343"/>
                    <a:pt x="5509" y="61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8"/>
            <p:cNvSpPr/>
            <p:nvPr/>
          </p:nvSpPr>
          <p:spPr>
            <a:xfrm>
              <a:off x="4838800" y="5261175"/>
              <a:ext cx="68850" cy="231350"/>
            </a:xfrm>
            <a:custGeom>
              <a:avLst/>
              <a:gdLst/>
              <a:ahLst/>
              <a:cxnLst/>
              <a:rect l="l" t="t" r="r" b="b"/>
              <a:pathLst>
                <a:path w="2754" h="9254" extrusionOk="0">
                  <a:moveTo>
                    <a:pt x="2539" y="1"/>
                  </a:moveTo>
                  <a:cubicBezTo>
                    <a:pt x="1472" y="2898"/>
                    <a:pt x="645" y="5877"/>
                    <a:pt x="57" y="8910"/>
                  </a:cubicBezTo>
                  <a:cubicBezTo>
                    <a:pt x="36" y="9010"/>
                    <a:pt x="18" y="9111"/>
                    <a:pt x="0" y="9211"/>
                  </a:cubicBezTo>
                  <a:lnTo>
                    <a:pt x="233" y="9254"/>
                  </a:lnTo>
                  <a:lnTo>
                    <a:pt x="244" y="9200"/>
                  </a:lnTo>
                  <a:cubicBezTo>
                    <a:pt x="831" y="6103"/>
                    <a:pt x="1669" y="3062"/>
                    <a:pt x="2754" y="101"/>
                  </a:cubicBezTo>
                  <a:cubicBezTo>
                    <a:pt x="2682" y="69"/>
                    <a:pt x="2611" y="33"/>
                    <a:pt x="2539" y="1"/>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8"/>
            <p:cNvSpPr/>
            <p:nvPr/>
          </p:nvSpPr>
          <p:spPr>
            <a:xfrm>
              <a:off x="4604225" y="5561275"/>
              <a:ext cx="284100" cy="44675"/>
            </a:xfrm>
            <a:custGeom>
              <a:avLst/>
              <a:gdLst/>
              <a:ahLst/>
              <a:cxnLst/>
              <a:rect l="l" t="t" r="r" b="b"/>
              <a:pathLst>
                <a:path w="11364" h="1787" extrusionOk="0">
                  <a:moveTo>
                    <a:pt x="11363" y="0"/>
                  </a:moveTo>
                  <a:cubicBezTo>
                    <a:pt x="11292" y="0"/>
                    <a:pt x="11220" y="0"/>
                    <a:pt x="11145" y="4"/>
                  </a:cubicBezTo>
                  <a:cubicBezTo>
                    <a:pt x="7381" y="39"/>
                    <a:pt x="3636" y="559"/>
                    <a:pt x="1" y="1543"/>
                  </a:cubicBezTo>
                  <a:cubicBezTo>
                    <a:pt x="12" y="1626"/>
                    <a:pt x="22" y="1705"/>
                    <a:pt x="33" y="1787"/>
                  </a:cubicBezTo>
                  <a:cubicBezTo>
                    <a:pt x="3704" y="784"/>
                    <a:pt x="7489" y="265"/>
                    <a:pt x="11295" y="240"/>
                  </a:cubicBezTo>
                  <a:lnTo>
                    <a:pt x="11363" y="240"/>
                  </a:lnTo>
                  <a:lnTo>
                    <a:pt x="113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8"/>
            <p:cNvSpPr/>
            <p:nvPr/>
          </p:nvSpPr>
          <p:spPr>
            <a:xfrm>
              <a:off x="4926350" y="5361000"/>
              <a:ext cx="93400" cy="272000"/>
            </a:xfrm>
            <a:custGeom>
              <a:avLst/>
              <a:gdLst/>
              <a:ahLst/>
              <a:cxnLst/>
              <a:rect l="l" t="t" r="r" b="b"/>
              <a:pathLst>
                <a:path w="3736" h="10880" extrusionOk="0">
                  <a:moveTo>
                    <a:pt x="3592" y="0"/>
                  </a:moveTo>
                  <a:cubicBezTo>
                    <a:pt x="2153" y="3392"/>
                    <a:pt x="978" y="6894"/>
                    <a:pt x="86" y="10471"/>
                  </a:cubicBezTo>
                  <a:cubicBezTo>
                    <a:pt x="61" y="10579"/>
                    <a:pt x="33" y="10686"/>
                    <a:pt x="8" y="10797"/>
                  </a:cubicBezTo>
                  <a:cubicBezTo>
                    <a:pt x="4" y="10804"/>
                    <a:pt x="4" y="10819"/>
                    <a:pt x="0" y="10826"/>
                  </a:cubicBezTo>
                  <a:lnTo>
                    <a:pt x="29" y="10833"/>
                  </a:lnTo>
                  <a:lnTo>
                    <a:pt x="233" y="10879"/>
                  </a:lnTo>
                  <a:cubicBezTo>
                    <a:pt x="240" y="10836"/>
                    <a:pt x="255" y="10797"/>
                    <a:pt x="262" y="10751"/>
                  </a:cubicBezTo>
                  <a:cubicBezTo>
                    <a:pt x="1143" y="7173"/>
                    <a:pt x="2303" y="3675"/>
                    <a:pt x="3735" y="280"/>
                  </a:cubicBezTo>
                  <a:cubicBezTo>
                    <a:pt x="3689" y="183"/>
                    <a:pt x="3642" y="94"/>
                    <a:pt x="3592" y="0"/>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8"/>
            <p:cNvSpPr/>
            <p:nvPr/>
          </p:nvSpPr>
          <p:spPr>
            <a:xfrm>
              <a:off x="4641925" y="5665475"/>
              <a:ext cx="310675" cy="92150"/>
            </a:xfrm>
            <a:custGeom>
              <a:avLst/>
              <a:gdLst/>
              <a:ahLst/>
              <a:cxnLst/>
              <a:rect l="l" t="t" r="r" b="b"/>
              <a:pathLst>
                <a:path w="12427" h="3686" extrusionOk="0">
                  <a:moveTo>
                    <a:pt x="12362" y="0"/>
                  </a:moveTo>
                  <a:lnTo>
                    <a:pt x="12262" y="25"/>
                  </a:lnTo>
                  <a:cubicBezTo>
                    <a:pt x="9834" y="702"/>
                    <a:pt x="7331" y="1418"/>
                    <a:pt x="4907" y="2102"/>
                  </a:cubicBezTo>
                  <a:cubicBezTo>
                    <a:pt x="3295" y="2564"/>
                    <a:pt x="1641" y="3030"/>
                    <a:pt x="1" y="3499"/>
                  </a:cubicBezTo>
                  <a:cubicBezTo>
                    <a:pt x="72" y="3560"/>
                    <a:pt x="140" y="3624"/>
                    <a:pt x="215" y="3685"/>
                  </a:cubicBezTo>
                  <a:cubicBezTo>
                    <a:pt x="1809" y="3234"/>
                    <a:pt x="3406" y="2779"/>
                    <a:pt x="4971" y="2335"/>
                  </a:cubicBezTo>
                  <a:cubicBezTo>
                    <a:pt x="7413" y="1640"/>
                    <a:pt x="9945" y="921"/>
                    <a:pt x="12391" y="237"/>
                  </a:cubicBezTo>
                  <a:lnTo>
                    <a:pt x="12427" y="226"/>
                  </a:lnTo>
                  <a:lnTo>
                    <a:pt x="12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8"/>
            <p:cNvSpPr/>
            <p:nvPr/>
          </p:nvSpPr>
          <p:spPr>
            <a:xfrm>
              <a:off x="4637900" y="4600750"/>
              <a:ext cx="783000" cy="1134075"/>
            </a:xfrm>
            <a:custGeom>
              <a:avLst/>
              <a:gdLst/>
              <a:ahLst/>
              <a:cxnLst/>
              <a:rect l="l" t="t" r="r" b="b"/>
              <a:pathLst>
                <a:path w="31320" h="45363" extrusionOk="0">
                  <a:moveTo>
                    <a:pt x="10970" y="1"/>
                  </a:moveTo>
                  <a:cubicBezTo>
                    <a:pt x="10805" y="1"/>
                    <a:pt x="10640" y="14"/>
                    <a:pt x="10475" y="40"/>
                  </a:cubicBezTo>
                  <a:cubicBezTo>
                    <a:pt x="8362" y="377"/>
                    <a:pt x="7227" y="2715"/>
                    <a:pt x="6847" y="4817"/>
                  </a:cubicBezTo>
                  <a:cubicBezTo>
                    <a:pt x="5916" y="9974"/>
                    <a:pt x="7402" y="15213"/>
                    <a:pt x="8516" y="20337"/>
                  </a:cubicBezTo>
                  <a:cubicBezTo>
                    <a:pt x="8602" y="20738"/>
                    <a:pt x="8684" y="21179"/>
                    <a:pt x="8495" y="21544"/>
                  </a:cubicBezTo>
                  <a:cubicBezTo>
                    <a:pt x="8288" y="21940"/>
                    <a:pt x="7836" y="22104"/>
                    <a:pt x="7378" y="22104"/>
                  </a:cubicBezTo>
                  <a:cubicBezTo>
                    <a:pt x="7201" y="22104"/>
                    <a:pt x="7023" y="22079"/>
                    <a:pt x="6858" y="22035"/>
                  </a:cubicBezTo>
                  <a:cubicBezTo>
                    <a:pt x="6264" y="21873"/>
                    <a:pt x="5734" y="21515"/>
                    <a:pt x="5132" y="21379"/>
                  </a:cubicBezTo>
                  <a:cubicBezTo>
                    <a:pt x="4959" y="21340"/>
                    <a:pt x="4787" y="21322"/>
                    <a:pt x="4618" y="21322"/>
                  </a:cubicBezTo>
                  <a:cubicBezTo>
                    <a:pt x="2996" y="21322"/>
                    <a:pt x="1585" y="23017"/>
                    <a:pt x="1501" y="24706"/>
                  </a:cubicBezTo>
                  <a:cubicBezTo>
                    <a:pt x="1404" y="26575"/>
                    <a:pt x="2432" y="28305"/>
                    <a:pt x="3542" y="29809"/>
                  </a:cubicBezTo>
                  <a:cubicBezTo>
                    <a:pt x="4162" y="30647"/>
                    <a:pt x="4806" y="31872"/>
                    <a:pt x="4072" y="32609"/>
                  </a:cubicBezTo>
                  <a:cubicBezTo>
                    <a:pt x="3614" y="33071"/>
                    <a:pt x="2872" y="33021"/>
                    <a:pt x="2249" y="33200"/>
                  </a:cubicBezTo>
                  <a:cubicBezTo>
                    <a:pt x="1322" y="33461"/>
                    <a:pt x="613" y="34274"/>
                    <a:pt x="305" y="35187"/>
                  </a:cubicBezTo>
                  <a:cubicBezTo>
                    <a:pt x="0" y="36101"/>
                    <a:pt x="51" y="37103"/>
                    <a:pt x="262" y="38042"/>
                  </a:cubicBezTo>
                  <a:cubicBezTo>
                    <a:pt x="720" y="40086"/>
                    <a:pt x="2006" y="41884"/>
                    <a:pt x="3682" y="43112"/>
                  </a:cubicBezTo>
                  <a:cubicBezTo>
                    <a:pt x="5801" y="44661"/>
                    <a:pt x="8182" y="45363"/>
                    <a:pt x="10678" y="45363"/>
                  </a:cubicBezTo>
                  <a:cubicBezTo>
                    <a:pt x="11270" y="45363"/>
                    <a:pt x="11867" y="45323"/>
                    <a:pt x="12469" y="45246"/>
                  </a:cubicBezTo>
                  <a:cubicBezTo>
                    <a:pt x="16634" y="44709"/>
                    <a:pt x="20713" y="43979"/>
                    <a:pt x="24301" y="41655"/>
                  </a:cubicBezTo>
                  <a:cubicBezTo>
                    <a:pt x="28333" y="39041"/>
                    <a:pt x="31320" y="34464"/>
                    <a:pt x="31073" y="29666"/>
                  </a:cubicBezTo>
                  <a:cubicBezTo>
                    <a:pt x="31019" y="28609"/>
                    <a:pt x="30797" y="27528"/>
                    <a:pt x="30163" y="26686"/>
                  </a:cubicBezTo>
                  <a:cubicBezTo>
                    <a:pt x="29652" y="26007"/>
                    <a:pt x="28820" y="25526"/>
                    <a:pt x="27987" y="25526"/>
                  </a:cubicBezTo>
                  <a:cubicBezTo>
                    <a:pt x="27789" y="25526"/>
                    <a:pt x="27590" y="25553"/>
                    <a:pt x="27395" y="25612"/>
                  </a:cubicBezTo>
                  <a:cubicBezTo>
                    <a:pt x="26872" y="25768"/>
                    <a:pt x="26310" y="26122"/>
                    <a:pt x="25811" y="26122"/>
                  </a:cubicBezTo>
                  <a:cubicBezTo>
                    <a:pt x="25634" y="26122"/>
                    <a:pt x="25464" y="26078"/>
                    <a:pt x="25307" y="25963"/>
                  </a:cubicBezTo>
                  <a:cubicBezTo>
                    <a:pt x="24781" y="25576"/>
                    <a:pt x="24953" y="24756"/>
                    <a:pt x="25200" y="24151"/>
                  </a:cubicBezTo>
                  <a:cubicBezTo>
                    <a:pt x="25941" y="22346"/>
                    <a:pt x="26883" y="20609"/>
                    <a:pt x="27334" y="18711"/>
                  </a:cubicBezTo>
                  <a:cubicBezTo>
                    <a:pt x="27789" y="16817"/>
                    <a:pt x="27685" y="14661"/>
                    <a:pt x="26486" y="13122"/>
                  </a:cubicBezTo>
                  <a:cubicBezTo>
                    <a:pt x="25747" y="12171"/>
                    <a:pt x="24513" y="11592"/>
                    <a:pt x="23334" y="11592"/>
                  </a:cubicBezTo>
                  <a:cubicBezTo>
                    <a:pt x="22603" y="11592"/>
                    <a:pt x="21894" y="11814"/>
                    <a:pt x="21336" y="12309"/>
                  </a:cubicBezTo>
                  <a:cubicBezTo>
                    <a:pt x="20760" y="12819"/>
                    <a:pt x="20224" y="13613"/>
                    <a:pt x="19510" y="13613"/>
                  </a:cubicBezTo>
                  <a:cubicBezTo>
                    <a:pt x="19442" y="13613"/>
                    <a:pt x="19373" y="13606"/>
                    <a:pt x="19302" y="13591"/>
                  </a:cubicBezTo>
                  <a:cubicBezTo>
                    <a:pt x="18529" y="13426"/>
                    <a:pt x="18314" y="12452"/>
                    <a:pt x="18213" y="11668"/>
                  </a:cubicBezTo>
                  <a:cubicBezTo>
                    <a:pt x="17845" y="8817"/>
                    <a:pt x="16935" y="6067"/>
                    <a:pt x="15531" y="3560"/>
                  </a:cubicBezTo>
                  <a:cubicBezTo>
                    <a:pt x="14998" y="2604"/>
                    <a:pt x="14375" y="1673"/>
                    <a:pt x="13522" y="982"/>
                  </a:cubicBezTo>
                  <a:cubicBezTo>
                    <a:pt x="12803" y="396"/>
                    <a:pt x="11890" y="1"/>
                    <a:pt x="10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2" name="Google Shape;2052;p48"/>
          <p:cNvGrpSpPr/>
          <p:nvPr/>
        </p:nvGrpSpPr>
        <p:grpSpPr>
          <a:xfrm>
            <a:off x="3990166" y="1744216"/>
            <a:ext cx="1038656" cy="2501334"/>
            <a:chOff x="8457750" y="4850025"/>
            <a:chExt cx="571475" cy="1376250"/>
          </a:xfrm>
        </p:grpSpPr>
        <p:sp>
          <p:nvSpPr>
            <p:cNvPr id="2053" name="Google Shape;2053;p48"/>
            <p:cNvSpPr/>
            <p:nvPr/>
          </p:nvSpPr>
          <p:spPr>
            <a:xfrm>
              <a:off x="8685425" y="4850025"/>
              <a:ext cx="126875" cy="332375"/>
            </a:xfrm>
            <a:custGeom>
              <a:avLst/>
              <a:gdLst/>
              <a:ahLst/>
              <a:cxnLst/>
              <a:rect l="l" t="t" r="r" b="b"/>
              <a:pathLst>
                <a:path w="5075" h="13295" extrusionOk="0">
                  <a:moveTo>
                    <a:pt x="2591" y="0"/>
                  </a:moveTo>
                  <a:cubicBezTo>
                    <a:pt x="2248" y="0"/>
                    <a:pt x="1988" y="324"/>
                    <a:pt x="1791" y="614"/>
                  </a:cubicBezTo>
                  <a:cubicBezTo>
                    <a:pt x="1121" y="1606"/>
                    <a:pt x="430" y="2669"/>
                    <a:pt x="405" y="3865"/>
                  </a:cubicBezTo>
                  <a:cubicBezTo>
                    <a:pt x="380" y="5140"/>
                    <a:pt x="1132" y="6393"/>
                    <a:pt x="860" y="7640"/>
                  </a:cubicBezTo>
                  <a:cubicBezTo>
                    <a:pt x="720" y="8281"/>
                    <a:pt x="323" y="8839"/>
                    <a:pt x="176" y="9480"/>
                  </a:cubicBezTo>
                  <a:cubicBezTo>
                    <a:pt x="0" y="10225"/>
                    <a:pt x="194" y="11024"/>
                    <a:pt x="577" y="11686"/>
                  </a:cubicBezTo>
                  <a:cubicBezTo>
                    <a:pt x="989" y="12399"/>
                    <a:pt x="1763" y="13295"/>
                    <a:pt x="2527" y="13295"/>
                  </a:cubicBezTo>
                  <a:cubicBezTo>
                    <a:pt x="2877" y="13295"/>
                    <a:pt x="3224" y="13107"/>
                    <a:pt x="3535" y="12628"/>
                  </a:cubicBezTo>
                  <a:cubicBezTo>
                    <a:pt x="3846" y="12148"/>
                    <a:pt x="3918" y="11550"/>
                    <a:pt x="3925" y="10981"/>
                  </a:cubicBezTo>
                  <a:cubicBezTo>
                    <a:pt x="3936" y="10408"/>
                    <a:pt x="3893" y="9828"/>
                    <a:pt x="4011" y="9265"/>
                  </a:cubicBezTo>
                  <a:cubicBezTo>
                    <a:pt x="4240" y="8166"/>
                    <a:pt x="5075" y="7192"/>
                    <a:pt x="4999" y="6068"/>
                  </a:cubicBezTo>
                  <a:cubicBezTo>
                    <a:pt x="4895" y="4521"/>
                    <a:pt x="3101" y="3428"/>
                    <a:pt x="3144" y="1874"/>
                  </a:cubicBezTo>
                  <a:cubicBezTo>
                    <a:pt x="3159" y="1509"/>
                    <a:pt x="3270" y="1151"/>
                    <a:pt x="3248" y="789"/>
                  </a:cubicBezTo>
                  <a:cubicBezTo>
                    <a:pt x="3223" y="424"/>
                    <a:pt x="2994" y="27"/>
                    <a:pt x="2629" y="1"/>
                  </a:cubicBezTo>
                  <a:cubicBezTo>
                    <a:pt x="2616" y="1"/>
                    <a:pt x="2603" y="0"/>
                    <a:pt x="2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8"/>
            <p:cNvSpPr/>
            <p:nvPr/>
          </p:nvSpPr>
          <p:spPr>
            <a:xfrm>
              <a:off x="8559900" y="4983525"/>
              <a:ext cx="195375" cy="792325"/>
            </a:xfrm>
            <a:custGeom>
              <a:avLst/>
              <a:gdLst/>
              <a:ahLst/>
              <a:cxnLst/>
              <a:rect l="l" t="t" r="r" b="b"/>
              <a:pathLst>
                <a:path w="7815" h="31693" extrusionOk="0">
                  <a:moveTo>
                    <a:pt x="7044" y="0"/>
                  </a:moveTo>
                  <a:cubicBezTo>
                    <a:pt x="7042" y="0"/>
                    <a:pt x="7039" y="0"/>
                    <a:pt x="7037" y="1"/>
                  </a:cubicBezTo>
                  <a:cubicBezTo>
                    <a:pt x="7012" y="4"/>
                    <a:pt x="6994" y="29"/>
                    <a:pt x="6998" y="54"/>
                  </a:cubicBezTo>
                  <a:cubicBezTo>
                    <a:pt x="7005" y="101"/>
                    <a:pt x="7725" y="4742"/>
                    <a:pt x="7317" y="10901"/>
                  </a:cubicBezTo>
                  <a:cubicBezTo>
                    <a:pt x="6912" y="17007"/>
                    <a:pt x="6622" y="18743"/>
                    <a:pt x="4219" y="24942"/>
                  </a:cubicBezTo>
                  <a:cubicBezTo>
                    <a:pt x="2314" y="29848"/>
                    <a:pt x="47" y="31595"/>
                    <a:pt x="26" y="31610"/>
                  </a:cubicBezTo>
                  <a:cubicBezTo>
                    <a:pt x="4" y="31624"/>
                    <a:pt x="1" y="31653"/>
                    <a:pt x="19" y="31674"/>
                  </a:cubicBezTo>
                  <a:cubicBezTo>
                    <a:pt x="26" y="31685"/>
                    <a:pt x="40" y="31692"/>
                    <a:pt x="54" y="31692"/>
                  </a:cubicBezTo>
                  <a:cubicBezTo>
                    <a:pt x="65" y="31692"/>
                    <a:pt x="72" y="31689"/>
                    <a:pt x="83" y="31685"/>
                  </a:cubicBezTo>
                  <a:cubicBezTo>
                    <a:pt x="105" y="31667"/>
                    <a:pt x="2393" y="29909"/>
                    <a:pt x="4305" y="24971"/>
                  </a:cubicBezTo>
                  <a:cubicBezTo>
                    <a:pt x="6711" y="18761"/>
                    <a:pt x="7002" y="17021"/>
                    <a:pt x="7406" y="10908"/>
                  </a:cubicBezTo>
                  <a:cubicBezTo>
                    <a:pt x="7814" y="4738"/>
                    <a:pt x="7095" y="83"/>
                    <a:pt x="7087" y="40"/>
                  </a:cubicBezTo>
                  <a:cubicBezTo>
                    <a:pt x="7084" y="17"/>
                    <a:pt x="7066" y="0"/>
                    <a:pt x="7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8"/>
            <p:cNvSpPr/>
            <p:nvPr/>
          </p:nvSpPr>
          <p:spPr>
            <a:xfrm>
              <a:off x="8527775" y="5014975"/>
              <a:ext cx="184175" cy="301050"/>
            </a:xfrm>
            <a:custGeom>
              <a:avLst/>
              <a:gdLst/>
              <a:ahLst/>
              <a:cxnLst/>
              <a:rect l="l" t="t" r="r" b="b"/>
              <a:pathLst>
                <a:path w="7367" h="12042" extrusionOk="0">
                  <a:moveTo>
                    <a:pt x="943" y="1"/>
                  </a:moveTo>
                  <a:cubicBezTo>
                    <a:pt x="873" y="1"/>
                    <a:pt x="804" y="14"/>
                    <a:pt x="738" y="43"/>
                  </a:cubicBezTo>
                  <a:cubicBezTo>
                    <a:pt x="401" y="182"/>
                    <a:pt x="315" y="608"/>
                    <a:pt x="272" y="970"/>
                  </a:cubicBezTo>
                  <a:cubicBezTo>
                    <a:pt x="129" y="2155"/>
                    <a:pt x="0" y="3419"/>
                    <a:pt x="523" y="4494"/>
                  </a:cubicBezTo>
                  <a:cubicBezTo>
                    <a:pt x="1085" y="5640"/>
                    <a:pt x="2324" y="6413"/>
                    <a:pt x="2650" y="7645"/>
                  </a:cubicBezTo>
                  <a:cubicBezTo>
                    <a:pt x="2818" y="8279"/>
                    <a:pt x="2722" y="8959"/>
                    <a:pt x="2883" y="9597"/>
                  </a:cubicBezTo>
                  <a:cubicBezTo>
                    <a:pt x="3069" y="10338"/>
                    <a:pt x="3603" y="10961"/>
                    <a:pt x="4247" y="11376"/>
                  </a:cubicBezTo>
                  <a:cubicBezTo>
                    <a:pt x="4765" y="11709"/>
                    <a:pt x="5510" y="12042"/>
                    <a:pt x="6137" y="12042"/>
                  </a:cubicBezTo>
                  <a:cubicBezTo>
                    <a:pt x="6732" y="12042"/>
                    <a:pt x="7220" y="11743"/>
                    <a:pt x="7309" y="10861"/>
                  </a:cubicBezTo>
                  <a:cubicBezTo>
                    <a:pt x="7366" y="10291"/>
                    <a:pt x="7159" y="9729"/>
                    <a:pt x="6904" y="9217"/>
                  </a:cubicBezTo>
                  <a:cubicBezTo>
                    <a:pt x="6654" y="8701"/>
                    <a:pt x="6349" y="8204"/>
                    <a:pt x="6199" y="7652"/>
                  </a:cubicBezTo>
                  <a:cubicBezTo>
                    <a:pt x="5898" y="6567"/>
                    <a:pt x="6195" y="5321"/>
                    <a:pt x="5615" y="4358"/>
                  </a:cubicBezTo>
                  <a:cubicBezTo>
                    <a:pt x="4817" y="3025"/>
                    <a:pt x="2725" y="2871"/>
                    <a:pt x="2052" y="1471"/>
                  </a:cubicBezTo>
                  <a:cubicBezTo>
                    <a:pt x="1894" y="1145"/>
                    <a:pt x="1834" y="773"/>
                    <a:pt x="1647" y="458"/>
                  </a:cubicBezTo>
                  <a:cubicBezTo>
                    <a:pt x="1498" y="209"/>
                    <a:pt x="1219"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8"/>
            <p:cNvSpPr/>
            <p:nvPr/>
          </p:nvSpPr>
          <p:spPr>
            <a:xfrm>
              <a:off x="8647725" y="5221600"/>
              <a:ext cx="68525" cy="242975"/>
            </a:xfrm>
            <a:custGeom>
              <a:avLst/>
              <a:gdLst/>
              <a:ahLst/>
              <a:cxnLst/>
              <a:rect l="l" t="t" r="r" b="b"/>
              <a:pathLst>
                <a:path w="2741" h="9719" extrusionOk="0">
                  <a:moveTo>
                    <a:pt x="53" y="0"/>
                  </a:moveTo>
                  <a:cubicBezTo>
                    <a:pt x="43" y="0"/>
                    <a:pt x="32" y="4"/>
                    <a:pt x="22" y="10"/>
                  </a:cubicBezTo>
                  <a:cubicBezTo>
                    <a:pt x="4" y="24"/>
                    <a:pt x="1" y="57"/>
                    <a:pt x="15" y="75"/>
                  </a:cubicBezTo>
                  <a:cubicBezTo>
                    <a:pt x="44" y="107"/>
                    <a:pt x="2647" y="3394"/>
                    <a:pt x="2597" y="9675"/>
                  </a:cubicBezTo>
                  <a:cubicBezTo>
                    <a:pt x="2597" y="9700"/>
                    <a:pt x="2618" y="9718"/>
                    <a:pt x="2643" y="9718"/>
                  </a:cubicBezTo>
                  <a:cubicBezTo>
                    <a:pt x="2668" y="9718"/>
                    <a:pt x="2690" y="9700"/>
                    <a:pt x="2690" y="9675"/>
                  </a:cubicBezTo>
                  <a:cubicBezTo>
                    <a:pt x="2740" y="3362"/>
                    <a:pt x="112" y="50"/>
                    <a:pt x="87" y="17"/>
                  </a:cubicBezTo>
                  <a:cubicBezTo>
                    <a:pt x="79" y="5"/>
                    <a:pt x="66"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8"/>
            <p:cNvSpPr/>
            <p:nvPr/>
          </p:nvSpPr>
          <p:spPr>
            <a:xfrm>
              <a:off x="8777350" y="5166825"/>
              <a:ext cx="251875" cy="273800"/>
            </a:xfrm>
            <a:custGeom>
              <a:avLst/>
              <a:gdLst/>
              <a:ahLst/>
              <a:cxnLst/>
              <a:rect l="l" t="t" r="r" b="b"/>
              <a:pathLst>
                <a:path w="10075" h="10952" extrusionOk="0">
                  <a:moveTo>
                    <a:pt x="9070" y="1"/>
                  </a:moveTo>
                  <a:cubicBezTo>
                    <a:pt x="8765" y="1"/>
                    <a:pt x="8445" y="108"/>
                    <a:pt x="8201" y="289"/>
                  </a:cubicBezTo>
                  <a:cubicBezTo>
                    <a:pt x="7714" y="647"/>
                    <a:pt x="7428" y="1209"/>
                    <a:pt x="7077" y="1703"/>
                  </a:cubicBezTo>
                  <a:cubicBezTo>
                    <a:pt x="6726" y="2198"/>
                    <a:pt x="6228" y="2667"/>
                    <a:pt x="5623" y="2674"/>
                  </a:cubicBezTo>
                  <a:cubicBezTo>
                    <a:pt x="5619" y="2674"/>
                    <a:pt x="5614" y="2674"/>
                    <a:pt x="5610" y="2674"/>
                  </a:cubicBezTo>
                  <a:cubicBezTo>
                    <a:pt x="5112" y="2674"/>
                    <a:pt x="4613" y="2365"/>
                    <a:pt x="4141" y="2365"/>
                  </a:cubicBezTo>
                  <a:cubicBezTo>
                    <a:pt x="4020" y="2365"/>
                    <a:pt x="3900" y="2386"/>
                    <a:pt x="3782" y="2437"/>
                  </a:cubicBezTo>
                  <a:cubicBezTo>
                    <a:pt x="3353" y="2624"/>
                    <a:pt x="3184" y="3147"/>
                    <a:pt x="3131" y="3616"/>
                  </a:cubicBezTo>
                  <a:cubicBezTo>
                    <a:pt x="3077" y="4085"/>
                    <a:pt x="3073" y="4590"/>
                    <a:pt x="2798" y="4973"/>
                  </a:cubicBezTo>
                  <a:cubicBezTo>
                    <a:pt x="2175" y="5836"/>
                    <a:pt x="975" y="5739"/>
                    <a:pt x="463" y="6813"/>
                  </a:cubicBezTo>
                  <a:cubicBezTo>
                    <a:pt x="105" y="7569"/>
                    <a:pt x="1" y="8693"/>
                    <a:pt x="223" y="9506"/>
                  </a:cubicBezTo>
                  <a:cubicBezTo>
                    <a:pt x="495" y="10508"/>
                    <a:pt x="1384" y="10952"/>
                    <a:pt x="2323" y="10952"/>
                  </a:cubicBezTo>
                  <a:cubicBezTo>
                    <a:pt x="3167" y="10952"/>
                    <a:pt x="4051" y="10593"/>
                    <a:pt x="4563" y="9958"/>
                  </a:cubicBezTo>
                  <a:cubicBezTo>
                    <a:pt x="5136" y="9245"/>
                    <a:pt x="5380" y="8239"/>
                    <a:pt x="6157" y="7762"/>
                  </a:cubicBezTo>
                  <a:cubicBezTo>
                    <a:pt x="7052" y="7214"/>
                    <a:pt x="8359" y="7576"/>
                    <a:pt x="9129" y="6860"/>
                  </a:cubicBezTo>
                  <a:cubicBezTo>
                    <a:pt x="9666" y="6366"/>
                    <a:pt x="9713" y="5535"/>
                    <a:pt x="9620" y="4812"/>
                  </a:cubicBezTo>
                  <a:cubicBezTo>
                    <a:pt x="9523" y="4085"/>
                    <a:pt x="9322" y="3343"/>
                    <a:pt x="9501" y="2634"/>
                  </a:cubicBezTo>
                  <a:cubicBezTo>
                    <a:pt x="9598" y="2244"/>
                    <a:pt x="9806" y="1890"/>
                    <a:pt x="9927" y="1503"/>
                  </a:cubicBezTo>
                  <a:cubicBezTo>
                    <a:pt x="10049" y="1120"/>
                    <a:pt x="10074" y="669"/>
                    <a:pt x="9834" y="346"/>
                  </a:cubicBezTo>
                  <a:cubicBezTo>
                    <a:pt x="9653" y="105"/>
                    <a:pt x="9369" y="1"/>
                    <a:pt x="9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8"/>
            <p:cNvSpPr/>
            <p:nvPr/>
          </p:nvSpPr>
          <p:spPr>
            <a:xfrm>
              <a:off x="8684800" y="5283825"/>
              <a:ext cx="265550" cy="273050"/>
            </a:xfrm>
            <a:custGeom>
              <a:avLst/>
              <a:gdLst/>
              <a:ahLst/>
              <a:cxnLst/>
              <a:rect l="l" t="t" r="r" b="b"/>
              <a:pathLst>
                <a:path w="10622" h="10922" extrusionOk="0">
                  <a:moveTo>
                    <a:pt x="10570" y="1"/>
                  </a:moveTo>
                  <a:cubicBezTo>
                    <a:pt x="10562" y="1"/>
                    <a:pt x="10554" y="3"/>
                    <a:pt x="10546" y="6"/>
                  </a:cubicBezTo>
                  <a:cubicBezTo>
                    <a:pt x="6188" y="2696"/>
                    <a:pt x="2571" y="6420"/>
                    <a:pt x="14" y="10853"/>
                  </a:cubicBezTo>
                  <a:cubicBezTo>
                    <a:pt x="0" y="10875"/>
                    <a:pt x="7" y="10903"/>
                    <a:pt x="29" y="10914"/>
                  </a:cubicBezTo>
                  <a:cubicBezTo>
                    <a:pt x="36" y="10918"/>
                    <a:pt x="43" y="10921"/>
                    <a:pt x="54" y="10921"/>
                  </a:cubicBezTo>
                  <a:cubicBezTo>
                    <a:pt x="68" y="10921"/>
                    <a:pt x="83" y="10914"/>
                    <a:pt x="93" y="10900"/>
                  </a:cubicBezTo>
                  <a:cubicBezTo>
                    <a:pt x="2639" y="6481"/>
                    <a:pt x="6249" y="2764"/>
                    <a:pt x="10589" y="85"/>
                  </a:cubicBezTo>
                  <a:cubicBezTo>
                    <a:pt x="10611" y="71"/>
                    <a:pt x="10621" y="46"/>
                    <a:pt x="10607" y="24"/>
                  </a:cubicBezTo>
                  <a:cubicBezTo>
                    <a:pt x="10600" y="8"/>
                    <a:pt x="10585" y="1"/>
                    <a:pt x="10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8"/>
            <p:cNvSpPr/>
            <p:nvPr/>
          </p:nvSpPr>
          <p:spPr>
            <a:xfrm>
              <a:off x="8505825" y="5275625"/>
              <a:ext cx="156350" cy="267475"/>
            </a:xfrm>
            <a:custGeom>
              <a:avLst/>
              <a:gdLst/>
              <a:ahLst/>
              <a:cxnLst/>
              <a:rect l="l" t="t" r="r" b="b"/>
              <a:pathLst>
                <a:path w="6254" h="10699" extrusionOk="0">
                  <a:moveTo>
                    <a:pt x="1405" y="0"/>
                  </a:moveTo>
                  <a:cubicBezTo>
                    <a:pt x="997" y="0"/>
                    <a:pt x="702" y="417"/>
                    <a:pt x="556" y="811"/>
                  </a:cubicBezTo>
                  <a:cubicBezTo>
                    <a:pt x="1" y="2304"/>
                    <a:pt x="405" y="3969"/>
                    <a:pt x="817" y="5509"/>
                  </a:cubicBezTo>
                  <a:cubicBezTo>
                    <a:pt x="1168" y="6830"/>
                    <a:pt x="1523" y="8180"/>
                    <a:pt x="2235" y="9362"/>
                  </a:cubicBezTo>
                  <a:cubicBezTo>
                    <a:pt x="2715" y="10155"/>
                    <a:pt x="3460" y="10699"/>
                    <a:pt x="4254" y="10699"/>
                  </a:cubicBezTo>
                  <a:cubicBezTo>
                    <a:pt x="4710" y="10699"/>
                    <a:pt x="5183" y="10519"/>
                    <a:pt x="5630" y="10103"/>
                  </a:cubicBezTo>
                  <a:cubicBezTo>
                    <a:pt x="6117" y="9652"/>
                    <a:pt x="6253" y="9115"/>
                    <a:pt x="6088" y="8481"/>
                  </a:cubicBezTo>
                  <a:cubicBezTo>
                    <a:pt x="5938" y="7922"/>
                    <a:pt x="5609" y="7428"/>
                    <a:pt x="5476" y="6855"/>
                  </a:cubicBezTo>
                  <a:cubicBezTo>
                    <a:pt x="5336" y="6257"/>
                    <a:pt x="5358" y="5638"/>
                    <a:pt x="5208" y="5043"/>
                  </a:cubicBezTo>
                  <a:cubicBezTo>
                    <a:pt x="4975" y="4105"/>
                    <a:pt x="4366" y="3314"/>
                    <a:pt x="3772" y="2551"/>
                  </a:cubicBezTo>
                  <a:lnTo>
                    <a:pt x="2217" y="560"/>
                  </a:lnTo>
                  <a:cubicBezTo>
                    <a:pt x="2013" y="302"/>
                    <a:pt x="1770" y="19"/>
                    <a:pt x="1440" y="1"/>
                  </a:cubicBezTo>
                  <a:cubicBezTo>
                    <a:pt x="1428" y="1"/>
                    <a:pt x="1417" y="0"/>
                    <a:pt x="1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8"/>
            <p:cNvSpPr/>
            <p:nvPr/>
          </p:nvSpPr>
          <p:spPr>
            <a:xfrm>
              <a:off x="8566000" y="5380650"/>
              <a:ext cx="85700" cy="265100"/>
            </a:xfrm>
            <a:custGeom>
              <a:avLst/>
              <a:gdLst/>
              <a:ahLst/>
              <a:cxnLst/>
              <a:rect l="l" t="t" r="r" b="b"/>
              <a:pathLst>
                <a:path w="3428" h="10604" extrusionOk="0">
                  <a:moveTo>
                    <a:pt x="53" y="0"/>
                  </a:moveTo>
                  <a:cubicBezTo>
                    <a:pt x="45" y="0"/>
                    <a:pt x="36" y="3"/>
                    <a:pt x="29" y="8"/>
                  </a:cubicBezTo>
                  <a:cubicBezTo>
                    <a:pt x="7" y="19"/>
                    <a:pt x="0" y="47"/>
                    <a:pt x="14" y="69"/>
                  </a:cubicBezTo>
                  <a:cubicBezTo>
                    <a:pt x="1991" y="3227"/>
                    <a:pt x="3134" y="6837"/>
                    <a:pt x="3334" y="10557"/>
                  </a:cubicBezTo>
                  <a:cubicBezTo>
                    <a:pt x="3334" y="10583"/>
                    <a:pt x="3352" y="10604"/>
                    <a:pt x="3377" y="10604"/>
                  </a:cubicBezTo>
                  <a:lnTo>
                    <a:pt x="3381" y="10600"/>
                  </a:lnTo>
                  <a:cubicBezTo>
                    <a:pt x="3406" y="10600"/>
                    <a:pt x="3427" y="10579"/>
                    <a:pt x="3424" y="10554"/>
                  </a:cubicBezTo>
                  <a:cubicBezTo>
                    <a:pt x="3223" y="6815"/>
                    <a:pt x="2077" y="3191"/>
                    <a:pt x="90" y="22"/>
                  </a:cubicBezTo>
                  <a:cubicBezTo>
                    <a:pt x="83" y="8"/>
                    <a:pt x="68" y="0"/>
                    <a:pt x="53" y="0"/>
                  </a:cubicBezTo>
                  <a:close/>
                </a:path>
              </a:pathLst>
            </a:custGeom>
            <a:solidFill>
              <a:srgbClr val="575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8"/>
            <p:cNvSpPr/>
            <p:nvPr/>
          </p:nvSpPr>
          <p:spPr>
            <a:xfrm>
              <a:off x="8457750" y="5421700"/>
              <a:ext cx="544875" cy="804575"/>
            </a:xfrm>
            <a:custGeom>
              <a:avLst/>
              <a:gdLst/>
              <a:ahLst/>
              <a:cxnLst/>
              <a:rect l="l" t="t" r="r" b="b"/>
              <a:pathLst>
                <a:path w="21795" h="32183" extrusionOk="0">
                  <a:moveTo>
                    <a:pt x="19050" y="1"/>
                  </a:moveTo>
                  <a:cubicBezTo>
                    <a:pt x="18257" y="1"/>
                    <a:pt x="17435" y="264"/>
                    <a:pt x="16788" y="729"/>
                  </a:cubicBezTo>
                  <a:cubicBezTo>
                    <a:pt x="16248" y="1113"/>
                    <a:pt x="15800" y="1603"/>
                    <a:pt x="15410" y="2144"/>
                  </a:cubicBezTo>
                  <a:cubicBezTo>
                    <a:pt x="15370" y="2201"/>
                    <a:pt x="15331" y="2258"/>
                    <a:pt x="15288" y="2316"/>
                  </a:cubicBezTo>
                  <a:cubicBezTo>
                    <a:pt x="14794" y="3036"/>
                    <a:pt x="14396" y="3841"/>
                    <a:pt x="14010" y="4625"/>
                  </a:cubicBezTo>
                  <a:cubicBezTo>
                    <a:pt x="13444" y="5771"/>
                    <a:pt x="12839" y="6953"/>
                    <a:pt x="11951" y="7838"/>
                  </a:cubicBezTo>
                  <a:cubicBezTo>
                    <a:pt x="11904" y="7884"/>
                    <a:pt x="11857" y="7931"/>
                    <a:pt x="11807" y="7974"/>
                  </a:cubicBezTo>
                  <a:cubicBezTo>
                    <a:pt x="11610" y="8160"/>
                    <a:pt x="11399" y="8332"/>
                    <a:pt x="11173" y="8482"/>
                  </a:cubicBezTo>
                  <a:cubicBezTo>
                    <a:pt x="9974" y="9291"/>
                    <a:pt x="8466" y="9510"/>
                    <a:pt x="7224" y="10251"/>
                  </a:cubicBezTo>
                  <a:cubicBezTo>
                    <a:pt x="6880" y="10459"/>
                    <a:pt x="6565" y="10706"/>
                    <a:pt x="6278" y="10985"/>
                  </a:cubicBezTo>
                  <a:cubicBezTo>
                    <a:pt x="6232" y="11032"/>
                    <a:pt x="6182" y="11082"/>
                    <a:pt x="6135" y="11128"/>
                  </a:cubicBezTo>
                  <a:cubicBezTo>
                    <a:pt x="5011" y="12328"/>
                    <a:pt x="4434" y="14058"/>
                    <a:pt x="4703" y="15691"/>
                  </a:cubicBezTo>
                  <a:cubicBezTo>
                    <a:pt x="4874" y="16722"/>
                    <a:pt x="5347" y="17746"/>
                    <a:pt x="5129" y="18770"/>
                  </a:cubicBezTo>
                  <a:cubicBezTo>
                    <a:pt x="4957" y="19558"/>
                    <a:pt x="4409" y="20181"/>
                    <a:pt x="3764" y="20693"/>
                  </a:cubicBezTo>
                  <a:lnTo>
                    <a:pt x="3614" y="20811"/>
                  </a:lnTo>
                  <a:cubicBezTo>
                    <a:pt x="3439" y="20944"/>
                    <a:pt x="3256" y="21069"/>
                    <a:pt x="3077" y="21187"/>
                  </a:cubicBezTo>
                  <a:cubicBezTo>
                    <a:pt x="2171" y="21782"/>
                    <a:pt x="1175" y="22333"/>
                    <a:pt x="606" y="23257"/>
                  </a:cubicBezTo>
                  <a:cubicBezTo>
                    <a:pt x="423" y="23558"/>
                    <a:pt x="291" y="23884"/>
                    <a:pt x="216" y="24228"/>
                  </a:cubicBezTo>
                  <a:cubicBezTo>
                    <a:pt x="201" y="24303"/>
                    <a:pt x="187" y="24378"/>
                    <a:pt x="176" y="24450"/>
                  </a:cubicBezTo>
                  <a:cubicBezTo>
                    <a:pt x="1" y="25563"/>
                    <a:pt x="355" y="26784"/>
                    <a:pt x="1003" y="27737"/>
                  </a:cubicBezTo>
                  <a:cubicBezTo>
                    <a:pt x="2350" y="29721"/>
                    <a:pt x="4728" y="31454"/>
                    <a:pt x="7173" y="32002"/>
                  </a:cubicBezTo>
                  <a:lnTo>
                    <a:pt x="7367" y="32045"/>
                  </a:lnTo>
                  <a:cubicBezTo>
                    <a:pt x="7816" y="32136"/>
                    <a:pt x="8272" y="32183"/>
                    <a:pt x="8729" y="32183"/>
                  </a:cubicBezTo>
                  <a:cubicBezTo>
                    <a:pt x="8884" y="32183"/>
                    <a:pt x="9038" y="32177"/>
                    <a:pt x="9193" y="32167"/>
                  </a:cubicBezTo>
                  <a:cubicBezTo>
                    <a:pt x="11270" y="32016"/>
                    <a:pt x="13354" y="31429"/>
                    <a:pt x="15030" y="30186"/>
                  </a:cubicBezTo>
                  <a:cubicBezTo>
                    <a:pt x="15768" y="29642"/>
                    <a:pt x="16402" y="28969"/>
                    <a:pt x="16903" y="28199"/>
                  </a:cubicBezTo>
                  <a:cubicBezTo>
                    <a:pt x="16953" y="28131"/>
                    <a:pt x="16993" y="28059"/>
                    <a:pt x="17039" y="27988"/>
                  </a:cubicBezTo>
                  <a:cubicBezTo>
                    <a:pt x="17598" y="27057"/>
                    <a:pt x="17945" y="26011"/>
                    <a:pt x="17974" y="24922"/>
                  </a:cubicBezTo>
                  <a:cubicBezTo>
                    <a:pt x="17992" y="24432"/>
                    <a:pt x="17945" y="23934"/>
                    <a:pt x="17902" y="23433"/>
                  </a:cubicBezTo>
                  <a:cubicBezTo>
                    <a:pt x="17895" y="23372"/>
                    <a:pt x="17888" y="23307"/>
                    <a:pt x="17884" y="23243"/>
                  </a:cubicBezTo>
                  <a:cubicBezTo>
                    <a:pt x="17788" y="22229"/>
                    <a:pt x="17712" y="21223"/>
                    <a:pt x="18146" y="20324"/>
                  </a:cubicBezTo>
                  <a:cubicBezTo>
                    <a:pt x="18672" y="19218"/>
                    <a:pt x="19832" y="18570"/>
                    <a:pt x="20602" y="17614"/>
                  </a:cubicBezTo>
                  <a:cubicBezTo>
                    <a:pt x="20760" y="17420"/>
                    <a:pt x="20899" y="17209"/>
                    <a:pt x="21018" y="16987"/>
                  </a:cubicBezTo>
                  <a:cubicBezTo>
                    <a:pt x="21068" y="16905"/>
                    <a:pt x="21111" y="16815"/>
                    <a:pt x="21154" y="16726"/>
                  </a:cubicBezTo>
                  <a:cubicBezTo>
                    <a:pt x="21641" y="15680"/>
                    <a:pt x="21730" y="14444"/>
                    <a:pt x="21365" y="13349"/>
                  </a:cubicBezTo>
                  <a:cubicBezTo>
                    <a:pt x="21222" y="12926"/>
                    <a:pt x="21014" y="12518"/>
                    <a:pt x="20796" y="12120"/>
                  </a:cubicBezTo>
                  <a:cubicBezTo>
                    <a:pt x="20767" y="12067"/>
                    <a:pt x="20738" y="12006"/>
                    <a:pt x="20706" y="11952"/>
                  </a:cubicBezTo>
                  <a:cubicBezTo>
                    <a:pt x="20352" y="11297"/>
                    <a:pt x="19986" y="10645"/>
                    <a:pt x="19865" y="9915"/>
                  </a:cubicBezTo>
                  <a:cubicBezTo>
                    <a:pt x="19600" y="8353"/>
                    <a:pt x="20466" y="6856"/>
                    <a:pt x="21122" y="5413"/>
                  </a:cubicBezTo>
                  <a:cubicBezTo>
                    <a:pt x="21498" y="4582"/>
                    <a:pt x="21795" y="3619"/>
                    <a:pt x="21784" y="2720"/>
                  </a:cubicBezTo>
                  <a:cubicBezTo>
                    <a:pt x="21788" y="2642"/>
                    <a:pt x="21780" y="2559"/>
                    <a:pt x="21777" y="2480"/>
                  </a:cubicBezTo>
                  <a:cubicBezTo>
                    <a:pt x="21734" y="1908"/>
                    <a:pt x="21555" y="1367"/>
                    <a:pt x="21182" y="912"/>
                  </a:cubicBezTo>
                  <a:cubicBezTo>
                    <a:pt x="20935" y="615"/>
                    <a:pt x="20617" y="382"/>
                    <a:pt x="20258" y="235"/>
                  </a:cubicBezTo>
                  <a:cubicBezTo>
                    <a:pt x="20201" y="207"/>
                    <a:pt x="20140" y="185"/>
                    <a:pt x="20076" y="164"/>
                  </a:cubicBezTo>
                  <a:cubicBezTo>
                    <a:pt x="19752" y="53"/>
                    <a:pt x="19404" y="1"/>
                    <a:pt x="19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8"/>
            <p:cNvSpPr/>
            <p:nvPr/>
          </p:nvSpPr>
          <p:spPr>
            <a:xfrm>
              <a:off x="8637175" y="5425875"/>
              <a:ext cx="327150" cy="796950"/>
            </a:xfrm>
            <a:custGeom>
              <a:avLst/>
              <a:gdLst/>
              <a:ahLst/>
              <a:cxnLst/>
              <a:rect l="l" t="t" r="r" b="b"/>
              <a:pathLst>
                <a:path w="13086" h="31878" extrusionOk="0">
                  <a:moveTo>
                    <a:pt x="12902" y="0"/>
                  </a:moveTo>
                  <a:cubicBezTo>
                    <a:pt x="12799" y="867"/>
                    <a:pt x="12530" y="2324"/>
                    <a:pt x="11868" y="4587"/>
                  </a:cubicBezTo>
                  <a:cubicBezTo>
                    <a:pt x="11864" y="4591"/>
                    <a:pt x="11864" y="4598"/>
                    <a:pt x="11864" y="4605"/>
                  </a:cubicBezTo>
                  <a:cubicBezTo>
                    <a:pt x="11606" y="5468"/>
                    <a:pt x="11295" y="6446"/>
                    <a:pt x="10911" y="7556"/>
                  </a:cubicBezTo>
                  <a:cubicBezTo>
                    <a:pt x="10883" y="7642"/>
                    <a:pt x="10854" y="7728"/>
                    <a:pt x="10818" y="7817"/>
                  </a:cubicBezTo>
                  <a:cubicBezTo>
                    <a:pt x="10113" y="9844"/>
                    <a:pt x="9175" y="12279"/>
                    <a:pt x="7932" y="15201"/>
                  </a:cubicBezTo>
                  <a:cubicBezTo>
                    <a:pt x="7893" y="15287"/>
                    <a:pt x="7857" y="15373"/>
                    <a:pt x="7817" y="15463"/>
                  </a:cubicBezTo>
                  <a:cubicBezTo>
                    <a:pt x="6868" y="17683"/>
                    <a:pt x="5740" y="20179"/>
                    <a:pt x="4408" y="22972"/>
                  </a:cubicBezTo>
                  <a:lnTo>
                    <a:pt x="4297" y="23201"/>
                  </a:lnTo>
                  <a:cubicBezTo>
                    <a:pt x="3653" y="24555"/>
                    <a:pt x="2954" y="25980"/>
                    <a:pt x="2210" y="27480"/>
                  </a:cubicBezTo>
                  <a:lnTo>
                    <a:pt x="2109" y="27681"/>
                  </a:lnTo>
                  <a:cubicBezTo>
                    <a:pt x="1762" y="28376"/>
                    <a:pt x="1407" y="29081"/>
                    <a:pt x="1035" y="29808"/>
                  </a:cubicBezTo>
                  <a:cubicBezTo>
                    <a:pt x="1031" y="29822"/>
                    <a:pt x="1024" y="29833"/>
                    <a:pt x="1021" y="29844"/>
                  </a:cubicBezTo>
                  <a:cubicBezTo>
                    <a:pt x="827" y="30223"/>
                    <a:pt x="634" y="30603"/>
                    <a:pt x="433" y="30990"/>
                  </a:cubicBezTo>
                  <a:lnTo>
                    <a:pt x="344" y="31165"/>
                  </a:lnTo>
                  <a:cubicBezTo>
                    <a:pt x="233" y="31387"/>
                    <a:pt x="115" y="31609"/>
                    <a:pt x="0" y="31835"/>
                  </a:cubicBezTo>
                  <a:lnTo>
                    <a:pt x="190" y="31878"/>
                  </a:lnTo>
                  <a:cubicBezTo>
                    <a:pt x="526" y="31230"/>
                    <a:pt x="852" y="30589"/>
                    <a:pt x="1171" y="29962"/>
                  </a:cubicBezTo>
                  <a:lnTo>
                    <a:pt x="1293" y="29726"/>
                  </a:lnTo>
                  <a:cubicBezTo>
                    <a:pt x="2081" y="28175"/>
                    <a:pt x="2815" y="26696"/>
                    <a:pt x="3502" y="25289"/>
                  </a:cubicBezTo>
                  <a:lnTo>
                    <a:pt x="3624" y="25042"/>
                  </a:lnTo>
                  <a:cubicBezTo>
                    <a:pt x="4634" y="22965"/>
                    <a:pt x="5536" y="21045"/>
                    <a:pt x="6346" y="19266"/>
                  </a:cubicBezTo>
                  <a:lnTo>
                    <a:pt x="6446" y="19047"/>
                  </a:lnTo>
                  <a:cubicBezTo>
                    <a:pt x="7198" y="17379"/>
                    <a:pt x="7871" y="15835"/>
                    <a:pt x="8469" y="14417"/>
                  </a:cubicBezTo>
                  <a:lnTo>
                    <a:pt x="8580" y="14152"/>
                  </a:lnTo>
                  <a:cubicBezTo>
                    <a:pt x="10285" y="10059"/>
                    <a:pt x="11359" y="6979"/>
                    <a:pt x="12032" y="4698"/>
                  </a:cubicBezTo>
                  <a:cubicBezTo>
                    <a:pt x="12064" y="4587"/>
                    <a:pt x="12097" y="4480"/>
                    <a:pt x="12125" y="4373"/>
                  </a:cubicBezTo>
                  <a:cubicBezTo>
                    <a:pt x="12727" y="2288"/>
                    <a:pt x="12978" y="913"/>
                    <a:pt x="13085" y="68"/>
                  </a:cubicBezTo>
                  <a:cubicBezTo>
                    <a:pt x="13024" y="40"/>
                    <a:pt x="12963" y="18"/>
                    <a:pt x="12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8"/>
            <p:cNvSpPr/>
            <p:nvPr/>
          </p:nvSpPr>
          <p:spPr>
            <a:xfrm>
              <a:off x="8840025" y="5475275"/>
              <a:ext cx="72175" cy="146225"/>
            </a:xfrm>
            <a:custGeom>
              <a:avLst/>
              <a:gdLst/>
              <a:ahLst/>
              <a:cxnLst/>
              <a:rect l="l" t="t" r="r" b="b"/>
              <a:pathLst>
                <a:path w="2887" h="5849" extrusionOk="0">
                  <a:moveTo>
                    <a:pt x="122" y="1"/>
                  </a:moveTo>
                  <a:cubicBezTo>
                    <a:pt x="79" y="58"/>
                    <a:pt x="40" y="115"/>
                    <a:pt x="1" y="176"/>
                  </a:cubicBezTo>
                  <a:cubicBezTo>
                    <a:pt x="1014" y="2010"/>
                    <a:pt x="1916" y="3901"/>
                    <a:pt x="2708" y="5841"/>
                  </a:cubicBezTo>
                  <a:cubicBezTo>
                    <a:pt x="2708" y="5845"/>
                    <a:pt x="2711" y="5845"/>
                    <a:pt x="2711" y="5849"/>
                  </a:cubicBezTo>
                  <a:lnTo>
                    <a:pt x="2887" y="5777"/>
                  </a:lnTo>
                  <a:cubicBezTo>
                    <a:pt x="2858" y="5712"/>
                    <a:pt x="2830" y="5644"/>
                    <a:pt x="2801" y="5580"/>
                  </a:cubicBezTo>
                  <a:cubicBezTo>
                    <a:pt x="2017" y="3668"/>
                    <a:pt x="1121" y="1806"/>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8"/>
            <p:cNvSpPr/>
            <p:nvPr/>
          </p:nvSpPr>
          <p:spPr>
            <a:xfrm>
              <a:off x="8933575" y="5483600"/>
              <a:ext cx="68975" cy="60825"/>
            </a:xfrm>
            <a:custGeom>
              <a:avLst/>
              <a:gdLst/>
              <a:ahLst/>
              <a:cxnLst/>
              <a:rect l="l" t="t" r="r" b="b"/>
              <a:pathLst>
                <a:path w="2759" h="2433" extrusionOk="0">
                  <a:moveTo>
                    <a:pt x="2747" y="1"/>
                  </a:moveTo>
                  <a:lnTo>
                    <a:pt x="273" y="2060"/>
                  </a:lnTo>
                  <a:lnTo>
                    <a:pt x="15" y="2275"/>
                  </a:lnTo>
                  <a:lnTo>
                    <a:pt x="1" y="2286"/>
                  </a:lnTo>
                  <a:lnTo>
                    <a:pt x="12" y="2293"/>
                  </a:lnTo>
                  <a:lnTo>
                    <a:pt x="126" y="2432"/>
                  </a:lnTo>
                  <a:lnTo>
                    <a:pt x="176" y="2389"/>
                  </a:lnTo>
                  <a:lnTo>
                    <a:pt x="2755" y="244"/>
                  </a:lnTo>
                  <a:cubicBezTo>
                    <a:pt x="2758" y="166"/>
                    <a:pt x="2751" y="83"/>
                    <a:pt x="2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8"/>
            <p:cNvSpPr/>
            <p:nvPr/>
          </p:nvSpPr>
          <p:spPr>
            <a:xfrm>
              <a:off x="8753000" y="5617625"/>
              <a:ext cx="84550" cy="195900"/>
            </a:xfrm>
            <a:custGeom>
              <a:avLst/>
              <a:gdLst/>
              <a:ahLst/>
              <a:cxnLst/>
              <a:rect l="l" t="t" r="r" b="b"/>
              <a:pathLst>
                <a:path w="3382" h="7836" extrusionOk="0">
                  <a:moveTo>
                    <a:pt x="141" y="1"/>
                  </a:moveTo>
                  <a:cubicBezTo>
                    <a:pt x="94" y="47"/>
                    <a:pt x="47" y="94"/>
                    <a:pt x="1" y="137"/>
                  </a:cubicBezTo>
                  <a:cubicBezTo>
                    <a:pt x="1251" y="2514"/>
                    <a:pt x="2296" y="5028"/>
                    <a:pt x="3188" y="7796"/>
                  </a:cubicBezTo>
                  <a:cubicBezTo>
                    <a:pt x="3192" y="7807"/>
                    <a:pt x="3199" y="7821"/>
                    <a:pt x="3202" y="7836"/>
                  </a:cubicBezTo>
                  <a:lnTo>
                    <a:pt x="3381" y="7775"/>
                  </a:lnTo>
                  <a:cubicBezTo>
                    <a:pt x="3353" y="7692"/>
                    <a:pt x="3328" y="7614"/>
                    <a:pt x="3303" y="7531"/>
                  </a:cubicBezTo>
                  <a:cubicBezTo>
                    <a:pt x="2414" y="4813"/>
                    <a:pt x="1376" y="2343"/>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8"/>
            <p:cNvSpPr/>
            <p:nvPr/>
          </p:nvSpPr>
          <p:spPr>
            <a:xfrm>
              <a:off x="8846575" y="5720500"/>
              <a:ext cx="131250" cy="66000"/>
            </a:xfrm>
            <a:custGeom>
              <a:avLst/>
              <a:gdLst/>
              <a:ahLst/>
              <a:cxnLst/>
              <a:rect l="l" t="t" r="r" b="b"/>
              <a:pathLst>
                <a:path w="5250" h="2640" extrusionOk="0">
                  <a:moveTo>
                    <a:pt x="5157" y="0"/>
                  </a:moveTo>
                  <a:lnTo>
                    <a:pt x="204" y="2371"/>
                  </a:lnTo>
                  <a:lnTo>
                    <a:pt x="0" y="2467"/>
                  </a:lnTo>
                  <a:lnTo>
                    <a:pt x="79" y="2639"/>
                  </a:lnTo>
                  <a:lnTo>
                    <a:pt x="93" y="2632"/>
                  </a:lnTo>
                  <a:lnTo>
                    <a:pt x="5250" y="168"/>
                  </a:lnTo>
                  <a:cubicBezTo>
                    <a:pt x="5221" y="115"/>
                    <a:pt x="5189" y="57"/>
                    <a:pt x="5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8"/>
            <p:cNvSpPr/>
            <p:nvPr/>
          </p:nvSpPr>
          <p:spPr>
            <a:xfrm>
              <a:off x="8792950" y="5839825"/>
              <a:ext cx="193825" cy="68150"/>
            </a:xfrm>
            <a:custGeom>
              <a:avLst/>
              <a:gdLst/>
              <a:ahLst/>
              <a:cxnLst/>
              <a:rect l="l" t="t" r="r" b="b"/>
              <a:pathLst>
                <a:path w="7753" h="2726" extrusionOk="0">
                  <a:moveTo>
                    <a:pt x="7753" y="1"/>
                  </a:moveTo>
                  <a:lnTo>
                    <a:pt x="7753" y="1"/>
                  </a:lnTo>
                  <a:cubicBezTo>
                    <a:pt x="5307" y="1021"/>
                    <a:pt x="2786" y="1855"/>
                    <a:pt x="215" y="2489"/>
                  </a:cubicBezTo>
                  <a:cubicBezTo>
                    <a:pt x="143" y="2507"/>
                    <a:pt x="72" y="2525"/>
                    <a:pt x="0" y="2543"/>
                  </a:cubicBezTo>
                  <a:lnTo>
                    <a:pt x="43" y="2726"/>
                  </a:lnTo>
                  <a:cubicBezTo>
                    <a:pt x="68" y="2718"/>
                    <a:pt x="93" y="2715"/>
                    <a:pt x="118" y="2708"/>
                  </a:cubicBezTo>
                  <a:cubicBezTo>
                    <a:pt x="2675" y="2085"/>
                    <a:pt x="5182" y="1268"/>
                    <a:pt x="7617" y="266"/>
                  </a:cubicBezTo>
                  <a:cubicBezTo>
                    <a:pt x="7667" y="180"/>
                    <a:pt x="7710" y="90"/>
                    <a:pt x="7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8"/>
            <p:cNvSpPr/>
            <p:nvPr/>
          </p:nvSpPr>
          <p:spPr>
            <a:xfrm>
              <a:off x="8611200" y="5696325"/>
              <a:ext cx="138350" cy="310675"/>
            </a:xfrm>
            <a:custGeom>
              <a:avLst/>
              <a:gdLst/>
              <a:ahLst/>
              <a:cxnLst/>
              <a:rect l="l" t="t" r="r" b="b"/>
              <a:pathLst>
                <a:path w="5534" h="12427" extrusionOk="0">
                  <a:moveTo>
                    <a:pt x="140" y="0"/>
                  </a:moveTo>
                  <a:cubicBezTo>
                    <a:pt x="94" y="47"/>
                    <a:pt x="47" y="97"/>
                    <a:pt x="1" y="147"/>
                  </a:cubicBezTo>
                  <a:cubicBezTo>
                    <a:pt x="1856" y="4176"/>
                    <a:pt x="3650" y="8290"/>
                    <a:pt x="5340" y="12387"/>
                  </a:cubicBezTo>
                  <a:cubicBezTo>
                    <a:pt x="5343" y="12401"/>
                    <a:pt x="5351" y="12412"/>
                    <a:pt x="5358" y="12426"/>
                  </a:cubicBezTo>
                  <a:lnTo>
                    <a:pt x="5533" y="12355"/>
                  </a:lnTo>
                  <a:cubicBezTo>
                    <a:pt x="5505" y="12287"/>
                    <a:pt x="5476" y="12222"/>
                    <a:pt x="5451" y="12158"/>
                  </a:cubicBezTo>
                  <a:cubicBezTo>
                    <a:pt x="3768" y="8090"/>
                    <a:pt x="1984" y="4004"/>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8"/>
            <p:cNvSpPr/>
            <p:nvPr/>
          </p:nvSpPr>
          <p:spPr>
            <a:xfrm>
              <a:off x="8721950" y="6002850"/>
              <a:ext cx="183450" cy="55800"/>
            </a:xfrm>
            <a:custGeom>
              <a:avLst/>
              <a:gdLst/>
              <a:ahLst/>
              <a:cxnLst/>
              <a:rect l="l" t="t" r="r" b="b"/>
              <a:pathLst>
                <a:path w="7338" h="2232" extrusionOk="0">
                  <a:moveTo>
                    <a:pt x="7320" y="0"/>
                  </a:moveTo>
                  <a:cubicBezTo>
                    <a:pt x="4906" y="462"/>
                    <a:pt x="2536" y="1121"/>
                    <a:pt x="229" y="1970"/>
                  </a:cubicBezTo>
                  <a:cubicBezTo>
                    <a:pt x="151" y="1995"/>
                    <a:pt x="79" y="2024"/>
                    <a:pt x="0" y="2052"/>
                  </a:cubicBezTo>
                  <a:lnTo>
                    <a:pt x="68" y="2231"/>
                  </a:lnTo>
                  <a:lnTo>
                    <a:pt x="111" y="2217"/>
                  </a:lnTo>
                  <a:cubicBezTo>
                    <a:pt x="2460" y="1343"/>
                    <a:pt x="4878" y="667"/>
                    <a:pt x="7338" y="190"/>
                  </a:cubicBezTo>
                  <a:cubicBezTo>
                    <a:pt x="7331" y="126"/>
                    <a:pt x="7323" y="65"/>
                    <a:pt x="7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8"/>
            <p:cNvSpPr/>
            <p:nvPr/>
          </p:nvSpPr>
          <p:spPr>
            <a:xfrm>
              <a:off x="8548075" y="5939025"/>
              <a:ext cx="146675" cy="180050"/>
            </a:xfrm>
            <a:custGeom>
              <a:avLst/>
              <a:gdLst/>
              <a:ahLst/>
              <a:cxnLst/>
              <a:rect l="l" t="t" r="r" b="b"/>
              <a:pathLst>
                <a:path w="5867" h="7202" extrusionOk="0">
                  <a:moveTo>
                    <a:pt x="151" y="0"/>
                  </a:moveTo>
                  <a:lnTo>
                    <a:pt x="1" y="122"/>
                  </a:lnTo>
                  <a:cubicBezTo>
                    <a:pt x="2189" y="2210"/>
                    <a:pt x="4098" y="4577"/>
                    <a:pt x="5677" y="7159"/>
                  </a:cubicBezTo>
                  <a:cubicBezTo>
                    <a:pt x="5688" y="7169"/>
                    <a:pt x="5695" y="7184"/>
                    <a:pt x="5706" y="7202"/>
                  </a:cubicBezTo>
                  <a:lnTo>
                    <a:pt x="5867" y="7101"/>
                  </a:lnTo>
                  <a:cubicBezTo>
                    <a:pt x="5838" y="7055"/>
                    <a:pt x="5809" y="7001"/>
                    <a:pt x="5777" y="6954"/>
                  </a:cubicBezTo>
                  <a:cubicBezTo>
                    <a:pt x="4205" y="4408"/>
                    <a:pt x="2314" y="207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8"/>
            <p:cNvSpPr/>
            <p:nvPr/>
          </p:nvSpPr>
          <p:spPr>
            <a:xfrm>
              <a:off x="8662400" y="6121475"/>
              <a:ext cx="221250" cy="54350"/>
            </a:xfrm>
            <a:custGeom>
              <a:avLst/>
              <a:gdLst/>
              <a:ahLst/>
              <a:cxnLst/>
              <a:rect l="l" t="t" r="r" b="b"/>
              <a:pathLst>
                <a:path w="8850" h="2174" extrusionOk="0">
                  <a:moveTo>
                    <a:pt x="8850" y="0"/>
                  </a:moveTo>
                  <a:lnTo>
                    <a:pt x="8850" y="0"/>
                  </a:lnTo>
                  <a:cubicBezTo>
                    <a:pt x="5949" y="408"/>
                    <a:pt x="3084" y="1049"/>
                    <a:pt x="280" y="1909"/>
                  </a:cubicBezTo>
                  <a:cubicBezTo>
                    <a:pt x="198" y="1934"/>
                    <a:pt x="112" y="1959"/>
                    <a:pt x="26" y="1988"/>
                  </a:cubicBezTo>
                  <a:lnTo>
                    <a:pt x="1" y="1995"/>
                  </a:lnTo>
                  <a:lnTo>
                    <a:pt x="12" y="2020"/>
                  </a:lnTo>
                  <a:lnTo>
                    <a:pt x="62" y="2174"/>
                  </a:lnTo>
                  <a:cubicBezTo>
                    <a:pt x="94" y="2163"/>
                    <a:pt x="126" y="2156"/>
                    <a:pt x="162" y="2145"/>
                  </a:cubicBezTo>
                  <a:cubicBezTo>
                    <a:pt x="2959" y="1275"/>
                    <a:pt x="5816" y="630"/>
                    <a:pt x="8717" y="211"/>
                  </a:cubicBezTo>
                  <a:cubicBezTo>
                    <a:pt x="8764" y="140"/>
                    <a:pt x="8807" y="72"/>
                    <a:pt x="8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8"/>
            <p:cNvSpPr/>
            <p:nvPr/>
          </p:nvSpPr>
          <p:spPr>
            <a:xfrm>
              <a:off x="8462150" y="6027375"/>
              <a:ext cx="187400" cy="178100"/>
            </a:xfrm>
            <a:custGeom>
              <a:avLst/>
              <a:gdLst/>
              <a:ahLst/>
              <a:cxnLst/>
              <a:rect l="l" t="t" r="r" b="b"/>
              <a:pathLst>
                <a:path w="7496" h="7124" extrusionOk="0">
                  <a:moveTo>
                    <a:pt x="40" y="1"/>
                  </a:moveTo>
                  <a:cubicBezTo>
                    <a:pt x="25" y="76"/>
                    <a:pt x="11" y="151"/>
                    <a:pt x="0" y="226"/>
                  </a:cubicBezTo>
                  <a:cubicBezTo>
                    <a:pt x="960" y="1125"/>
                    <a:pt x="1927" y="2027"/>
                    <a:pt x="2872" y="2912"/>
                  </a:cubicBezTo>
                  <a:cubicBezTo>
                    <a:pt x="4348" y="4291"/>
                    <a:pt x="5877" y="5716"/>
                    <a:pt x="7345" y="7105"/>
                  </a:cubicBezTo>
                  <a:lnTo>
                    <a:pt x="7366" y="7123"/>
                  </a:lnTo>
                  <a:lnTo>
                    <a:pt x="7495" y="6984"/>
                  </a:lnTo>
                  <a:lnTo>
                    <a:pt x="7434" y="6930"/>
                  </a:lnTo>
                  <a:cubicBezTo>
                    <a:pt x="5977" y="5551"/>
                    <a:pt x="4466" y="4140"/>
                    <a:pt x="3001" y="2769"/>
                  </a:cubicBezTo>
                  <a:cubicBezTo>
                    <a:pt x="2027" y="1859"/>
                    <a:pt x="1032" y="928"/>
                    <a:pt x="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3" name="Google Shape;2073;p48"/>
          <p:cNvGrpSpPr/>
          <p:nvPr/>
        </p:nvGrpSpPr>
        <p:grpSpPr>
          <a:xfrm>
            <a:off x="955894" y="2807536"/>
            <a:ext cx="3667633" cy="1793433"/>
            <a:chOff x="1013125" y="4701550"/>
            <a:chExt cx="2161500" cy="1056950"/>
          </a:xfrm>
        </p:grpSpPr>
        <p:sp>
          <p:nvSpPr>
            <p:cNvPr id="2074" name="Google Shape;2074;p48"/>
            <p:cNvSpPr/>
            <p:nvPr/>
          </p:nvSpPr>
          <p:spPr>
            <a:xfrm>
              <a:off x="2986425" y="5047400"/>
              <a:ext cx="138350" cy="310675"/>
            </a:xfrm>
            <a:custGeom>
              <a:avLst/>
              <a:gdLst/>
              <a:ahLst/>
              <a:cxnLst/>
              <a:rect l="l" t="t" r="r" b="b"/>
              <a:pathLst>
                <a:path w="5534" h="12427" extrusionOk="0">
                  <a:moveTo>
                    <a:pt x="140" y="0"/>
                  </a:moveTo>
                  <a:cubicBezTo>
                    <a:pt x="94" y="47"/>
                    <a:pt x="47" y="97"/>
                    <a:pt x="1" y="147"/>
                  </a:cubicBezTo>
                  <a:cubicBezTo>
                    <a:pt x="1856" y="4176"/>
                    <a:pt x="3650" y="8290"/>
                    <a:pt x="5340" y="12387"/>
                  </a:cubicBezTo>
                  <a:cubicBezTo>
                    <a:pt x="5343" y="12401"/>
                    <a:pt x="5351" y="12412"/>
                    <a:pt x="5358" y="12426"/>
                  </a:cubicBezTo>
                  <a:lnTo>
                    <a:pt x="5533" y="12355"/>
                  </a:lnTo>
                  <a:cubicBezTo>
                    <a:pt x="5505" y="12287"/>
                    <a:pt x="5476" y="12222"/>
                    <a:pt x="5451" y="12158"/>
                  </a:cubicBezTo>
                  <a:cubicBezTo>
                    <a:pt x="3768" y="8090"/>
                    <a:pt x="1984" y="4004"/>
                    <a:pt x="140" y="0"/>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8"/>
            <p:cNvSpPr/>
            <p:nvPr/>
          </p:nvSpPr>
          <p:spPr>
            <a:xfrm>
              <a:off x="2923300" y="5290100"/>
              <a:ext cx="146675" cy="180050"/>
            </a:xfrm>
            <a:custGeom>
              <a:avLst/>
              <a:gdLst/>
              <a:ahLst/>
              <a:cxnLst/>
              <a:rect l="l" t="t" r="r" b="b"/>
              <a:pathLst>
                <a:path w="5867" h="7202" extrusionOk="0">
                  <a:moveTo>
                    <a:pt x="151" y="0"/>
                  </a:moveTo>
                  <a:lnTo>
                    <a:pt x="1" y="122"/>
                  </a:lnTo>
                  <a:cubicBezTo>
                    <a:pt x="2189" y="2210"/>
                    <a:pt x="4098" y="4577"/>
                    <a:pt x="5677" y="7159"/>
                  </a:cubicBezTo>
                  <a:cubicBezTo>
                    <a:pt x="5688" y="7169"/>
                    <a:pt x="5695" y="7184"/>
                    <a:pt x="5706" y="7202"/>
                  </a:cubicBezTo>
                  <a:lnTo>
                    <a:pt x="5867" y="7101"/>
                  </a:lnTo>
                  <a:cubicBezTo>
                    <a:pt x="5838" y="7055"/>
                    <a:pt x="5809" y="7001"/>
                    <a:pt x="5777" y="6954"/>
                  </a:cubicBezTo>
                  <a:cubicBezTo>
                    <a:pt x="4205" y="4408"/>
                    <a:pt x="2314" y="2070"/>
                    <a:pt x="151" y="0"/>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8"/>
            <p:cNvSpPr/>
            <p:nvPr/>
          </p:nvSpPr>
          <p:spPr>
            <a:xfrm>
              <a:off x="2837375" y="5378450"/>
              <a:ext cx="187400" cy="178100"/>
            </a:xfrm>
            <a:custGeom>
              <a:avLst/>
              <a:gdLst/>
              <a:ahLst/>
              <a:cxnLst/>
              <a:rect l="l" t="t" r="r" b="b"/>
              <a:pathLst>
                <a:path w="7496" h="7124" extrusionOk="0">
                  <a:moveTo>
                    <a:pt x="40" y="1"/>
                  </a:moveTo>
                  <a:cubicBezTo>
                    <a:pt x="25" y="76"/>
                    <a:pt x="11" y="151"/>
                    <a:pt x="0" y="226"/>
                  </a:cubicBezTo>
                  <a:cubicBezTo>
                    <a:pt x="960" y="1125"/>
                    <a:pt x="1927" y="2027"/>
                    <a:pt x="2872" y="2912"/>
                  </a:cubicBezTo>
                  <a:cubicBezTo>
                    <a:pt x="4348" y="4291"/>
                    <a:pt x="5877" y="5716"/>
                    <a:pt x="7345" y="7105"/>
                  </a:cubicBezTo>
                  <a:lnTo>
                    <a:pt x="7366" y="7123"/>
                  </a:lnTo>
                  <a:lnTo>
                    <a:pt x="7495" y="6984"/>
                  </a:lnTo>
                  <a:lnTo>
                    <a:pt x="7434" y="6930"/>
                  </a:lnTo>
                  <a:cubicBezTo>
                    <a:pt x="5977" y="5551"/>
                    <a:pt x="4466" y="4140"/>
                    <a:pt x="3001" y="2769"/>
                  </a:cubicBezTo>
                  <a:cubicBezTo>
                    <a:pt x="2027" y="1859"/>
                    <a:pt x="1032" y="928"/>
                    <a:pt x="40" y="1"/>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8"/>
            <p:cNvSpPr/>
            <p:nvPr/>
          </p:nvSpPr>
          <p:spPr>
            <a:xfrm>
              <a:off x="1110525" y="4972725"/>
              <a:ext cx="68850" cy="231350"/>
            </a:xfrm>
            <a:custGeom>
              <a:avLst/>
              <a:gdLst/>
              <a:ahLst/>
              <a:cxnLst/>
              <a:rect l="l" t="t" r="r" b="b"/>
              <a:pathLst>
                <a:path w="2754" h="9254" extrusionOk="0">
                  <a:moveTo>
                    <a:pt x="2539" y="1"/>
                  </a:moveTo>
                  <a:cubicBezTo>
                    <a:pt x="1472" y="2898"/>
                    <a:pt x="645" y="5877"/>
                    <a:pt x="57" y="8910"/>
                  </a:cubicBezTo>
                  <a:cubicBezTo>
                    <a:pt x="36" y="9010"/>
                    <a:pt x="18" y="9111"/>
                    <a:pt x="0" y="9211"/>
                  </a:cubicBezTo>
                  <a:lnTo>
                    <a:pt x="233" y="9254"/>
                  </a:lnTo>
                  <a:lnTo>
                    <a:pt x="244" y="9200"/>
                  </a:lnTo>
                  <a:cubicBezTo>
                    <a:pt x="831" y="6103"/>
                    <a:pt x="1669" y="3062"/>
                    <a:pt x="2754" y="101"/>
                  </a:cubicBezTo>
                  <a:cubicBezTo>
                    <a:pt x="2682" y="69"/>
                    <a:pt x="2611" y="33"/>
                    <a:pt x="2539" y="1"/>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8"/>
            <p:cNvSpPr/>
            <p:nvPr/>
          </p:nvSpPr>
          <p:spPr>
            <a:xfrm>
              <a:off x="1198075" y="5072550"/>
              <a:ext cx="93400" cy="272000"/>
            </a:xfrm>
            <a:custGeom>
              <a:avLst/>
              <a:gdLst/>
              <a:ahLst/>
              <a:cxnLst/>
              <a:rect l="l" t="t" r="r" b="b"/>
              <a:pathLst>
                <a:path w="3736" h="10880" extrusionOk="0">
                  <a:moveTo>
                    <a:pt x="3592" y="0"/>
                  </a:moveTo>
                  <a:cubicBezTo>
                    <a:pt x="2153" y="3392"/>
                    <a:pt x="978" y="6894"/>
                    <a:pt x="86" y="10471"/>
                  </a:cubicBezTo>
                  <a:cubicBezTo>
                    <a:pt x="61" y="10579"/>
                    <a:pt x="33" y="10686"/>
                    <a:pt x="8" y="10797"/>
                  </a:cubicBezTo>
                  <a:cubicBezTo>
                    <a:pt x="4" y="10804"/>
                    <a:pt x="4" y="10819"/>
                    <a:pt x="0" y="10826"/>
                  </a:cubicBezTo>
                  <a:lnTo>
                    <a:pt x="29" y="10833"/>
                  </a:lnTo>
                  <a:lnTo>
                    <a:pt x="233" y="10879"/>
                  </a:lnTo>
                  <a:cubicBezTo>
                    <a:pt x="240" y="10836"/>
                    <a:pt x="255" y="10797"/>
                    <a:pt x="262" y="10751"/>
                  </a:cubicBezTo>
                  <a:cubicBezTo>
                    <a:pt x="1143" y="7173"/>
                    <a:pt x="2303" y="3675"/>
                    <a:pt x="3735" y="280"/>
                  </a:cubicBezTo>
                  <a:cubicBezTo>
                    <a:pt x="3689" y="183"/>
                    <a:pt x="3642" y="94"/>
                    <a:pt x="3592" y="0"/>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8"/>
            <p:cNvSpPr/>
            <p:nvPr/>
          </p:nvSpPr>
          <p:spPr>
            <a:xfrm>
              <a:off x="1204775" y="5493125"/>
              <a:ext cx="107650" cy="265375"/>
            </a:xfrm>
            <a:custGeom>
              <a:avLst/>
              <a:gdLst/>
              <a:ahLst/>
              <a:cxnLst/>
              <a:rect l="l" t="t" r="r" b="b"/>
              <a:pathLst>
                <a:path w="4306" h="10615" extrusionOk="0">
                  <a:moveTo>
                    <a:pt x="44" y="0"/>
                  </a:moveTo>
                  <a:cubicBezTo>
                    <a:pt x="16" y="0"/>
                    <a:pt x="1" y="1"/>
                    <a:pt x="1" y="4"/>
                  </a:cubicBezTo>
                  <a:lnTo>
                    <a:pt x="30" y="9852"/>
                  </a:lnTo>
                  <a:cubicBezTo>
                    <a:pt x="30" y="10336"/>
                    <a:pt x="339" y="10614"/>
                    <a:pt x="649" y="10614"/>
                  </a:cubicBezTo>
                  <a:cubicBezTo>
                    <a:pt x="878" y="10614"/>
                    <a:pt x="1106" y="10463"/>
                    <a:pt x="1211" y="10131"/>
                  </a:cubicBezTo>
                  <a:lnTo>
                    <a:pt x="4305" y="355"/>
                  </a:lnTo>
                  <a:cubicBezTo>
                    <a:pt x="4305" y="355"/>
                    <a:pt x="492" y="0"/>
                    <a:pt x="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8"/>
            <p:cNvSpPr/>
            <p:nvPr/>
          </p:nvSpPr>
          <p:spPr>
            <a:xfrm>
              <a:off x="2839325" y="5493125"/>
              <a:ext cx="107725" cy="265375"/>
            </a:xfrm>
            <a:custGeom>
              <a:avLst/>
              <a:gdLst/>
              <a:ahLst/>
              <a:cxnLst/>
              <a:rect l="l" t="t" r="r" b="b"/>
              <a:pathLst>
                <a:path w="4309" h="10615" extrusionOk="0">
                  <a:moveTo>
                    <a:pt x="4266" y="0"/>
                  </a:moveTo>
                  <a:cubicBezTo>
                    <a:pt x="3817" y="0"/>
                    <a:pt x="1" y="355"/>
                    <a:pt x="1" y="355"/>
                  </a:cubicBezTo>
                  <a:lnTo>
                    <a:pt x="3099" y="10131"/>
                  </a:lnTo>
                  <a:cubicBezTo>
                    <a:pt x="3203" y="10463"/>
                    <a:pt x="3432" y="10614"/>
                    <a:pt x="3660" y="10614"/>
                  </a:cubicBezTo>
                  <a:cubicBezTo>
                    <a:pt x="3969" y="10614"/>
                    <a:pt x="4278" y="10336"/>
                    <a:pt x="4280" y="9852"/>
                  </a:cubicBezTo>
                  <a:lnTo>
                    <a:pt x="4309" y="4"/>
                  </a:lnTo>
                  <a:cubicBezTo>
                    <a:pt x="4309" y="1"/>
                    <a:pt x="4294" y="0"/>
                    <a:pt x="42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8"/>
            <p:cNvSpPr/>
            <p:nvPr/>
          </p:nvSpPr>
          <p:spPr>
            <a:xfrm>
              <a:off x="1179900" y="4701550"/>
              <a:ext cx="1827675" cy="507450"/>
            </a:xfrm>
            <a:custGeom>
              <a:avLst/>
              <a:gdLst/>
              <a:ahLst/>
              <a:cxnLst/>
              <a:rect l="l" t="t" r="r" b="b"/>
              <a:pathLst>
                <a:path w="73107" h="20298" extrusionOk="0">
                  <a:moveTo>
                    <a:pt x="1150" y="1"/>
                  </a:moveTo>
                  <a:cubicBezTo>
                    <a:pt x="516" y="1"/>
                    <a:pt x="0" y="517"/>
                    <a:pt x="4" y="1150"/>
                  </a:cubicBezTo>
                  <a:lnTo>
                    <a:pt x="4" y="20298"/>
                  </a:lnTo>
                  <a:lnTo>
                    <a:pt x="73107" y="20298"/>
                  </a:lnTo>
                  <a:lnTo>
                    <a:pt x="73107" y="868"/>
                  </a:lnTo>
                  <a:cubicBezTo>
                    <a:pt x="73107" y="388"/>
                    <a:pt x="72720" y="1"/>
                    <a:pt x="72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8"/>
            <p:cNvSpPr/>
            <p:nvPr/>
          </p:nvSpPr>
          <p:spPr>
            <a:xfrm>
              <a:off x="1203700" y="5255525"/>
              <a:ext cx="1737725" cy="181225"/>
            </a:xfrm>
            <a:custGeom>
              <a:avLst/>
              <a:gdLst/>
              <a:ahLst/>
              <a:cxnLst/>
              <a:rect l="l" t="t" r="r" b="b"/>
              <a:pathLst>
                <a:path w="69509" h="7249" extrusionOk="0">
                  <a:moveTo>
                    <a:pt x="1" y="1"/>
                  </a:moveTo>
                  <a:lnTo>
                    <a:pt x="1" y="6647"/>
                  </a:lnTo>
                  <a:cubicBezTo>
                    <a:pt x="1" y="6980"/>
                    <a:pt x="273" y="7249"/>
                    <a:pt x="606" y="7249"/>
                  </a:cubicBezTo>
                  <a:lnTo>
                    <a:pt x="68903" y="7249"/>
                  </a:lnTo>
                  <a:cubicBezTo>
                    <a:pt x="69240" y="7249"/>
                    <a:pt x="69508" y="6980"/>
                    <a:pt x="69508" y="6647"/>
                  </a:cubicBezTo>
                  <a:lnTo>
                    <a:pt x="69508"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8"/>
            <p:cNvSpPr/>
            <p:nvPr/>
          </p:nvSpPr>
          <p:spPr>
            <a:xfrm>
              <a:off x="1215900" y="5395475"/>
              <a:ext cx="1703675" cy="181025"/>
            </a:xfrm>
            <a:custGeom>
              <a:avLst/>
              <a:gdLst/>
              <a:ahLst/>
              <a:cxnLst/>
              <a:rect l="l" t="t" r="r" b="b"/>
              <a:pathLst>
                <a:path w="68147" h="7241" extrusionOk="0">
                  <a:moveTo>
                    <a:pt x="297" y="0"/>
                  </a:moveTo>
                  <a:cubicBezTo>
                    <a:pt x="133" y="0"/>
                    <a:pt x="0" y="133"/>
                    <a:pt x="0" y="297"/>
                  </a:cubicBezTo>
                  <a:lnTo>
                    <a:pt x="0" y="6943"/>
                  </a:lnTo>
                  <a:cubicBezTo>
                    <a:pt x="0" y="7108"/>
                    <a:pt x="133" y="7241"/>
                    <a:pt x="297" y="7241"/>
                  </a:cubicBezTo>
                  <a:lnTo>
                    <a:pt x="67853" y="7241"/>
                  </a:lnTo>
                  <a:cubicBezTo>
                    <a:pt x="68014" y="7241"/>
                    <a:pt x="68147" y="7108"/>
                    <a:pt x="68147" y="6943"/>
                  </a:cubicBezTo>
                  <a:lnTo>
                    <a:pt x="68147" y="297"/>
                  </a:lnTo>
                  <a:cubicBezTo>
                    <a:pt x="68147" y="133"/>
                    <a:pt x="68014" y="0"/>
                    <a:pt x="67853"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8"/>
            <p:cNvSpPr/>
            <p:nvPr/>
          </p:nvSpPr>
          <p:spPr>
            <a:xfrm>
              <a:off x="1215900" y="5395475"/>
              <a:ext cx="1703675" cy="181025"/>
            </a:xfrm>
            <a:custGeom>
              <a:avLst/>
              <a:gdLst/>
              <a:ahLst/>
              <a:cxnLst/>
              <a:rect l="l" t="t" r="r" b="b"/>
              <a:pathLst>
                <a:path w="68147" h="7241" extrusionOk="0">
                  <a:moveTo>
                    <a:pt x="297" y="0"/>
                  </a:moveTo>
                  <a:cubicBezTo>
                    <a:pt x="133" y="0"/>
                    <a:pt x="0" y="133"/>
                    <a:pt x="0" y="297"/>
                  </a:cubicBezTo>
                  <a:lnTo>
                    <a:pt x="0" y="6943"/>
                  </a:lnTo>
                  <a:cubicBezTo>
                    <a:pt x="0" y="7108"/>
                    <a:pt x="133" y="7241"/>
                    <a:pt x="297" y="7241"/>
                  </a:cubicBezTo>
                  <a:lnTo>
                    <a:pt x="67853" y="7241"/>
                  </a:lnTo>
                  <a:cubicBezTo>
                    <a:pt x="68014" y="7241"/>
                    <a:pt x="68147" y="7108"/>
                    <a:pt x="68147" y="6943"/>
                  </a:cubicBezTo>
                  <a:lnTo>
                    <a:pt x="68147" y="297"/>
                  </a:lnTo>
                  <a:cubicBezTo>
                    <a:pt x="68147" y="133"/>
                    <a:pt x="68014" y="0"/>
                    <a:pt x="67853"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8"/>
            <p:cNvSpPr/>
            <p:nvPr/>
          </p:nvSpPr>
          <p:spPr>
            <a:xfrm>
              <a:off x="1192975" y="5187850"/>
              <a:ext cx="1761075" cy="103975"/>
            </a:xfrm>
            <a:custGeom>
              <a:avLst/>
              <a:gdLst/>
              <a:ahLst/>
              <a:cxnLst/>
              <a:rect l="l" t="t" r="r" b="b"/>
              <a:pathLst>
                <a:path w="70443" h="4159" extrusionOk="0">
                  <a:moveTo>
                    <a:pt x="2138" y="1"/>
                  </a:moveTo>
                  <a:lnTo>
                    <a:pt x="781" y="1709"/>
                  </a:lnTo>
                  <a:cubicBezTo>
                    <a:pt x="0" y="2694"/>
                    <a:pt x="695" y="4158"/>
                    <a:pt x="1941" y="4158"/>
                  </a:cubicBezTo>
                  <a:lnTo>
                    <a:pt x="68584" y="4158"/>
                  </a:lnTo>
                  <a:cubicBezTo>
                    <a:pt x="69726" y="4158"/>
                    <a:pt x="70442" y="2916"/>
                    <a:pt x="69884" y="1913"/>
                  </a:cubicBezTo>
                  <a:lnTo>
                    <a:pt x="68985" y="294"/>
                  </a:lnTo>
                  <a:lnTo>
                    <a:pt x="2138" y="1"/>
                  </a:ln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8"/>
            <p:cNvSpPr/>
            <p:nvPr/>
          </p:nvSpPr>
          <p:spPr>
            <a:xfrm>
              <a:off x="1192975" y="5187850"/>
              <a:ext cx="1761075" cy="103975"/>
            </a:xfrm>
            <a:custGeom>
              <a:avLst/>
              <a:gdLst/>
              <a:ahLst/>
              <a:cxnLst/>
              <a:rect l="l" t="t" r="r" b="b"/>
              <a:pathLst>
                <a:path w="70443" h="4159" extrusionOk="0">
                  <a:moveTo>
                    <a:pt x="2138" y="1"/>
                  </a:moveTo>
                  <a:lnTo>
                    <a:pt x="781" y="1709"/>
                  </a:lnTo>
                  <a:cubicBezTo>
                    <a:pt x="0" y="2694"/>
                    <a:pt x="695" y="4158"/>
                    <a:pt x="1941" y="4158"/>
                  </a:cubicBezTo>
                  <a:lnTo>
                    <a:pt x="68584" y="4158"/>
                  </a:lnTo>
                  <a:cubicBezTo>
                    <a:pt x="69726" y="4158"/>
                    <a:pt x="70442" y="2916"/>
                    <a:pt x="69884" y="1913"/>
                  </a:cubicBezTo>
                  <a:lnTo>
                    <a:pt x="68985" y="294"/>
                  </a:lnTo>
                  <a:lnTo>
                    <a:pt x="2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8"/>
            <p:cNvSpPr/>
            <p:nvPr/>
          </p:nvSpPr>
          <p:spPr>
            <a:xfrm>
              <a:off x="2816050" y="4952875"/>
              <a:ext cx="340150" cy="281300"/>
            </a:xfrm>
            <a:custGeom>
              <a:avLst/>
              <a:gdLst/>
              <a:ahLst/>
              <a:cxnLst/>
              <a:rect l="l" t="t" r="r" b="b"/>
              <a:pathLst>
                <a:path w="13606" h="11252" extrusionOk="0">
                  <a:moveTo>
                    <a:pt x="6528" y="0"/>
                  </a:moveTo>
                  <a:cubicBezTo>
                    <a:pt x="5562" y="0"/>
                    <a:pt x="3816" y="283"/>
                    <a:pt x="2275" y="2037"/>
                  </a:cubicBezTo>
                  <a:cubicBezTo>
                    <a:pt x="1" y="4630"/>
                    <a:pt x="488" y="9686"/>
                    <a:pt x="488" y="9686"/>
                  </a:cubicBezTo>
                  <a:cubicBezTo>
                    <a:pt x="2153" y="10345"/>
                    <a:pt x="4305" y="11251"/>
                    <a:pt x="4305" y="11251"/>
                  </a:cubicBezTo>
                  <a:lnTo>
                    <a:pt x="13605" y="4752"/>
                  </a:lnTo>
                  <a:cubicBezTo>
                    <a:pt x="11979" y="967"/>
                    <a:pt x="7270" y="64"/>
                    <a:pt x="7270" y="64"/>
                  </a:cubicBezTo>
                  <a:cubicBezTo>
                    <a:pt x="7270" y="64"/>
                    <a:pt x="6987" y="0"/>
                    <a:pt x="6528"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8"/>
            <p:cNvSpPr/>
            <p:nvPr/>
          </p:nvSpPr>
          <p:spPr>
            <a:xfrm>
              <a:off x="2816050" y="4952125"/>
              <a:ext cx="340150" cy="282050"/>
            </a:xfrm>
            <a:custGeom>
              <a:avLst/>
              <a:gdLst/>
              <a:ahLst/>
              <a:cxnLst/>
              <a:rect l="l" t="t" r="r" b="b"/>
              <a:pathLst>
                <a:path w="13606" h="11282" extrusionOk="0">
                  <a:moveTo>
                    <a:pt x="6682" y="0"/>
                  </a:moveTo>
                  <a:cubicBezTo>
                    <a:pt x="5694" y="0"/>
                    <a:pt x="3848" y="276"/>
                    <a:pt x="2275" y="2067"/>
                  </a:cubicBezTo>
                  <a:cubicBezTo>
                    <a:pt x="1" y="4660"/>
                    <a:pt x="488" y="9716"/>
                    <a:pt x="488" y="9716"/>
                  </a:cubicBezTo>
                  <a:cubicBezTo>
                    <a:pt x="2153" y="10375"/>
                    <a:pt x="4305" y="11281"/>
                    <a:pt x="4305" y="11281"/>
                  </a:cubicBezTo>
                  <a:lnTo>
                    <a:pt x="13605" y="4782"/>
                  </a:lnTo>
                  <a:cubicBezTo>
                    <a:pt x="11979" y="997"/>
                    <a:pt x="7392" y="55"/>
                    <a:pt x="7392" y="55"/>
                  </a:cubicBezTo>
                  <a:cubicBezTo>
                    <a:pt x="7392" y="55"/>
                    <a:pt x="7122" y="0"/>
                    <a:pt x="668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8"/>
            <p:cNvSpPr/>
            <p:nvPr/>
          </p:nvSpPr>
          <p:spPr>
            <a:xfrm>
              <a:off x="2885525" y="5042400"/>
              <a:ext cx="289100" cy="541300"/>
            </a:xfrm>
            <a:custGeom>
              <a:avLst/>
              <a:gdLst/>
              <a:ahLst/>
              <a:cxnLst/>
              <a:rect l="l" t="t" r="r" b="b"/>
              <a:pathLst>
                <a:path w="11564" h="21652" extrusionOk="0">
                  <a:moveTo>
                    <a:pt x="8571" y="0"/>
                  </a:moveTo>
                  <a:cubicBezTo>
                    <a:pt x="7037" y="0"/>
                    <a:pt x="5280" y="889"/>
                    <a:pt x="4359" y="1797"/>
                  </a:cubicBezTo>
                  <a:cubicBezTo>
                    <a:pt x="2056" y="4071"/>
                    <a:pt x="1387" y="7663"/>
                    <a:pt x="892" y="10775"/>
                  </a:cubicBezTo>
                  <a:cubicBezTo>
                    <a:pt x="337" y="14277"/>
                    <a:pt x="151" y="17826"/>
                    <a:pt x="1" y="21367"/>
                  </a:cubicBezTo>
                  <a:lnTo>
                    <a:pt x="5211" y="21647"/>
                  </a:lnTo>
                  <a:cubicBezTo>
                    <a:pt x="5250" y="21650"/>
                    <a:pt x="5289" y="21652"/>
                    <a:pt x="5327" y="21652"/>
                  </a:cubicBezTo>
                  <a:cubicBezTo>
                    <a:pt x="7021" y="21652"/>
                    <a:pt x="8005" y="18377"/>
                    <a:pt x="8531" y="16776"/>
                  </a:cubicBezTo>
                  <a:cubicBezTo>
                    <a:pt x="9963" y="12397"/>
                    <a:pt x="11564" y="7899"/>
                    <a:pt x="11417" y="3391"/>
                  </a:cubicBezTo>
                  <a:cubicBezTo>
                    <a:pt x="11396" y="2732"/>
                    <a:pt x="11317" y="2059"/>
                    <a:pt x="11037" y="1468"/>
                  </a:cubicBezTo>
                  <a:cubicBezTo>
                    <a:pt x="10531" y="402"/>
                    <a:pt x="9602" y="0"/>
                    <a:pt x="8571"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8"/>
            <p:cNvSpPr/>
            <p:nvPr/>
          </p:nvSpPr>
          <p:spPr>
            <a:xfrm>
              <a:off x="2885525" y="5042400"/>
              <a:ext cx="289100" cy="541300"/>
            </a:xfrm>
            <a:custGeom>
              <a:avLst/>
              <a:gdLst/>
              <a:ahLst/>
              <a:cxnLst/>
              <a:rect l="l" t="t" r="r" b="b"/>
              <a:pathLst>
                <a:path w="11564" h="21652" extrusionOk="0">
                  <a:moveTo>
                    <a:pt x="8571" y="0"/>
                  </a:moveTo>
                  <a:cubicBezTo>
                    <a:pt x="7037" y="0"/>
                    <a:pt x="5280" y="889"/>
                    <a:pt x="4359" y="1797"/>
                  </a:cubicBezTo>
                  <a:cubicBezTo>
                    <a:pt x="2056" y="4071"/>
                    <a:pt x="1387" y="7663"/>
                    <a:pt x="892" y="10775"/>
                  </a:cubicBezTo>
                  <a:cubicBezTo>
                    <a:pt x="337" y="14277"/>
                    <a:pt x="151" y="17826"/>
                    <a:pt x="1" y="21367"/>
                  </a:cubicBezTo>
                  <a:lnTo>
                    <a:pt x="5211" y="21647"/>
                  </a:lnTo>
                  <a:cubicBezTo>
                    <a:pt x="5250" y="21650"/>
                    <a:pt x="5289" y="21652"/>
                    <a:pt x="5327" y="21652"/>
                  </a:cubicBezTo>
                  <a:cubicBezTo>
                    <a:pt x="7021" y="21652"/>
                    <a:pt x="8005" y="18377"/>
                    <a:pt x="8531" y="16776"/>
                  </a:cubicBezTo>
                  <a:cubicBezTo>
                    <a:pt x="9963" y="12397"/>
                    <a:pt x="11564" y="7899"/>
                    <a:pt x="11417" y="3391"/>
                  </a:cubicBezTo>
                  <a:cubicBezTo>
                    <a:pt x="11396" y="2732"/>
                    <a:pt x="11317" y="2059"/>
                    <a:pt x="11037" y="1468"/>
                  </a:cubicBezTo>
                  <a:cubicBezTo>
                    <a:pt x="10531" y="402"/>
                    <a:pt x="9602" y="0"/>
                    <a:pt x="8571"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8"/>
            <p:cNvSpPr/>
            <p:nvPr/>
          </p:nvSpPr>
          <p:spPr>
            <a:xfrm>
              <a:off x="1031550" y="4946700"/>
              <a:ext cx="340125" cy="281300"/>
            </a:xfrm>
            <a:custGeom>
              <a:avLst/>
              <a:gdLst/>
              <a:ahLst/>
              <a:cxnLst/>
              <a:rect l="l" t="t" r="r" b="b"/>
              <a:pathLst>
                <a:path w="13605" h="11252" extrusionOk="0">
                  <a:moveTo>
                    <a:pt x="7078" y="0"/>
                  </a:moveTo>
                  <a:cubicBezTo>
                    <a:pt x="6618" y="0"/>
                    <a:pt x="6336" y="64"/>
                    <a:pt x="6336" y="64"/>
                  </a:cubicBezTo>
                  <a:cubicBezTo>
                    <a:pt x="6336" y="64"/>
                    <a:pt x="1626" y="970"/>
                    <a:pt x="1" y="4752"/>
                  </a:cubicBezTo>
                  <a:lnTo>
                    <a:pt x="9301" y="11251"/>
                  </a:lnTo>
                  <a:cubicBezTo>
                    <a:pt x="9301" y="11251"/>
                    <a:pt x="11453" y="10345"/>
                    <a:pt x="13118" y="9686"/>
                  </a:cubicBezTo>
                  <a:cubicBezTo>
                    <a:pt x="13118" y="9686"/>
                    <a:pt x="13605" y="4630"/>
                    <a:pt x="11331" y="2037"/>
                  </a:cubicBezTo>
                  <a:cubicBezTo>
                    <a:pt x="9790" y="283"/>
                    <a:pt x="8044" y="0"/>
                    <a:pt x="7078"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48"/>
            <p:cNvSpPr/>
            <p:nvPr/>
          </p:nvSpPr>
          <p:spPr>
            <a:xfrm>
              <a:off x="1031550" y="4945925"/>
              <a:ext cx="340125" cy="282075"/>
            </a:xfrm>
            <a:custGeom>
              <a:avLst/>
              <a:gdLst/>
              <a:ahLst/>
              <a:cxnLst/>
              <a:rect l="l" t="t" r="r" b="b"/>
              <a:pathLst>
                <a:path w="13605" h="11283" extrusionOk="0">
                  <a:moveTo>
                    <a:pt x="6924" y="1"/>
                  </a:moveTo>
                  <a:cubicBezTo>
                    <a:pt x="6484" y="1"/>
                    <a:pt x="6214" y="56"/>
                    <a:pt x="6214" y="56"/>
                  </a:cubicBezTo>
                  <a:cubicBezTo>
                    <a:pt x="6214" y="56"/>
                    <a:pt x="1626" y="1001"/>
                    <a:pt x="1" y="4783"/>
                  </a:cubicBezTo>
                  <a:lnTo>
                    <a:pt x="9301" y="11282"/>
                  </a:lnTo>
                  <a:cubicBezTo>
                    <a:pt x="9301" y="11282"/>
                    <a:pt x="11453" y="10376"/>
                    <a:pt x="13118" y="9717"/>
                  </a:cubicBezTo>
                  <a:cubicBezTo>
                    <a:pt x="13118" y="9717"/>
                    <a:pt x="13605" y="4661"/>
                    <a:pt x="11331" y="2068"/>
                  </a:cubicBezTo>
                  <a:cubicBezTo>
                    <a:pt x="9758" y="277"/>
                    <a:pt x="7912" y="1"/>
                    <a:pt x="692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48"/>
            <p:cNvSpPr/>
            <p:nvPr/>
          </p:nvSpPr>
          <p:spPr>
            <a:xfrm>
              <a:off x="1013125" y="5036225"/>
              <a:ext cx="289625" cy="541300"/>
            </a:xfrm>
            <a:custGeom>
              <a:avLst/>
              <a:gdLst/>
              <a:ahLst/>
              <a:cxnLst/>
              <a:rect l="l" t="t" r="r" b="b"/>
              <a:pathLst>
                <a:path w="11585" h="21652" extrusionOk="0">
                  <a:moveTo>
                    <a:pt x="2993" y="0"/>
                  </a:moveTo>
                  <a:cubicBezTo>
                    <a:pt x="1962" y="0"/>
                    <a:pt x="1033" y="401"/>
                    <a:pt x="526" y="1468"/>
                  </a:cubicBezTo>
                  <a:cubicBezTo>
                    <a:pt x="247" y="2059"/>
                    <a:pt x="168" y="2732"/>
                    <a:pt x="147" y="3391"/>
                  </a:cubicBezTo>
                  <a:cubicBezTo>
                    <a:pt x="0" y="7899"/>
                    <a:pt x="1601" y="12397"/>
                    <a:pt x="3033" y="16776"/>
                  </a:cubicBezTo>
                  <a:cubicBezTo>
                    <a:pt x="3558" y="18376"/>
                    <a:pt x="4542" y="21652"/>
                    <a:pt x="6234" y="21652"/>
                  </a:cubicBezTo>
                  <a:cubicBezTo>
                    <a:pt x="6273" y="21652"/>
                    <a:pt x="6313" y="21650"/>
                    <a:pt x="6353" y="21647"/>
                  </a:cubicBezTo>
                  <a:lnTo>
                    <a:pt x="11585" y="21589"/>
                  </a:lnTo>
                  <a:cubicBezTo>
                    <a:pt x="11438" y="18048"/>
                    <a:pt x="11226" y="14277"/>
                    <a:pt x="10671" y="10775"/>
                  </a:cubicBezTo>
                  <a:cubicBezTo>
                    <a:pt x="10177" y="7663"/>
                    <a:pt x="9508" y="4071"/>
                    <a:pt x="7205" y="1797"/>
                  </a:cubicBezTo>
                  <a:cubicBezTo>
                    <a:pt x="6284" y="889"/>
                    <a:pt x="4526" y="0"/>
                    <a:pt x="2993"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48"/>
            <p:cNvSpPr/>
            <p:nvPr/>
          </p:nvSpPr>
          <p:spPr>
            <a:xfrm>
              <a:off x="1013125" y="5036225"/>
              <a:ext cx="289625" cy="541400"/>
            </a:xfrm>
            <a:custGeom>
              <a:avLst/>
              <a:gdLst/>
              <a:ahLst/>
              <a:cxnLst/>
              <a:rect l="l" t="t" r="r" b="b"/>
              <a:pathLst>
                <a:path w="11585" h="21656" extrusionOk="0">
                  <a:moveTo>
                    <a:pt x="2993" y="0"/>
                  </a:moveTo>
                  <a:cubicBezTo>
                    <a:pt x="1962" y="0"/>
                    <a:pt x="1033" y="401"/>
                    <a:pt x="526" y="1468"/>
                  </a:cubicBezTo>
                  <a:cubicBezTo>
                    <a:pt x="247" y="2059"/>
                    <a:pt x="168" y="2735"/>
                    <a:pt x="147" y="3391"/>
                  </a:cubicBezTo>
                  <a:cubicBezTo>
                    <a:pt x="0" y="7899"/>
                    <a:pt x="1601" y="12397"/>
                    <a:pt x="3033" y="16776"/>
                  </a:cubicBezTo>
                  <a:cubicBezTo>
                    <a:pt x="3558" y="18377"/>
                    <a:pt x="4543" y="21655"/>
                    <a:pt x="6237" y="21655"/>
                  </a:cubicBezTo>
                  <a:cubicBezTo>
                    <a:pt x="6275" y="21655"/>
                    <a:pt x="6314" y="21654"/>
                    <a:pt x="6353" y="21650"/>
                  </a:cubicBezTo>
                  <a:lnTo>
                    <a:pt x="11585" y="21632"/>
                  </a:lnTo>
                  <a:cubicBezTo>
                    <a:pt x="11438" y="18091"/>
                    <a:pt x="11226" y="14277"/>
                    <a:pt x="10671" y="10778"/>
                  </a:cubicBezTo>
                  <a:cubicBezTo>
                    <a:pt x="10177" y="7666"/>
                    <a:pt x="9508" y="4071"/>
                    <a:pt x="7205" y="1797"/>
                  </a:cubicBezTo>
                  <a:cubicBezTo>
                    <a:pt x="6284" y="889"/>
                    <a:pt x="4526" y="0"/>
                    <a:pt x="2993" y="0"/>
                  </a:cubicBez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48"/>
            <p:cNvSpPr/>
            <p:nvPr/>
          </p:nvSpPr>
          <p:spPr>
            <a:xfrm>
              <a:off x="1476850" y="4836200"/>
              <a:ext cx="34575" cy="35025"/>
            </a:xfrm>
            <a:custGeom>
              <a:avLst/>
              <a:gdLst/>
              <a:ahLst/>
              <a:cxnLst/>
              <a:rect l="l" t="t" r="r" b="b"/>
              <a:pathLst>
                <a:path w="1383" h="1401" extrusionOk="0">
                  <a:moveTo>
                    <a:pt x="692" y="1"/>
                  </a:moveTo>
                  <a:cubicBezTo>
                    <a:pt x="309" y="1"/>
                    <a:pt x="1" y="312"/>
                    <a:pt x="1" y="699"/>
                  </a:cubicBezTo>
                  <a:cubicBezTo>
                    <a:pt x="1" y="1086"/>
                    <a:pt x="309" y="1401"/>
                    <a:pt x="692" y="1401"/>
                  </a:cubicBezTo>
                  <a:cubicBezTo>
                    <a:pt x="1071" y="1401"/>
                    <a:pt x="1383" y="1086"/>
                    <a:pt x="1383" y="699"/>
                  </a:cubicBezTo>
                  <a:cubicBezTo>
                    <a:pt x="1383" y="312"/>
                    <a:pt x="1071" y="1"/>
                    <a:pt x="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48"/>
            <p:cNvSpPr/>
            <p:nvPr/>
          </p:nvSpPr>
          <p:spPr>
            <a:xfrm>
              <a:off x="1636300" y="4952400"/>
              <a:ext cx="34500" cy="34950"/>
            </a:xfrm>
            <a:custGeom>
              <a:avLst/>
              <a:gdLst/>
              <a:ahLst/>
              <a:cxnLst/>
              <a:rect l="l" t="t" r="r" b="b"/>
              <a:pathLst>
                <a:path w="1380" h="1398" extrusionOk="0">
                  <a:moveTo>
                    <a:pt x="688" y="1"/>
                  </a:moveTo>
                  <a:cubicBezTo>
                    <a:pt x="308" y="1"/>
                    <a:pt x="0" y="312"/>
                    <a:pt x="0" y="699"/>
                  </a:cubicBezTo>
                  <a:cubicBezTo>
                    <a:pt x="0" y="1086"/>
                    <a:pt x="308" y="1397"/>
                    <a:pt x="688" y="1397"/>
                  </a:cubicBezTo>
                  <a:cubicBezTo>
                    <a:pt x="1071" y="1397"/>
                    <a:pt x="1379" y="1086"/>
                    <a:pt x="1379" y="699"/>
                  </a:cubicBezTo>
                  <a:cubicBezTo>
                    <a:pt x="1379" y="312"/>
                    <a:pt x="1071"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8"/>
            <p:cNvSpPr/>
            <p:nvPr/>
          </p:nvSpPr>
          <p:spPr>
            <a:xfrm>
              <a:off x="1949000" y="4952400"/>
              <a:ext cx="34500" cy="34950"/>
            </a:xfrm>
            <a:custGeom>
              <a:avLst/>
              <a:gdLst/>
              <a:ahLst/>
              <a:cxnLst/>
              <a:rect l="l" t="t" r="r" b="b"/>
              <a:pathLst>
                <a:path w="1380" h="1398" extrusionOk="0">
                  <a:moveTo>
                    <a:pt x="688" y="1"/>
                  </a:moveTo>
                  <a:cubicBezTo>
                    <a:pt x="309" y="1"/>
                    <a:pt x="1" y="312"/>
                    <a:pt x="1" y="699"/>
                  </a:cubicBezTo>
                  <a:cubicBezTo>
                    <a:pt x="1" y="1086"/>
                    <a:pt x="309" y="1397"/>
                    <a:pt x="688" y="1397"/>
                  </a:cubicBezTo>
                  <a:cubicBezTo>
                    <a:pt x="1072" y="1397"/>
                    <a:pt x="1380" y="1086"/>
                    <a:pt x="1380" y="699"/>
                  </a:cubicBezTo>
                  <a:cubicBezTo>
                    <a:pt x="1380" y="312"/>
                    <a:pt x="1072"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48"/>
            <p:cNvSpPr/>
            <p:nvPr/>
          </p:nvSpPr>
          <p:spPr>
            <a:xfrm>
              <a:off x="1773350" y="4827975"/>
              <a:ext cx="34500" cy="35025"/>
            </a:xfrm>
            <a:custGeom>
              <a:avLst/>
              <a:gdLst/>
              <a:ahLst/>
              <a:cxnLst/>
              <a:rect l="l" t="t" r="r" b="b"/>
              <a:pathLst>
                <a:path w="1380" h="1401" extrusionOk="0">
                  <a:moveTo>
                    <a:pt x="688" y="0"/>
                  </a:moveTo>
                  <a:cubicBezTo>
                    <a:pt x="309" y="0"/>
                    <a:pt x="1" y="315"/>
                    <a:pt x="1" y="699"/>
                  </a:cubicBezTo>
                  <a:cubicBezTo>
                    <a:pt x="1" y="1085"/>
                    <a:pt x="309" y="1400"/>
                    <a:pt x="688" y="1400"/>
                  </a:cubicBezTo>
                  <a:cubicBezTo>
                    <a:pt x="1072" y="1400"/>
                    <a:pt x="1380" y="1085"/>
                    <a:pt x="1380" y="699"/>
                  </a:cubicBezTo>
                  <a:cubicBezTo>
                    <a:pt x="1380" y="315"/>
                    <a:pt x="1072" y="0"/>
                    <a:pt x="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48"/>
            <p:cNvSpPr/>
            <p:nvPr/>
          </p:nvSpPr>
          <p:spPr>
            <a:xfrm>
              <a:off x="2083025" y="4836200"/>
              <a:ext cx="34500" cy="35025"/>
            </a:xfrm>
            <a:custGeom>
              <a:avLst/>
              <a:gdLst/>
              <a:ahLst/>
              <a:cxnLst/>
              <a:rect l="l" t="t" r="r" b="b"/>
              <a:pathLst>
                <a:path w="1380" h="1401" extrusionOk="0">
                  <a:moveTo>
                    <a:pt x="688" y="1"/>
                  </a:moveTo>
                  <a:cubicBezTo>
                    <a:pt x="309" y="1"/>
                    <a:pt x="1" y="312"/>
                    <a:pt x="1" y="699"/>
                  </a:cubicBezTo>
                  <a:cubicBezTo>
                    <a:pt x="1" y="1086"/>
                    <a:pt x="309" y="1401"/>
                    <a:pt x="688" y="1401"/>
                  </a:cubicBezTo>
                  <a:cubicBezTo>
                    <a:pt x="1071" y="1401"/>
                    <a:pt x="1379" y="1086"/>
                    <a:pt x="1379" y="699"/>
                  </a:cubicBezTo>
                  <a:cubicBezTo>
                    <a:pt x="1379" y="312"/>
                    <a:pt x="1071"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48"/>
            <p:cNvSpPr/>
            <p:nvPr/>
          </p:nvSpPr>
          <p:spPr>
            <a:xfrm>
              <a:off x="2242375" y="4952400"/>
              <a:ext cx="34600" cy="34950"/>
            </a:xfrm>
            <a:custGeom>
              <a:avLst/>
              <a:gdLst/>
              <a:ahLst/>
              <a:cxnLst/>
              <a:rect l="l" t="t" r="r" b="b"/>
              <a:pathLst>
                <a:path w="1384" h="1398" extrusionOk="0">
                  <a:moveTo>
                    <a:pt x="692" y="1"/>
                  </a:moveTo>
                  <a:cubicBezTo>
                    <a:pt x="309" y="1"/>
                    <a:pt x="1" y="312"/>
                    <a:pt x="1" y="699"/>
                  </a:cubicBezTo>
                  <a:cubicBezTo>
                    <a:pt x="1" y="1086"/>
                    <a:pt x="309" y="1397"/>
                    <a:pt x="692" y="1397"/>
                  </a:cubicBezTo>
                  <a:cubicBezTo>
                    <a:pt x="1072" y="1397"/>
                    <a:pt x="1383" y="1086"/>
                    <a:pt x="1383" y="699"/>
                  </a:cubicBezTo>
                  <a:cubicBezTo>
                    <a:pt x="1383" y="312"/>
                    <a:pt x="1072" y="1"/>
                    <a:pt x="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48"/>
            <p:cNvSpPr/>
            <p:nvPr/>
          </p:nvSpPr>
          <p:spPr>
            <a:xfrm>
              <a:off x="2379450" y="4827975"/>
              <a:ext cx="34575" cy="35025"/>
            </a:xfrm>
            <a:custGeom>
              <a:avLst/>
              <a:gdLst/>
              <a:ahLst/>
              <a:cxnLst/>
              <a:rect l="l" t="t" r="r" b="b"/>
              <a:pathLst>
                <a:path w="1383" h="1401" extrusionOk="0">
                  <a:moveTo>
                    <a:pt x="691" y="0"/>
                  </a:moveTo>
                  <a:cubicBezTo>
                    <a:pt x="308" y="0"/>
                    <a:pt x="0" y="315"/>
                    <a:pt x="0" y="699"/>
                  </a:cubicBezTo>
                  <a:cubicBezTo>
                    <a:pt x="0" y="1085"/>
                    <a:pt x="308" y="1400"/>
                    <a:pt x="691" y="1400"/>
                  </a:cubicBezTo>
                  <a:cubicBezTo>
                    <a:pt x="1071" y="1400"/>
                    <a:pt x="1383" y="1085"/>
                    <a:pt x="1383" y="699"/>
                  </a:cubicBezTo>
                  <a:cubicBezTo>
                    <a:pt x="1383" y="315"/>
                    <a:pt x="1071" y="0"/>
                    <a:pt x="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48"/>
            <p:cNvSpPr/>
            <p:nvPr/>
          </p:nvSpPr>
          <p:spPr>
            <a:xfrm>
              <a:off x="2524650" y="4952400"/>
              <a:ext cx="34500" cy="34950"/>
            </a:xfrm>
            <a:custGeom>
              <a:avLst/>
              <a:gdLst/>
              <a:ahLst/>
              <a:cxnLst/>
              <a:rect l="l" t="t" r="r" b="b"/>
              <a:pathLst>
                <a:path w="1380" h="1398" extrusionOk="0">
                  <a:moveTo>
                    <a:pt x="692" y="1"/>
                  </a:moveTo>
                  <a:cubicBezTo>
                    <a:pt x="309" y="1"/>
                    <a:pt x="1" y="312"/>
                    <a:pt x="1" y="699"/>
                  </a:cubicBezTo>
                  <a:cubicBezTo>
                    <a:pt x="1" y="1086"/>
                    <a:pt x="309" y="1397"/>
                    <a:pt x="692" y="1397"/>
                  </a:cubicBezTo>
                  <a:cubicBezTo>
                    <a:pt x="1071" y="1397"/>
                    <a:pt x="1379" y="1086"/>
                    <a:pt x="1379" y="699"/>
                  </a:cubicBezTo>
                  <a:cubicBezTo>
                    <a:pt x="1379" y="312"/>
                    <a:pt x="1071" y="1"/>
                    <a:pt x="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48"/>
            <p:cNvSpPr/>
            <p:nvPr/>
          </p:nvSpPr>
          <p:spPr>
            <a:xfrm>
              <a:off x="2661725" y="4827975"/>
              <a:ext cx="34475" cy="35025"/>
            </a:xfrm>
            <a:custGeom>
              <a:avLst/>
              <a:gdLst/>
              <a:ahLst/>
              <a:cxnLst/>
              <a:rect l="l" t="t" r="r" b="b"/>
              <a:pathLst>
                <a:path w="1379" h="1401" extrusionOk="0">
                  <a:moveTo>
                    <a:pt x="691" y="0"/>
                  </a:moveTo>
                  <a:cubicBezTo>
                    <a:pt x="308" y="0"/>
                    <a:pt x="0" y="315"/>
                    <a:pt x="0" y="699"/>
                  </a:cubicBezTo>
                  <a:cubicBezTo>
                    <a:pt x="0" y="1085"/>
                    <a:pt x="308" y="1400"/>
                    <a:pt x="691" y="1400"/>
                  </a:cubicBezTo>
                  <a:cubicBezTo>
                    <a:pt x="1071" y="1400"/>
                    <a:pt x="1379" y="1085"/>
                    <a:pt x="1379" y="699"/>
                  </a:cubicBezTo>
                  <a:cubicBezTo>
                    <a:pt x="1379" y="315"/>
                    <a:pt x="1071" y="0"/>
                    <a:pt x="6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8"/>
            <p:cNvSpPr/>
            <p:nvPr/>
          </p:nvSpPr>
          <p:spPr>
            <a:xfrm>
              <a:off x="1476850" y="5075775"/>
              <a:ext cx="34575" cy="34925"/>
            </a:xfrm>
            <a:custGeom>
              <a:avLst/>
              <a:gdLst/>
              <a:ahLst/>
              <a:cxnLst/>
              <a:rect l="l" t="t" r="r" b="b"/>
              <a:pathLst>
                <a:path w="1383" h="1397" extrusionOk="0">
                  <a:moveTo>
                    <a:pt x="692" y="0"/>
                  </a:moveTo>
                  <a:cubicBezTo>
                    <a:pt x="309" y="0"/>
                    <a:pt x="1" y="312"/>
                    <a:pt x="1" y="699"/>
                  </a:cubicBezTo>
                  <a:cubicBezTo>
                    <a:pt x="1" y="1085"/>
                    <a:pt x="309" y="1397"/>
                    <a:pt x="692" y="1397"/>
                  </a:cubicBezTo>
                  <a:cubicBezTo>
                    <a:pt x="1071" y="1397"/>
                    <a:pt x="1383" y="1085"/>
                    <a:pt x="1383" y="699"/>
                  </a:cubicBezTo>
                  <a:cubicBezTo>
                    <a:pt x="1383" y="312"/>
                    <a:pt x="1071" y="0"/>
                    <a:pt x="6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8"/>
            <p:cNvSpPr/>
            <p:nvPr/>
          </p:nvSpPr>
          <p:spPr>
            <a:xfrm>
              <a:off x="1773350" y="5067525"/>
              <a:ext cx="34500" cy="34950"/>
            </a:xfrm>
            <a:custGeom>
              <a:avLst/>
              <a:gdLst/>
              <a:ahLst/>
              <a:cxnLst/>
              <a:rect l="l" t="t" r="r" b="b"/>
              <a:pathLst>
                <a:path w="1380" h="1398" extrusionOk="0">
                  <a:moveTo>
                    <a:pt x="688" y="1"/>
                  </a:moveTo>
                  <a:cubicBezTo>
                    <a:pt x="309" y="1"/>
                    <a:pt x="1" y="312"/>
                    <a:pt x="1" y="699"/>
                  </a:cubicBezTo>
                  <a:cubicBezTo>
                    <a:pt x="1" y="1086"/>
                    <a:pt x="309" y="1398"/>
                    <a:pt x="688" y="1398"/>
                  </a:cubicBezTo>
                  <a:cubicBezTo>
                    <a:pt x="1072" y="1398"/>
                    <a:pt x="1380" y="1086"/>
                    <a:pt x="1380" y="699"/>
                  </a:cubicBezTo>
                  <a:cubicBezTo>
                    <a:pt x="1380" y="312"/>
                    <a:pt x="1072" y="1"/>
                    <a:pt x="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8"/>
            <p:cNvSpPr/>
            <p:nvPr/>
          </p:nvSpPr>
          <p:spPr>
            <a:xfrm>
              <a:off x="2083025" y="5075775"/>
              <a:ext cx="34500" cy="34925"/>
            </a:xfrm>
            <a:custGeom>
              <a:avLst/>
              <a:gdLst/>
              <a:ahLst/>
              <a:cxnLst/>
              <a:rect l="l" t="t" r="r" b="b"/>
              <a:pathLst>
                <a:path w="1380" h="1397" extrusionOk="0">
                  <a:moveTo>
                    <a:pt x="688" y="0"/>
                  </a:moveTo>
                  <a:cubicBezTo>
                    <a:pt x="309" y="0"/>
                    <a:pt x="1" y="312"/>
                    <a:pt x="1" y="699"/>
                  </a:cubicBezTo>
                  <a:cubicBezTo>
                    <a:pt x="1" y="1085"/>
                    <a:pt x="309" y="1397"/>
                    <a:pt x="688" y="1397"/>
                  </a:cubicBezTo>
                  <a:cubicBezTo>
                    <a:pt x="1071" y="1397"/>
                    <a:pt x="1379" y="1085"/>
                    <a:pt x="1379" y="699"/>
                  </a:cubicBezTo>
                  <a:cubicBezTo>
                    <a:pt x="1379" y="312"/>
                    <a:pt x="1071" y="0"/>
                    <a:pt x="6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8"/>
            <p:cNvSpPr/>
            <p:nvPr/>
          </p:nvSpPr>
          <p:spPr>
            <a:xfrm>
              <a:off x="2379450" y="5067525"/>
              <a:ext cx="34575" cy="34950"/>
            </a:xfrm>
            <a:custGeom>
              <a:avLst/>
              <a:gdLst/>
              <a:ahLst/>
              <a:cxnLst/>
              <a:rect l="l" t="t" r="r" b="b"/>
              <a:pathLst>
                <a:path w="1383" h="1398" extrusionOk="0">
                  <a:moveTo>
                    <a:pt x="691" y="1"/>
                  </a:moveTo>
                  <a:cubicBezTo>
                    <a:pt x="308" y="1"/>
                    <a:pt x="0" y="312"/>
                    <a:pt x="0" y="699"/>
                  </a:cubicBezTo>
                  <a:cubicBezTo>
                    <a:pt x="0" y="1086"/>
                    <a:pt x="308" y="1398"/>
                    <a:pt x="691" y="1398"/>
                  </a:cubicBezTo>
                  <a:cubicBezTo>
                    <a:pt x="1071" y="1398"/>
                    <a:pt x="1383" y="1086"/>
                    <a:pt x="1383" y="699"/>
                  </a:cubicBezTo>
                  <a:cubicBezTo>
                    <a:pt x="1383" y="312"/>
                    <a:pt x="1071" y="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8"/>
            <p:cNvSpPr/>
            <p:nvPr/>
          </p:nvSpPr>
          <p:spPr>
            <a:xfrm>
              <a:off x="2661725" y="5067525"/>
              <a:ext cx="34475" cy="34950"/>
            </a:xfrm>
            <a:custGeom>
              <a:avLst/>
              <a:gdLst/>
              <a:ahLst/>
              <a:cxnLst/>
              <a:rect l="l" t="t" r="r" b="b"/>
              <a:pathLst>
                <a:path w="1379" h="1398" extrusionOk="0">
                  <a:moveTo>
                    <a:pt x="691" y="1"/>
                  </a:moveTo>
                  <a:cubicBezTo>
                    <a:pt x="308" y="1"/>
                    <a:pt x="0" y="312"/>
                    <a:pt x="0" y="699"/>
                  </a:cubicBezTo>
                  <a:cubicBezTo>
                    <a:pt x="0" y="1086"/>
                    <a:pt x="308" y="1398"/>
                    <a:pt x="691" y="1398"/>
                  </a:cubicBezTo>
                  <a:cubicBezTo>
                    <a:pt x="1071" y="1398"/>
                    <a:pt x="1379" y="1086"/>
                    <a:pt x="1379" y="699"/>
                  </a:cubicBezTo>
                  <a:cubicBezTo>
                    <a:pt x="1379" y="312"/>
                    <a:pt x="1071" y="1"/>
                    <a:pt x="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9" name="Google Shape;2109;p48"/>
          <p:cNvGrpSpPr/>
          <p:nvPr/>
        </p:nvGrpSpPr>
        <p:grpSpPr>
          <a:xfrm>
            <a:off x="1365073" y="2041110"/>
            <a:ext cx="1701514" cy="2777582"/>
            <a:chOff x="-1997150" y="1845900"/>
            <a:chExt cx="1027050" cy="1676575"/>
          </a:xfrm>
        </p:grpSpPr>
        <p:sp>
          <p:nvSpPr>
            <p:cNvPr id="2110" name="Google Shape;2110;p48"/>
            <p:cNvSpPr/>
            <p:nvPr/>
          </p:nvSpPr>
          <p:spPr>
            <a:xfrm>
              <a:off x="-1760625" y="2493125"/>
              <a:ext cx="34575" cy="35025"/>
            </a:xfrm>
            <a:custGeom>
              <a:avLst/>
              <a:gdLst/>
              <a:ahLst/>
              <a:cxnLst/>
              <a:rect l="l" t="t" r="r" b="b"/>
              <a:pathLst>
                <a:path w="1383" h="1401" extrusionOk="0">
                  <a:moveTo>
                    <a:pt x="692" y="1"/>
                  </a:moveTo>
                  <a:cubicBezTo>
                    <a:pt x="309" y="1"/>
                    <a:pt x="1" y="312"/>
                    <a:pt x="1" y="699"/>
                  </a:cubicBezTo>
                  <a:cubicBezTo>
                    <a:pt x="1" y="1086"/>
                    <a:pt x="309" y="1401"/>
                    <a:pt x="692" y="1401"/>
                  </a:cubicBezTo>
                  <a:cubicBezTo>
                    <a:pt x="1071" y="1401"/>
                    <a:pt x="1383" y="1086"/>
                    <a:pt x="1383" y="699"/>
                  </a:cubicBezTo>
                  <a:cubicBezTo>
                    <a:pt x="1383" y="312"/>
                    <a:pt x="1071" y="1"/>
                    <a:pt x="692" y="1"/>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8"/>
            <p:cNvSpPr/>
            <p:nvPr/>
          </p:nvSpPr>
          <p:spPr>
            <a:xfrm>
              <a:off x="-1601175" y="2609325"/>
              <a:ext cx="34500" cy="34950"/>
            </a:xfrm>
            <a:custGeom>
              <a:avLst/>
              <a:gdLst/>
              <a:ahLst/>
              <a:cxnLst/>
              <a:rect l="l" t="t" r="r" b="b"/>
              <a:pathLst>
                <a:path w="1380" h="1398" extrusionOk="0">
                  <a:moveTo>
                    <a:pt x="688" y="1"/>
                  </a:moveTo>
                  <a:cubicBezTo>
                    <a:pt x="308" y="1"/>
                    <a:pt x="0" y="312"/>
                    <a:pt x="0" y="699"/>
                  </a:cubicBezTo>
                  <a:cubicBezTo>
                    <a:pt x="0" y="1086"/>
                    <a:pt x="308" y="1397"/>
                    <a:pt x="688" y="1397"/>
                  </a:cubicBezTo>
                  <a:cubicBezTo>
                    <a:pt x="1071" y="1397"/>
                    <a:pt x="1379" y="1086"/>
                    <a:pt x="1379" y="699"/>
                  </a:cubicBezTo>
                  <a:cubicBezTo>
                    <a:pt x="1379" y="312"/>
                    <a:pt x="1071" y="1"/>
                    <a:pt x="688" y="1"/>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8"/>
            <p:cNvSpPr/>
            <p:nvPr/>
          </p:nvSpPr>
          <p:spPr>
            <a:xfrm>
              <a:off x="-1760625" y="2732700"/>
              <a:ext cx="34575" cy="34925"/>
            </a:xfrm>
            <a:custGeom>
              <a:avLst/>
              <a:gdLst/>
              <a:ahLst/>
              <a:cxnLst/>
              <a:rect l="l" t="t" r="r" b="b"/>
              <a:pathLst>
                <a:path w="1383" h="1397" extrusionOk="0">
                  <a:moveTo>
                    <a:pt x="692" y="0"/>
                  </a:moveTo>
                  <a:cubicBezTo>
                    <a:pt x="309" y="0"/>
                    <a:pt x="1" y="312"/>
                    <a:pt x="1" y="699"/>
                  </a:cubicBezTo>
                  <a:cubicBezTo>
                    <a:pt x="1" y="1085"/>
                    <a:pt x="309" y="1397"/>
                    <a:pt x="692" y="1397"/>
                  </a:cubicBezTo>
                  <a:cubicBezTo>
                    <a:pt x="1071" y="1397"/>
                    <a:pt x="1383" y="1085"/>
                    <a:pt x="1383" y="699"/>
                  </a:cubicBezTo>
                  <a:cubicBezTo>
                    <a:pt x="1383" y="312"/>
                    <a:pt x="1071" y="0"/>
                    <a:pt x="692"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8"/>
            <p:cNvSpPr/>
            <p:nvPr/>
          </p:nvSpPr>
          <p:spPr>
            <a:xfrm>
              <a:off x="-1464125" y="2724450"/>
              <a:ext cx="34500" cy="34950"/>
            </a:xfrm>
            <a:custGeom>
              <a:avLst/>
              <a:gdLst/>
              <a:ahLst/>
              <a:cxnLst/>
              <a:rect l="l" t="t" r="r" b="b"/>
              <a:pathLst>
                <a:path w="1380" h="1398" extrusionOk="0">
                  <a:moveTo>
                    <a:pt x="688" y="1"/>
                  </a:moveTo>
                  <a:cubicBezTo>
                    <a:pt x="309" y="1"/>
                    <a:pt x="1" y="312"/>
                    <a:pt x="1" y="699"/>
                  </a:cubicBezTo>
                  <a:cubicBezTo>
                    <a:pt x="1" y="1086"/>
                    <a:pt x="309" y="1398"/>
                    <a:pt x="688" y="1398"/>
                  </a:cubicBezTo>
                  <a:cubicBezTo>
                    <a:pt x="1072" y="1398"/>
                    <a:pt x="1380" y="1086"/>
                    <a:pt x="1380" y="699"/>
                  </a:cubicBezTo>
                  <a:cubicBezTo>
                    <a:pt x="1380" y="312"/>
                    <a:pt x="1072" y="1"/>
                    <a:pt x="688" y="1"/>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8"/>
            <p:cNvSpPr/>
            <p:nvPr/>
          </p:nvSpPr>
          <p:spPr>
            <a:xfrm>
              <a:off x="-1511475" y="3289450"/>
              <a:ext cx="279300" cy="137250"/>
            </a:xfrm>
            <a:custGeom>
              <a:avLst/>
              <a:gdLst/>
              <a:ahLst/>
              <a:cxnLst/>
              <a:rect l="l" t="t" r="r" b="b"/>
              <a:pathLst>
                <a:path w="11172" h="5490" extrusionOk="0">
                  <a:moveTo>
                    <a:pt x="3911" y="0"/>
                  </a:moveTo>
                  <a:lnTo>
                    <a:pt x="867" y="914"/>
                  </a:lnTo>
                  <a:cubicBezTo>
                    <a:pt x="867" y="914"/>
                    <a:pt x="1" y="2693"/>
                    <a:pt x="212" y="3854"/>
                  </a:cubicBezTo>
                  <a:cubicBezTo>
                    <a:pt x="412" y="4930"/>
                    <a:pt x="1192" y="5135"/>
                    <a:pt x="2256" y="5135"/>
                  </a:cubicBezTo>
                  <a:cubicBezTo>
                    <a:pt x="2334" y="5135"/>
                    <a:pt x="2415" y="5134"/>
                    <a:pt x="2497" y="5132"/>
                  </a:cubicBezTo>
                  <a:cubicBezTo>
                    <a:pt x="2553" y="5130"/>
                    <a:pt x="2614" y="5130"/>
                    <a:pt x="2679" y="5130"/>
                  </a:cubicBezTo>
                  <a:cubicBezTo>
                    <a:pt x="3985" y="5130"/>
                    <a:pt x="6988" y="5425"/>
                    <a:pt x="8237" y="5483"/>
                  </a:cubicBezTo>
                  <a:cubicBezTo>
                    <a:pt x="8334" y="5487"/>
                    <a:pt x="8433" y="5490"/>
                    <a:pt x="8532" y="5490"/>
                  </a:cubicBezTo>
                  <a:cubicBezTo>
                    <a:pt x="9782" y="5490"/>
                    <a:pt x="11172" y="5124"/>
                    <a:pt x="10522" y="4079"/>
                  </a:cubicBezTo>
                  <a:cubicBezTo>
                    <a:pt x="9820" y="2955"/>
                    <a:pt x="3911" y="0"/>
                    <a:pt x="3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8"/>
            <p:cNvSpPr/>
            <p:nvPr/>
          </p:nvSpPr>
          <p:spPr>
            <a:xfrm>
              <a:off x="-1489800" y="3241450"/>
              <a:ext cx="80775" cy="75675"/>
            </a:xfrm>
            <a:custGeom>
              <a:avLst/>
              <a:gdLst/>
              <a:ahLst/>
              <a:cxnLst/>
              <a:rect l="l" t="t" r="r" b="b"/>
              <a:pathLst>
                <a:path w="3231" h="3027" extrusionOk="0">
                  <a:moveTo>
                    <a:pt x="487" y="1"/>
                  </a:moveTo>
                  <a:lnTo>
                    <a:pt x="0" y="2834"/>
                  </a:lnTo>
                  <a:cubicBezTo>
                    <a:pt x="0" y="2834"/>
                    <a:pt x="570" y="3026"/>
                    <a:pt x="1194" y="3026"/>
                  </a:cubicBezTo>
                  <a:cubicBezTo>
                    <a:pt x="1528" y="3026"/>
                    <a:pt x="1877" y="2971"/>
                    <a:pt x="2163" y="2801"/>
                  </a:cubicBezTo>
                  <a:cubicBezTo>
                    <a:pt x="2987" y="2314"/>
                    <a:pt x="3048" y="1920"/>
                    <a:pt x="3048" y="1920"/>
                  </a:cubicBezTo>
                  <a:lnTo>
                    <a:pt x="3230" y="123"/>
                  </a:lnTo>
                  <a:lnTo>
                    <a:pt x="487" y="1"/>
                  </a:ln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8"/>
            <p:cNvSpPr/>
            <p:nvPr/>
          </p:nvSpPr>
          <p:spPr>
            <a:xfrm>
              <a:off x="-1706000" y="3314600"/>
              <a:ext cx="73075" cy="63950"/>
            </a:xfrm>
            <a:custGeom>
              <a:avLst/>
              <a:gdLst/>
              <a:ahLst/>
              <a:cxnLst/>
              <a:rect l="l" t="t" r="r" b="b"/>
              <a:pathLst>
                <a:path w="2923" h="2558" extrusionOk="0">
                  <a:moveTo>
                    <a:pt x="2922" y="1"/>
                  </a:moveTo>
                  <a:lnTo>
                    <a:pt x="244" y="29"/>
                  </a:lnTo>
                  <a:lnTo>
                    <a:pt x="0" y="2557"/>
                  </a:lnTo>
                  <a:lnTo>
                    <a:pt x="2861" y="2529"/>
                  </a:lnTo>
                  <a:lnTo>
                    <a:pt x="2922" y="1"/>
                  </a:ln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8"/>
            <p:cNvSpPr/>
            <p:nvPr/>
          </p:nvSpPr>
          <p:spPr>
            <a:xfrm>
              <a:off x="-1738250" y="3352925"/>
              <a:ext cx="195725" cy="169550"/>
            </a:xfrm>
            <a:custGeom>
              <a:avLst/>
              <a:gdLst/>
              <a:ahLst/>
              <a:cxnLst/>
              <a:rect l="l" t="t" r="r" b="b"/>
              <a:pathLst>
                <a:path w="7829" h="6782" extrusionOk="0">
                  <a:moveTo>
                    <a:pt x="1390" y="0"/>
                  </a:moveTo>
                  <a:lnTo>
                    <a:pt x="1390" y="0"/>
                  </a:lnTo>
                  <a:cubicBezTo>
                    <a:pt x="477" y="913"/>
                    <a:pt x="1" y="3220"/>
                    <a:pt x="184" y="3918"/>
                  </a:cubicBezTo>
                  <a:cubicBezTo>
                    <a:pt x="366" y="4620"/>
                    <a:pt x="2941" y="5440"/>
                    <a:pt x="4671" y="6296"/>
                  </a:cubicBezTo>
                  <a:cubicBezTo>
                    <a:pt x="5390" y="6651"/>
                    <a:pt x="5941" y="6781"/>
                    <a:pt x="6364" y="6781"/>
                  </a:cubicBezTo>
                  <a:cubicBezTo>
                    <a:pt x="6958" y="6781"/>
                    <a:pt x="7298" y="6523"/>
                    <a:pt x="7492" y="6274"/>
                  </a:cubicBezTo>
                  <a:cubicBezTo>
                    <a:pt x="7829" y="5848"/>
                    <a:pt x="4975" y="1451"/>
                    <a:pt x="4853" y="1118"/>
                  </a:cubicBezTo>
                  <a:cubicBezTo>
                    <a:pt x="4731" y="785"/>
                    <a:pt x="4423" y="265"/>
                    <a:pt x="3636" y="111"/>
                  </a:cubicBezTo>
                  <a:cubicBezTo>
                    <a:pt x="3571" y="99"/>
                    <a:pt x="3504" y="94"/>
                    <a:pt x="3434" y="94"/>
                  </a:cubicBezTo>
                  <a:cubicBezTo>
                    <a:pt x="2639" y="94"/>
                    <a:pt x="1524" y="813"/>
                    <a:pt x="1412" y="813"/>
                  </a:cubicBezTo>
                  <a:cubicBezTo>
                    <a:pt x="1290" y="813"/>
                    <a:pt x="1390" y="0"/>
                    <a:pt x="13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8"/>
            <p:cNvSpPr/>
            <p:nvPr/>
          </p:nvSpPr>
          <p:spPr>
            <a:xfrm>
              <a:off x="-1956600" y="2722400"/>
              <a:ext cx="708175" cy="606650"/>
            </a:xfrm>
            <a:custGeom>
              <a:avLst/>
              <a:gdLst/>
              <a:ahLst/>
              <a:cxnLst/>
              <a:rect l="l" t="t" r="r" b="b"/>
              <a:pathLst>
                <a:path w="28327" h="24266" extrusionOk="0">
                  <a:moveTo>
                    <a:pt x="8228" y="0"/>
                  </a:moveTo>
                  <a:cubicBezTo>
                    <a:pt x="5521" y="0"/>
                    <a:pt x="2556" y="288"/>
                    <a:pt x="914" y="1361"/>
                  </a:cubicBezTo>
                  <a:cubicBezTo>
                    <a:pt x="914" y="1361"/>
                    <a:pt x="1" y="3374"/>
                    <a:pt x="1157" y="5809"/>
                  </a:cubicBezTo>
                  <a:cubicBezTo>
                    <a:pt x="2314" y="8248"/>
                    <a:pt x="7614" y="10013"/>
                    <a:pt x="7614" y="10013"/>
                  </a:cubicBezTo>
                  <a:cubicBezTo>
                    <a:pt x="7614" y="10013"/>
                    <a:pt x="7553" y="13605"/>
                    <a:pt x="8653" y="18296"/>
                  </a:cubicBezTo>
                  <a:cubicBezTo>
                    <a:pt x="9748" y="22987"/>
                    <a:pt x="9931" y="24265"/>
                    <a:pt x="9931" y="24265"/>
                  </a:cubicBezTo>
                  <a:lnTo>
                    <a:pt x="13283" y="23961"/>
                  </a:lnTo>
                  <a:cubicBezTo>
                    <a:pt x="13283" y="23961"/>
                    <a:pt x="14013" y="15982"/>
                    <a:pt x="14561" y="13422"/>
                  </a:cubicBezTo>
                  <a:cubicBezTo>
                    <a:pt x="15109" y="10865"/>
                    <a:pt x="15900" y="8366"/>
                    <a:pt x="15474" y="7209"/>
                  </a:cubicBezTo>
                  <a:cubicBezTo>
                    <a:pt x="15048" y="6056"/>
                    <a:pt x="14744" y="5992"/>
                    <a:pt x="14744" y="5992"/>
                  </a:cubicBezTo>
                  <a:lnTo>
                    <a:pt x="14744" y="5992"/>
                  </a:lnTo>
                  <a:lnTo>
                    <a:pt x="21566" y="7270"/>
                  </a:lnTo>
                  <a:cubicBezTo>
                    <a:pt x="21566" y="7270"/>
                    <a:pt x="19252" y="11474"/>
                    <a:pt x="19009" y="16165"/>
                  </a:cubicBezTo>
                  <a:cubicBezTo>
                    <a:pt x="18765" y="20856"/>
                    <a:pt x="18765" y="21282"/>
                    <a:pt x="18765" y="21282"/>
                  </a:cubicBezTo>
                  <a:lnTo>
                    <a:pt x="22053" y="21647"/>
                  </a:lnTo>
                  <a:cubicBezTo>
                    <a:pt x="22053" y="21647"/>
                    <a:pt x="27474" y="9583"/>
                    <a:pt x="27900" y="7392"/>
                  </a:cubicBezTo>
                  <a:cubicBezTo>
                    <a:pt x="28327" y="5197"/>
                    <a:pt x="28022" y="2822"/>
                    <a:pt x="26196" y="2275"/>
                  </a:cubicBezTo>
                  <a:cubicBezTo>
                    <a:pt x="24370" y="1727"/>
                    <a:pt x="14135" y="384"/>
                    <a:pt x="14135" y="384"/>
                  </a:cubicBezTo>
                  <a:cubicBezTo>
                    <a:pt x="14135" y="384"/>
                    <a:pt x="11354" y="0"/>
                    <a:pt x="8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8"/>
            <p:cNvSpPr/>
            <p:nvPr/>
          </p:nvSpPr>
          <p:spPr>
            <a:xfrm>
              <a:off x="-1934750" y="2744575"/>
              <a:ext cx="238425" cy="581075"/>
            </a:xfrm>
            <a:custGeom>
              <a:avLst/>
              <a:gdLst/>
              <a:ahLst/>
              <a:cxnLst/>
              <a:rect l="l" t="t" r="r" b="b"/>
              <a:pathLst>
                <a:path w="9537" h="23243" extrusionOk="0">
                  <a:moveTo>
                    <a:pt x="434" y="1"/>
                  </a:moveTo>
                  <a:cubicBezTo>
                    <a:pt x="420" y="1"/>
                    <a:pt x="408" y="11"/>
                    <a:pt x="405" y="23"/>
                  </a:cubicBezTo>
                  <a:cubicBezTo>
                    <a:pt x="1" y="1674"/>
                    <a:pt x="301" y="3515"/>
                    <a:pt x="1211" y="4951"/>
                  </a:cubicBezTo>
                  <a:cubicBezTo>
                    <a:pt x="2117" y="6387"/>
                    <a:pt x="3653" y="7446"/>
                    <a:pt x="5315" y="7790"/>
                  </a:cubicBezTo>
                  <a:cubicBezTo>
                    <a:pt x="5476" y="7823"/>
                    <a:pt x="5624" y="7840"/>
                    <a:pt x="5757" y="7840"/>
                  </a:cubicBezTo>
                  <a:cubicBezTo>
                    <a:pt x="6057" y="7840"/>
                    <a:pt x="6282" y="7756"/>
                    <a:pt x="6428" y="7590"/>
                  </a:cubicBezTo>
                  <a:cubicBezTo>
                    <a:pt x="6529" y="7479"/>
                    <a:pt x="6582" y="7339"/>
                    <a:pt x="6633" y="7203"/>
                  </a:cubicBezTo>
                  <a:cubicBezTo>
                    <a:pt x="6658" y="7139"/>
                    <a:pt x="6683" y="7074"/>
                    <a:pt x="6711" y="7013"/>
                  </a:cubicBezTo>
                  <a:cubicBezTo>
                    <a:pt x="6794" y="6844"/>
                    <a:pt x="6948" y="6684"/>
                    <a:pt x="7121" y="6684"/>
                  </a:cubicBezTo>
                  <a:cubicBezTo>
                    <a:pt x="7135" y="6684"/>
                    <a:pt x="7149" y="6685"/>
                    <a:pt x="7163" y="6687"/>
                  </a:cubicBezTo>
                  <a:cubicBezTo>
                    <a:pt x="7446" y="6734"/>
                    <a:pt x="7492" y="7131"/>
                    <a:pt x="7492" y="7364"/>
                  </a:cubicBezTo>
                  <a:cubicBezTo>
                    <a:pt x="7553" y="12707"/>
                    <a:pt x="8219" y="18025"/>
                    <a:pt x="9480" y="23221"/>
                  </a:cubicBezTo>
                  <a:cubicBezTo>
                    <a:pt x="9480" y="23231"/>
                    <a:pt x="9494" y="23242"/>
                    <a:pt x="9508" y="23242"/>
                  </a:cubicBezTo>
                  <a:lnTo>
                    <a:pt x="9512" y="23239"/>
                  </a:lnTo>
                  <a:cubicBezTo>
                    <a:pt x="9530" y="23235"/>
                    <a:pt x="9537" y="23217"/>
                    <a:pt x="9533" y="23203"/>
                  </a:cubicBezTo>
                  <a:cubicBezTo>
                    <a:pt x="8276" y="18014"/>
                    <a:pt x="7610" y="12700"/>
                    <a:pt x="7553" y="7361"/>
                  </a:cubicBezTo>
                  <a:cubicBezTo>
                    <a:pt x="7549" y="7110"/>
                    <a:pt x="7496" y="6680"/>
                    <a:pt x="7173" y="6626"/>
                  </a:cubicBezTo>
                  <a:cubicBezTo>
                    <a:pt x="7154" y="6623"/>
                    <a:pt x="7134" y="6622"/>
                    <a:pt x="7115" y="6622"/>
                  </a:cubicBezTo>
                  <a:cubicBezTo>
                    <a:pt x="6906" y="6622"/>
                    <a:pt x="6740" y="6811"/>
                    <a:pt x="6658" y="6985"/>
                  </a:cubicBezTo>
                  <a:cubicBezTo>
                    <a:pt x="6625" y="7049"/>
                    <a:pt x="6600" y="7113"/>
                    <a:pt x="6575" y="7178"/>
                  </a:cubicBezTo>
                  <a:cubicBezTo>
                    <a:pt x="6525" y="7318"/>
                    <a:pt x="6475" y="7443"/>
                    <a:pt x="6386" y="7547"/>
                  </a:cubicBezTo>
                  <a:cubicBezTo>
                    <a:pt x="6248" y="7701"/>
                    <a:pt x="6039" y="7778"/>
                    <a:pt x="5758" y="7778"/>
                  </a:cubicBezTo>
                  <a:cubicBezTo>
                    <a:pt x="5629" y="7778"/>
                    <a:pt x="5485" y="7762"/>
                    <a:pt x="5326" y="7729"/>
                  </a:cubicBezTo>
                  <a:cubicBezTo>
                    <a:pt x="3678" y="7389"/>
                    <a:pt x="2160" y="6336"/>
                    <a:pt x="1258" y="4918"/>
                  </a:cubicBezTo>
                  <a:cubicBezTo>
                    <a:pt x="359" y="3497"/>
                    <a:pt x="61" y="1674"/>
                    <a:pt x="463" y="37"/>
                  </a:cubicBezTo>
                  <a:cubicBezTo>
                    <a:pt x="466" y="23"/>
                    <a:pt x="455" y="5"/>
                    <a:pt x="441" y="2"/>
                  </a:cubicBezTo>
                  <a:cubicBezTo>
                    <a:pt x="439" y="1"/>
                    <a:pt x="436" y="1"/>
                    <a:pt x="4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8"/>
            <p:cNvSpPr/>
            <p:nvPr/>
          </p:nvSpPr>
          <p:spPr>
            <a:xfrm>
              <a:off x="-1608600" y="2835000"/>
              <a:ext cx="212200" cy="419550"/>
            </a:xfrm>
            <a:custGeom>
              <a:avLst/>
              <a:gdLst/>
              <a:ahLst/>
              <a:cxnLst/>
              <a:rect l="l" t="t" r="r" b="b"/>
              <a:pathLst>
                <a:path w="8488" h="16782" extrusionOk="0">
                  <a:moveTo>
                    <a:pt x="36" y="1"/>
                  </a:moveTo>
                  <a:cubicBezTo>
                    <a:pt x="23" y="1"/>
                    <a:pt x="10" y="8"/>
                    <a:pt x="7" y="23"/>
                  </a:cubicBezTo>
                  <a:cubicBezTo>
                    <a:pt x="0" y="37"/>
                    <a:pt x="11" y="55"/>
                    <a:pt x="25" y="59"/>
                  </a:cubicBezTo>
                  <a:cubicBezTo>
                    <a:pt x="2518" y="861"/>
                    <a:pt x="5078" y="1427"/>
                    <a:pt x="7678" y="1749"/>
                  </a:cubicBezTo>
                  <a:cubicBezTo>
                    <a:pt x="7954" y="1785"/>
                    <a:pt x="8226" y="1846"/>
                    <a:pt x="8330" y="2057"/>
                  </a:cubicBezTo>
                  <a:cubicBezTo>
                    <a:pt x="8426" y="2247"/>
                    <a:pt x="8337" y="2479"/>
                    <a:pt x="8240" y="2694"/>
                  </a:cubicBezTo>
                  <a:cubicBezTo>
                    <a:pt x="6263" y="7113"/>
                    <a:pt x="5289" y="11915"/>
                    <a:pt x="5393" y="16753"/>
                  </a:cubicBezTo>
                  <a:cubicBezTo>
                    <a:pt x="5393" y="16771"/>
                    <a:pt x="5408" y="16782"/>
                    <a:pt x="5422" y="16782"/>
                  </a:cubicBezTo>
                  <a:cubicBezTo>
                    <a:pt x="5440" y="16782"/>
                    <a:pt x="5454" y="16767"/>
                    <a:pt x="5450" y="16753"/>
                  </a:cubicBezTo>
                  <a:cubicBezTo>
                    <a:pt x="5350" y="11922"/>
                    <a:pt x="6321" y="7128"/>
                    <a:pt x="8294" y="2719"/>
                  </a:cubicBezTo>
                  <a:cubicBezTo>
                    <a:pt x="8398" y="2490"/>
                    <a:pt x="8487" y="2247"/>
                    <a:pt x="8383" y="2032"/>
                  </a:cubicBezTo>
                  <a:cubicBezTo>
                    <a:pt x="8265" y="1792"/>
                    <a:pt x="7979" y="1727"/>
                    <a:pt x="7685" y="1688"/>
                  </a:cubicBezTo>
                  <a:cubicBezTo>
                    <a:pt x="5089" y="1366"/>
                    <a:pt x="2532" y="804"/>
                    <a:pt x="43" y="1"/>
                  </a:cubicBezTo>
                  <a:cubicBezTo>
                    <a:pt x="41" y="1"/>
                    <a:pt x="38" y="1"/>
                    <a:pt x="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8"/>
            <p:cNvSpPr/>
            <p:nvPr/>
          </p:nvSpPr>
          <p:spPr>
            <a:xfrm>
              <a:off x="-1669575" y="2770900"/>
              <a:ext cx="100650" cy="132550"/>
            </a:xfrm>
            <a:custGeom>
              <a:avLst/>
              <a:gdLst/>
              <a:ahLst/>
              <a:cxnLst/>
              <a:rect l="l" t="t" r="r" b="b"/>
              <a:pathLst>
                <a:path w="4026" h="5302" extrusionOk="0">
                  <a:moveTo>
                    <a:pt x="34" y="1"/>
                  </a:moveTo>
                  <a:cubicBezTo>
                    <a:pt x="26" y="1"/>
                    <a:pt x="18" y="3"/>
                    <a:pt x="11" y="9"/>
                  </a:cubicBezTo>
                  <a:cubicBezTo>
                    <a:pt x="1" y="23"/>
                    <a:pt x="1" y="41"/>
                    <a:pt x="11" y="52"/>
                  </a:cubicBezTo>
                  <a:cubicBezTo>
                    <a:pt x="47" y="91"/>
                    <a:pt x="3607" y="3840"/>
                    <a:pt x="3965" y="5276"/>
                  </a:cubicBezTo>
                  <a:cubicBezTo>
                    <a:pt x="3968" y="5291"/>
                    <a:pt x="3979" y="5301"/>
                    <a:pt x="3993" y="5301"/>
                  </a:cubicBezTo>
                  <a:lnTo>
                    <a:pt x="4001" y="5298"/>
                  </a:lnTo>
                  <a:cubicBezTo>
                    <a:pt x="4015" y="5294"/>
                    <a:pt x="4026" y="5276"/>
                    <a:pt x="4022" y="5262"/>
                  </a:cubicBezTo>
                  <a:cubicBezTo>
                    <a:pt x="3657" y="3808"/>
                    <a:pt x="201" y="166"/>
                    <a:pt x="54" y="9"/>
                  </a:cubicBezTo>
                  <a:cubicBezTo>
                    <a:pt x="49" y="3"/>
                    <a:pt x="42" y="1"/>
                    <a:pt x="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8"/>
            <p:cNvSpPr/>
            <p:nvPr/>
          </p:nvSpPr>
          <p:spPr>
            <a:xfrm>
              <a:off x="-1771100" y="2901925"/>
              <a:ext cx="63675" cy="427925"/>
            </a:xfrm>
            <a:custGeom>
              <a:avLst/>
              <a:gdLst/>
              <a:ahLst/>
              <a:cxnLst/>
              <a:rect l="l" t="t" r="r" b="b"/>
              <a:pathLst>
                <a:path w="2547" h="17117" extrusionOk="0">
                  <a:moveTo>
                    <a:pt x="747" y="0"/>
                  </a:moveTo>
                  <a:cubicBezTo>
                    <a:pt x="735" y="0"/>
                    <a:pt x="726" y="8"/>
                    <a:pt x="720" y="21"/>
                  </a:cubicBezTo>
                  <a:cubicBezTo>
                    <a:pt x="717" y="35"/>
                    <a:pt x="230" y="1460"/>
                    <a:pt x="112" y="3072"/>
                  </a:cubicBezTo>
                  <a:cubicBezTo>
                    <a:pt x="1" y="4515"/>
                    <a:pt x="742" y="8834"/>
                    <a:pt x="1408" y="12096"/>
                  </a:cubicBezTo>
                  <a:cubicBezTo>
                    <a:pt x="2128" y="15630"/>
                    <a:pt x="2479" y="17081"/>
                    <a:pt x="2482" y="17095"/>
                  </a:cubicBezTo>
                  <a:cubicBezTo>
                    <a:pt x="2486" y="17106"/>
                    <a:pt x="2497" y="17116"/>
                    <a:pt x="2511" y="17116"/>
                  </a:cubicBezTo>
                  <a:lnTo>
                    <a:pt x="2518" y="17116"/>
                  </a:lnTo>
                  <a:cubicBezTo>
                    <a:pt x="2536" y="17109"/>
                    <a:pt x="2547" y="17095"/>
                    <a:pt x="2543" y="17081"/>
                  </a:cubicBezTo>
                  <a:cubicBezTo>
                    <a:pt x="2543" y="17066"/>
                    <a:pt x="2189" y="15616"/>
                    <a:pt x="1469" y="12085"/>
                  </a:cubicBezTo>
                  <a:cubicBezTo>
                    <a:pt x="803" y="8826"/>
                    <a:pt x="62" y="4511"/>
                    <a:pt x="169" y="3079"/>
                  </a:cubicBezTo>
                  <a:cubicBezTo>
                    <a:pt x="291" y="1475"/>
                    <a:pt x="771" y="53"/>
                    <a:pt x="778" y="39"/>
                  </a:cubicBezTo>
                  <a:cubicBezTo>
                    <a:pt x="781" y="24"/>
                    <a:pt x="774" y="7"/>
                    <a:pt x="760" y="3"/>
                  </a:cubicBezTo>
                  <a:cubicBezTo>
                    <a:pt x="755" y="1"/>
                    <a:pt x="751" y="0"/>
                    <a:pt x="7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8"/>
            <p:cNvSpPr/>
            <p:nvPr/>
          </p:nvSpPr>
          <p:spPr>
            <a:xfrm>
              <a:off x="-1490175" y="2866400"/>
              <a:ext cx="118300" cy="388875"/>
            </a:xfrm>
            <a:custGeom>
              <a:avLst/>
              <a:gdLst/>
              <a:ahLst/>
              <a:cxnLst/>
              <a:rect l="l" t="t" r="r" b="b"/>
              <a:pathLst>
                <a:path w="4732" h="15555" extrusionOk="0">
                  <a:moveTo>
                    <a:pt x="4696" y="1"/>
                  </a:moveTo>
                  <a:cubicBezTo>
                    <a:pt x="4691" y="1"/>
                    <a:pt x="4686" y="2"/>
                    <a:pt x="4681" y="6"/>
                  </a:cubicBezTo>
                  <a:cubicBezTo>
                    <a:pt x="4671" y="13"/>
                    <a:pt x="3367" y="751"/>
                    <a:pt x="2762" y="1721"/>
                  </a:cubicBezTo>
                  <a:cubicBezTo>
                    <a:pt x="2572" y="2026"/>
                    <a:pt x="878" y="4855"/>
                    <a:pt x="402" y="9814"/>
                  </a:cubicBezTo>
                  <a:cubicBezTo>
                    <a:pt x="1" y="13990"/>
                    <a:pt x="76" y="15508"/>
                    <a:pt x="76" y="15522"/>
                  </a:cubicBezTo>
                  <a:cubicBezTo>
                    <a:pt x="80" y="15540"/>
                    <a:pt x="90" y="15551"/>
                    <a:pt x="108" y="15551"/>
                  </a:cubicBezTo>
                  <a:lnTo>
                    <a:pt x="108" y="15554"/>
                  </a:lnTo>
                  <a:cubicBezTo>
                    <a:pt x="126" y="15551"/>
                    <a:pt x="137" y="15540"/>
                    <a:pt x="137" y="15522"/>
                  </a:cubicBezTo>
                  <a:cubicBezTo>
                    <a:pt x="137" y="15504"/>
                    <a:pt x="58" y="13993"/>
                    <a:pt x="463" y="9821"/>
                  </a:cubicBezTo>
                  <a:cubicBezTo>
                    <a:pt x="850" y="5804"/>
                    <a:pt x="2121" y="2860"/>
                    <a:pt x="2812" y="1753"/>
                  </a:cubicBezTo>
                  <a:cubicBezTo>
                    <a:pt x="3414" y="797"/>
                    <a:pt x="4699" y="63"/>
                    <a:pt x="4710" y="56"/>
                  </a:cubicBezTo>
                  <a:cubicBezTo>
                    <a:pt x="4724" y="49"/>
                    <a:pt x="4731" y="31"/>
                    <a:pt x="4724" y="17"/>
                  </a:cubicBezTo>
                  <a:cubicBezTo>
                    <a:pt x="4717" y="7"/>
                    <a:pt x="4707" y="1"/>
                    <a:pt x="4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8"/>
            <p:cNvSpPr/>
            <p:nvPr/>
          </p:nvSpPr>
          <p:spPr>
            <a:xfrm>
              <a:off x="-1676375" y="2298600"/>
              <a:ext cx="184800" cy="347825"/>
            </a:xfrm>
            <a:custGeom>
              <a:avLst/>
              <a:gdLst/>
              <a:ahLst/>
              <a:cxnLst/>
              <a:rect l="l" t="t" r="r" b="b"/>
              <a:pathLst>
                <a:path w="7392" h="13913" extrusionOk="0">
                  <a:moveTo>
                    <a:pt x="3900" y="0"/>
                  </a:moveTo>
                  <a:lnTo>
                    <a:pt x="1866" y="2597"/>
                  </a:lnTo>
                  <a:cubicBezTo>
                    <a:pt x="1866" y="2597"/>
                    <a:pt x="0" y="12426"/>
                    <a:pt x="692" y="13483"/>
                  </a:cubicBezTo>
                  <a:cubicBezTo>
                    <a:pt x="899" y="13802"/>
                    <a:pt x="1511" y="13913"/>
                    <a:pt x="2263" y="13913"/>
                  </a:cubicBezTo>
                  <a:cubicBezTo>
                    <a:pt x="4003" y="13913"/>
                    <a:pt x="6496" y="13318"/>
                    <a:pt x="6496" y="13318"/>
                  </a:cubicBezTo>
                  <a:cubicBezTo>
                    <a:pt x="6052" y="11166"/>
                    <a:pt x="7392" y="9583"/>
                    <a:pt x="7392" y="9583"/>
                  </a:cubicBezTo>
                  <a:lnTo>
                    <a:pt x="5239" y="9178"/>
                  </a:lnTo>
                  <a:cubicBezTo>
                    <a:pt x="5239" y="9178"/>
                    <a:pt x="5118" y="8609"/>
                    <a:pt x="4956" y="5035"/>
                  </a:cubicBezTo>
                  <a:cubicBezTo>
                    <a:pt x="4795" y="1461"/>
                    <a:pt x="3900" y="0"/>
                    <a:pt x="39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8"/>
            <p:cNvSpPr/>
            <p:nvPr/>
          </p:nvSpPr>
          <p:spPr>
            <a:xfrm>
              <a:off x="-1585425" y="2526075"/>
              <a:ext cx="40325" cy="45225"/>
            </a:xfrm>
            <a:custGeom>
              <a:avLst/>
              <a:gdLst/>
              <a:ahLst/>
              <a:cxnLst/>
              <a:rect l="l" t="t" r="r" b="b"/>
              <a:pathLst>
                <a:path w="1613" h="1809" extrusionOk="0">
                  <a:moveTo>
                    <a:pt x="1577" y="1"/>
                  </a:moveTo>
                  <a:cubicBezTo>
                    <a:pt x="1572" y="1"/>
                    <a:pt x="1567" y="2"/>
                    <a:pt x="1562" y="4"/>
                  </a:cubicBezTo>
                  <a:cubicBezTo>
                    <a:pt x="857" y="398"/>
                    <a:pt x="305" y="1021"/>
                    <a:pt x="8" y="1770"/>
                  </a:cubicBezTo>
                  <a:cubicBezTo>
                    <a:pt x="1" y="1784"/>
                    <a:pt x="8" y="1802"/>
                    <a:pt x="22" y="1809"/>
                  </a:cubicBezTo>
                  <a:lnTo>
                    <a:pt x="33" y="1809"/>
                  </a:lnTo>
                  <a:cubicBezTo>
                    <a:pt x="44" y="1809"/>
                    <a:pt x="58" y="1802"/>
                    <a:pt x="62" y="1791"/>
                  </a:cubicBezTo>
                  <a:cubicBezTo>
                    <a:pt x="359" y="1053"/>
                    <a:pt x="896" y="441"/>
                    <a:pt x="1591" y="58"/>
                  </a:cubicBezTo>
                  <a:cubicBezTo>
                    <a:pt x="1605" y="51"/>
                    <a:pt x="1612" y="29"/>
                    <a:pt x="1605" y="15"/>
                  </a:cubicBezTo>
                  <a:cubicBezTo>
                    <a:pt x="1598" y="5"/>
                    <a:pt x="1587" y="1"/>
                    <a:pt x="1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48"/>
            <p:cNvSpPr/>
            <p:nvPr/>
          </p:nvSpPr>
          <p:spPr>
            <a:xfrm>
              <a:off x="-1641550" y="2575800"/>
              <a:ext cx="124275" cy="44125"/>
            </a:xfrm>
            <a:custGeom>
              <a:avLst/>
              <a:gdLst/>
              <a:ahLst/>
              <a:cxnLst/>
              <a:rect l="l" t="t" r="r" b="b"/>
              <a:pathLst>
                <a:path w="4971" h="1765" extrusionOk="0">
                  <a:moveTo>
                    <a:pt x="35" y="0"/>
                  </a:moveTo>
                  <a:cubicBezTo>
                    <a:pt x="32" y="0"/>
                    <a:pt x="29" y="1"/>
                    <a:pt x="25" y="3"/>
                  </a:cubicBezTo>
                  <a:cubicBezTo>
                    <a:pt x="11" y="6"/>
                    <a:pt x="0" y="24"/>
                    <a:pt x="8" y="38"/>
                  </a:cubicBezTo>
                  <a:cubicBezTo>
                    <a:pt x="265" y="858"/>
                    <a:pt x="1103" y="1510"/>
                    <a:pt x="2142" y="1696"/>
                  </a:cubicBezTo>
                  <a:cubicBezTo>
                    <a:pt x="2390" y="1740"/>
                    <a:pt x="2642" y="1765"/>
                    <a:pt x="2893" y="1765"/>
                  </a:cubicBezTo>
                  <a:cubicBezTo>
                    <a:pt x="2910" y="1765"/>
                    <a:pt x="2927" y="1765"/>
                    <a:pt x="2944" y="1764"/>
                  </a:cubicBezTo>
                  <a:cubicBezTo>
                    <a:pt x="3628" y="1764"/>
                    <a:pt x="4316" y="1635"/>
                    <a:pt x="4942" y="1517"/>
                  </a:cubicBezTo>
                  <a:cubicBezTo>
                    <a:pt x="4960" y="1517"/>
                    <a:pt x="4971" y="1499"/>
                    <a:pt x="4967" y="1485"/>
                  </a:cubicBezTo>
                  <a:cubicBezTo>
                    <a:pt x="4964" y="1469"/>
                    <a:pt x="4953" y="1459"/>
                    <a:pt x="4938" y="1459"/>
                  </a:cubicBezTo>
                  <a:cubicBezTo>
                    <a:pt x="4936" y="1459"/>
                    <a:pt x="4934" y="1460"/>
                    <a:pt x="4931" y="1460"/>
                  </a:cubicBezTo>
                  <a:cubicBezTo>
                    <a:pt x="4307" y="1576"/>
                    <a:pt x="3622" y="1705"/>
                    <a:pt x="2940" y="1705"/>
                  </a:cubicBezTo>
                  <a:cubicBezTo>
                    <a:pt x="2676" y="1705"/>
                    <a:pt x="2412" y="1686"/>
                    <a:pt x="2153" y="1639"/>
                  </a:cubicBezTo>
                  <a:cubicBezTo>
                    <a:pt x="1136" y="1456"/>
                    <a:pt x="316" y="819"/>
                    <a:pt x="61" y="20"/>
                  </a:cubicBezTo>
                  <a:cubicBezTo>
                    <a:pt x="58" y="9"/>
                    <a:pt x="47"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48"/>
            <p:cNvSpPr/>
            <p:nvPr/>
          </p:nvSpPr>
          <p:spPr>
            <a:xfrm>
              <a:off x="-1549875" y="2532225"/>
              <a:ext cx="38425" cy="105500"/>
            </a:xfrm>
            <a:custGeom>
              <a:avLst/>
              <a:gdLst/>
              <a:ahLst/>
              <a:cxnLst/>
              <a:rect l="l" t="t" r="r" b="b"/>
              <a:pathLst>
                <a:path w="1537" h="4220" extrusionOk="0">
                  <a:moveTo>
                    <a:pt x="1503" y="1"/>
                  </a:moveTo>
                  <a:cubicBezTo>
                    <a:pt x="1495" y="1"/>
                    <a:pt x="1488" y="3"/>
                    <a:pt x="1483" y="9"/>
                  </a:cubicBezTo>
                  <a:cubicBezTo>
                    <a:pt x="441" y="1137"/>
                    <a:pt x="0" y="2691"/>
                    <a:pt x="294" y="4195"/>
                  </a:cubicBezTo>
                  <a:cubicBezTo>
                    <a:pt x="298" y="4209"/>
                    <a:pt x="308" y="4220"/>
                    <a:pt x="323" y="4220"/>
                  </a:cubicBezTo>
                  <a:lnTo>
                    <a:pt x="326" y="4220"/>
                  </a:lnTo>
                  <a:cubicBezTo>
                    <a:pt x="344" y="4216"/>
                    <a:pt x="355" y="4202"/>
                    <a:pt x="351" y="4184"/>
                  </a:cubicBezTo>
                  <a:cubicBezTo>
                    <a:pt x="61" y="2698"/>
                    <a:pt x="498" y="1162"/>
                    <a:pt x="1522" y="48"/>
                  </a:cubicBezTo>
                  <a:cubicBezTo>
                    <a:pt x="1537" y="37"/>
                    <a:pt x="1537" y="20"/>
                    <a:pt x="1522" y="9"/>
                  </a:cubicBezTo>
                  <a:cubicBezTo>
                    <a:pt x="1517" y="3"/>
                    <a:pt x="1510" y="1"/>
                    <a:pt x="1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8"/>
            <p:cNvSpPr/>
            <p:nvPr/>
          </p:nvSpPr>
          <p:spPr>
            <a:xfrm>
              <a:off x="-1530175" y="2448775"/>
              <a:ext cx="372525" cy="182875"/>
            </a:xfrm>
            <a:custGeom>
              <a:avLst/>
              <a:gdLst/>
              <a:ahLst/>
              <a:cxnLst/>
              <a:rect l="l" t="t" r="r" b="b"/>
              <a:pathLst>
                <a:path w="14901" h="7315" extrusionOk="0">
                  <a:moveTo>
                    <a:pt x="11214" y="0"/>
                  </a:moveTo>
                  <a:cubicBezTo>
                    <a:pt x="10767" y="0"/>
                    <a:pt x="8876" y="1388"/>
                    <a:pt x="7982" y="2076"/>
                  </a:cubicBezTo>
                  <a:cubicBezTo>
                    <a:pt x="7069" y="2774"/>
                    <a:pt x="6915" y="3597"/>
                    <a:pt x="6915" y="3597"/>
                  </a:cubicBezTo>
                  <a:lnTo>
                    <a:pt x="1282" y="3841"/>
                  </a:lnTo>
                  <a:cubicBezTo>
                    <a:pt x="0" y="5517"/>
                    <a:pt x="652" y="7315"/>
                    <a:pt x="652" y="7315"/>
                  </a:cubicBezTo>
                  <a:lnTo>
                    <a:pt x="7431" y="5427"/>
                  </a:lnTo>
                  <a:cubicBezTo>
                    <a:pt x="7431" y="5427"/>
                    <a:pt x="9501" y="6036"/>
                    <a:pt x="10235" y="6065"/>
                  </a:cubicBezTo>
                  <a:cubicBezTo>
                    <a:pt x="10259" y="6066"/>
                    <a:pt x="10285" y="6066"/>
                    <a:pt x="10313" y="6066"/>
                  </a:cubicBezTo>
                  <a:cubicBezTo>
                    <a:pt x="11100" y="6066"/>
                    <a:pt x="13015" y="5628"/>
                    <a:pt x="13250" y="5334"/>
                  </a:cubicBezTo>
                  <a:cubicBezTo>
                    <a:pt x="13493" y="5030"/>
                    <a:pt x="13264" y="4618"/>
                    <a:pt x="13264" y="4618"/>
                  </a:cubicBezTo>
                  <a:cubicBezTo>
                    <a:pt x="13475" y="4489"/>
                    <a:pt x="13680" y="4346"/>
                    <a:pt x="13873" y="4192"/>
                  </a:cubicBezTo>
                  <a:cubicBezTo>
                    <a:pt x="14231" y="3913"/>
                    <a:pt x="14027" y="3483"/>
                    <a:pt x="14027" y="3483"/>
                  </a:cubicBezTo>
                  <a:cubicBezTo>
                    <a:pt x="14027" y="3483"/>
                    <a:pt x="14439" y="3325"/>
                    <a:pt x="14528" y="3050"/>
                  </a:cubicBezTo>
                  <a:cubicBezTo>
                    <a:pt x="14621" y="2774"/>
                    <a:pt x="14428" y="2523"/>
                    <a:pt x="14428" y="2523"/>
                  </a:cubicBezTo>
                  <a:cubicBezTo>
                    <a:pt x="14428" y="2523"/>
                    <a:pt x="14901" y="2244"/>
                    <a:pt x="14561" y="1832"/>
                  </a:cubicBezTo>
                  <a:cubicBezTo>
                    <a:pt x="14537" y="1805"/>
                    <a:pt x="14471" y="1793"/>
                    <a:pt x="14371" y="1793"/>
                  </a:cubicBezTo>
                  <a:cubicBezTo>
                    <a:pt x="13692" y="1793"/>
                    <a:pt x="11490" y="2355"/>
                    <a:pt x="11330" y="2380"/>
                  </a:cubicBezTo>
                  <a:cubicBezTo>
                    <a:pt x="11319" y="2382"/>
                    <a:pt x="11305" y="2383"/>
                    <a:pt x="11287" y="2383"/>
                  </a:cubicBezTo>
                  <a:cubicBezTo>
                    <a:pt x="11018" y="2383"/>
                    <a:pt x="10052" y="2165"/>
                    <a:pt x="10052" y="2165"/>
                  </a:cubicBezTo>
                  <a:cubicBezTo>
                    <a:pt x="10052" y="2165"/>
                    <a:pt x="11176" y="948"/>
                    <a:pt x="11330" y="733"/>
                  </a:cubicBezTo>
                  <a:cubicBezTo>
                    <a:pt x="11484" y="521"/>
                    <a:pt x="11635" y="63"/>
                    <a:pt x="11241" y="2"/>
                  </a:cubicBezTo>
                  <a:cubicBezTo>
                    <a:pt x="11233" y="1"/>
                    <a:pt x="11224" y="0"/>
                    <a:pt x="11214" y="0"/>
                  </a:cubicBez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8"/>
            <p:cNvSpPr/>
            <p:nvPr/>
          </p:nvSpPr>
          <p:spPr>
            <a:xfrm>
              <a:off x="-1307625" y="2502125"/>
              <a:ext cx="29650" cy="31225"/>
            </a:xfrm>
            <a:custGeom>
              <a:avLst/>
              <a:gdLst/>
              <a:ahLst/>
              <a:cxnLst/>
              <a:rect l="l" t="t" r="r" b="b"/>
              <a:pathLst>
                <a:path w="1186" h="1249" extrusionOk="0">
                  <a:moveTo>
                    <a:pt x="1149" y="1"/>
                  </a:moveTo>
                  <a:cubicBezTo>
                    <a:pt x="1139" y="1"/>
                    <a:pt x="1130" y="7"/>
                    <a:pt x="1125" y="17"/>
                  </a:cubicBezTo>
                  <a:cubicBezTo>
                    <a:pt x="1121" y="24"/>
                    <a:pt x="792" y="597"/>
                    <a:pt x="15" y="1195"/>
                  </a:cubicBezTo>
                  <a:cubicBezTo>
                    <a:pt x="4" y="1206"/>
                    <a:pt x="1" y="1224"/>
                    <a:pt x="11" y="1238"/>
                  </a:cubicBezTo>
                  <a:cubicBezTo>
                    <a:pt x="15" y="1245"/>
                    <a:pt x="26" y="1249"/>
                    <a:pt x="33" y="1249"/>
                  </a:cubicBezTo>
                  <a:cubicBezTo>
                    <a:pt x="40" y="1249"/>
                    <a:pt x="47" y="1245"/>
                    <a:pt x="51" y="1241"/>
                  </a:cubicBezTo>
                  <a:cubicBezTo>
                    <a:pt x="838" y="636"/>
                    <a:pt x="1175" y="53"/>
                    <a:pt x="1179" y="45"/>
                  </a:cubicBezTo>
                  <a:cubicBezTo>
                    <a:pt x="1186" y="31"/>
                    <a:pt x="1179" y="13"/>
                    <a:pt x="1164" y="6"/>
                  </a:cubicBezTo>
                  <a:cubicBezTo>
                    <a:pt x="1160" y="2"/>
                    <a:pt x="1154" y="1"/>
                    <a:pt x="11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8"/>
            <p:cNvSpPr/>
            <p:nvPr/>
          </p:nvSpPr>
          <p:spPr>
            <a:xfrm>
              <a:off x="-1256500" y="2510125"/>
              <a:ext cx="88025" cy="16775"/>
            </a:xfrm>
            <a:custGeom>
              <a:avLst/>
              <a:gdLst/>
              <a:ahLst/>
              <a:cxnLst/>
              <a:rect l="l" t="t" r="r" b="b"/>
              <a:pathLst>
                <a:path w="3521" h="671" extrusionOk="0">
                  <a:moveTo>
                    <a:pt x="3488" y="0"/>
                  </a:moveTo>
                  <a:cubicBezTo>
                    <a:pt x="3486" y="0"/>
                    <a:pt x="3483" y="1"/>
                    <a:pt x="3481" y="1"/>
                  </a:cubicBezTo>
                  <a:cubicBezTo>
                    <a:pt x="2349" y="306"/>
                    <a:pt x="1193" y="506"/>
                    <a:pt x="29" y="610"/>
                  </a:cubicBezTo>
                  <a:cubicBezTo>
                    <a:pt x="11" y="610"/>
                    <a:pt x="0" y="624"/>
                    <a:pt x="0" y="642"/>
                  </a:cubicBezTo>
                  <a:cubicBezTo>
                    <a:pt x="0" y="656"/>
                    <a:pt x="15" y="671"/>
                    <a:pt x="29" y="671"/>
                  </a:cubicBezTo>
                  <a:lnTo>
                    <a:pt x="33" y="671"/>
                  </a:lnTo>
                  <a:cubicBezTo>
                    <a:pt x="1204" y="567"/>
                    <a:pt x="2360" y="363"/>
                    <a:pt x="3495" y="58"/>
                  </a:cubicBezTo>
                  <a:cubicBezTo>
                    <a:pt x="3510" y="55"/>
                    <a:pt x="3520" y="37"/>
                    <a:pt x="3517" y="23"/>
                  </a:cubicBezTo>
                  <a:cubicBezTo>
                    <a:pt x="3514" y="8"/>
                    <a:pt x="3501" y="0"/>
                    <a:pt x="34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8"/>
            <p:cNvSpPr/>
            <p:nvPr/>
          </p:nvSpPr>
          <p:spPr>
            <a:xfrm>
              <a:off x="-1257850" y="2535900"/>
              <a:ext cx="79350" cy="13400"/>
            </a:xfrm>
            <a:custGeom>
              <a:avLst/>
              <a:gdLst/>
              <a:ahLst/>
              <a:cxnLst/>
              <a:rect l="l" t="t" r="r" b="b"/>
              <a:pathLst>
                <a:path w="3174" h="536" extrusionOk="0">
                  <a:moveTo>
                    <a:pt x="3141" y="1"/>
                  </a:moveTo>
                  <a:cubicBezTo>
                    <a:pt x="3139" y="1"/>
                    <a:pt x="3136" y="1"/>
                    <a:pt x="3134" y="1"/>
                  </a:cubicBezTo>
                  <a:lnTo>
                    <a:pt x="2812" y="80"/>
                  </a:lnTo>
                  <a:cubicBezTo>
                    <a:pt x="2015" y="276"/>
                    <a:pt x="1195" y="475"/>
                    <a:pt x="334" y="475"/>
                  </a:cubicBezTo>
                  <a:cubicBezTo>
                    <a:pt x="235" y="475"/>
                    <a:pt x="136" y="472"/>
                    <a:pt x="36" y="467"/>
                  </a:cubicBezTo>
                  <a:cubicBezTo>
                    <a:pt x="18" y="467"/>
                    <a:pt x="4" y="478"/>
                    <a:pt x="4" y="496"/>
                  </a:cubicBezTo>
                  <a:cubicBezTo>
                    <a:pt x="1" y="514"/>
                    <a:pt x="15" y="528"/>
                    <a:pt x="33" y="528"/>
                  </a:cubicBezTo>
                  <a:cubicBezTo>
                    <a:pt x="133" y="531"/>
                    <a:pt x="230" y="535"/>
                    <a:pt x="330" y="535"/>
                  </a:cubicBezTo>
                  <a:cubicBezTo>
                    <a:pt x="1200" y="535"/>
                    <a:pt x="2024" y="334"/>
                    <a:pt x="2822" y="138"/>
                  </a:cubicBezTo>
                  <a:lnTo>
                    <a:pt x="3148" y="59"/>
                  </a:lnTo>
                  <a:cubicBezTo>
                    <a:pt x="3166" y="55"/>
                    <a:pt x="3173" y="41"/>
                    <a:pt x="3170" y="23"/>
                  </a:cubicBezTo>
                  <a:cubicBezTo>
                    <a:pt x="3167" y="11"/>
                    <a:pt x="3155" y="1"/>
                    <a:pt x="3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8"/>
            <p:cNvSpPr/>
            <p:nvPr/>
          </p:nvSpPr>
          <p:spPr>
            <a:xfrm>
              <a:off x="-1260800" y="2563825"/>
              <a:ext cx="63500" cy="9100"/>
            </a:xfrm>
            <a:custGeom>
              <a:avLst/>
              <a:gdLst/>
              <a:ahLst/>
              <a:cxnLst/>
              <a:rect l="l" t="t" r="r" b="b"/>
              <a:pathLst>
                <a:path w="2540" h="364" extrusionOk="0">
                  <a:moveTo>
                    <a:pt x="2507" y="1"/>
                  </a:moveTo>
                  <a:cubicBezTo>
                    <a:pt x="2505" y="1"/>
                    <a:pt x="2502" y="1"/>
                    <a:pt x="2500" y="2"/>
                  </a:cubicBezTo>
                  <a:cubicBezTo>
                    <a:pt x="1572" y="285"/>
                    <a:pt x="892" y="306"/>
                    <a:pt x="29" y="306"/>
                  </a:cubicBezTo>
                  <a:cubicBezTo>
                    <a:pt x="27" y="306"/>
                    <a:pt x="25" y="306"/>
                    <a:pt x="24" y="306"/>
                  </a:cubicBezTo>
                  <a:cubicBezTo>
                    <a:pt x="9" y="306"/>
                    <a:pt x="0" y="319"/>
                    <a:pt x="0" y="335"/>
                  </a:cubicBezTo>
                  <a:cubicBezTo>
                    <a:pt x="0" y="353"/>
                    <a:pt x="11" y="363"/>
                    <a:pt x="29" y="363"/>
                  </a:cubicBezTo>
                  <a:cubicBezTo>
                    <a:pt x="896" y="363"/>
                    <a:pt x="1583" y="342"/>
                    <a:pt x="2514" y="59"/>
                  </a:cubicBezTo>
                  <a:cubicBezTo>
                    <a:pt x="2532" y="52"/>
                    <a:pt x="2539" y="38"/>
                    <a:pt x="2536" y="20"/>
                  </a:cubicBezTo>
                  <a:cubicBezTo>
                    <a:pt x="2530" y="8"/>
                    <a:pt x="2519" y="1"/>
                    <a:pt x="25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8"/>
            <p:cNvSpPr/>
            <p:nvPr/>
          </p:nvSpPr>
          <p:spPr>
            <a:xfrm>
              <a:off x="-1264125" y="2518925"/>
              <a:ext cx="9875" cy="65275"/>
            </a:xfrm>
            <a:custGeom>
              <a:avLst/>
              <a:gdLst/>
              <a:ahLst/>
              <a:cxnLst/>
              <a:rect l="l" t="t" r="r" b="b"/>
              <a:pathLst>
                <a:path w="395" h="2611" extrusionOk="0">
                  <a:moveTo>
                    <a:pt x="327" y="0"/>
                  </a:moveTo>
                  <a:cubicBezTo>
                    <a:pt x="312" y="0"/>
                    <a:pt x="298" y="14"/>
                    <a:pt x="298" y="32"/>
                  </a:cubicBezTo>
                  <a:cubicBezTo>
                    <a:pt x="338" y="888"/>
                    <a:pt x="237" y="1748"/>
                    <a:pt x="4" y="2575"/>
                  </a:cubicBezTo>
                  <a:cubicBezTo>
                    <a:pt x="1" y="2589"/>
                    <a:pt x="8" y="2607"/>
                    <a:pt x="26" y="2611"/>
                  </a:cubicBezTo>
                  <a:lnTo>
                    <a:pt x="33" y="2611"/>
                  </a:lnTo>
                  <a:cubicBezTo>
                    <a:pt x="44" y="2611"/>
                    <a:pt x="55" y="2603"/>
                    <a:pt x="62" y="2589"/>
                  </a:cubicBezTo>
                  <a:cubicBezTo>
                    <a:pt x="295" y="1758"/>
                    <a:pt x="395" y="892"/>
                    <a:pt x="359" y="29"/>
                  </a:cubicBezTo>
                  <a:cubicBezTo>
                    <a:pt x="359" y="14"/>
                    <a:pt x="345"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8"/>
            <p:cNvSpPr/>
            <p:nvPr/>
          </p:nvSpPr>
          <p:spPr>
            <a:xfrm>
              <a:off x="-1603775" y="2227775"/>
              <a:ext cx="375" cy="400"/>
            </a:xfrm>
            <a:custGeom>
              <a:avLst/>
              <a:gdLst/>
              <a:ahLst/>
              <a:cxnLst/>
              <a:rect l="l" t="t" r="r" b="b"/>
              <a:pathLst>
                <a:path w="15" h="16" extrusionOk="0">
                  <a:moveTo>
                    <a:pt x="1" y="1"/>
                  </a:moveTo>
                  <a:lnTo>
                    <a:pt x="1" y="8"/>
                  </a:lnTo>
                  <a:cubicBezTo>
                    <a:pt x="4" y="12"/>
                    <a:pt x="8" y="12"/>
                    <a:pt x="15" y="15"/>
                  </a:cubicBezTo>
                  <a:lnTo>
                    <a:pt x="1" y="1"/>
                  </a:lnTo>
                  <a:close/>
                </a:path>
              </a:pathLst>
            </a:custGeom>
            <a:solidFill>
              <a:srgbClr val="FF5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8"/>
            <p:cNvSpPr/>
            <p:nvPr/>
          </p:nvSpPr>
          <p:spPr>
            <a:xfrm>
              <a:off x="-1975850" y="2212750"/>
              <a:ext cx="403075" cy="552575"/>
            </a:xfrm>
            <a:custGeom>
              <a:avLst/>
              <a:gdLst/>
              <a:ahLst/>
              <a:cxnLst/>
              <a:rect l="l" t="t" r="r" b="b"/>
              <a:pathLst>
                <a:path w="16123" h="22103" extrusionOk="0">
                  <a:moveTo>
                    <a:pt x="8287" y="0"/>
                  </a:moveTo>
                  <a:cubicBezTo>
                    <a:pt x="8287" y="0"/>
                    <a:pt x="5537" y="1117"/>
                    <a:pt x="4255" y="2206"/>
                  </a:cubicBezTo>
                  <a:lnTo>
                    <a:pt x="4205" y="2245"/>
                  </a:lnTo>
                  <a:cubicBezTo>
                    <a:pt x="4047" y="2382"/>
                    <a:pt x="3904" y="2536"/>
                    <a:pt x="3779" y="2704"/>
                  </a:cubicBezTo>
                  <a:cubicBezTo>
                    <a:pt x="3779" y="2704"/>
                    <a:pt x="4062" y="13425"/>
                    <a:pt x="3492" y="14600"/>
                  </a:cubicBezTo>
                  <a:cubicBezTo>
                    <a:pt x="2923" y="15778"/>
                    <a:pt x="1" y="19678"/>
                    <a:pt x="1014" y="21951"/>
                  </a:cubicBezTo>
                  <a:cubicBezTo>
                    <a:pt x="1014" y="21951"/>
                    <a:pt x="1083" y="22103"/>
                    <a:pt x="1466" y="22103"/>
                  </a:cubicBezTo>
                  <a:cubicBezTo>
                    <a:pt x="1679" y="22103"/>
                    <a:pt x="1988" y="22056"/>
                    <a:pt x="2436" y="21912"/>
                  </a:cubicBezTo>
                  <a:cubicBezTo>
                    <a:pt x="3515" y="21563"/>
                    <a:pt x="5726" y="21006"/>
                    <a:pt x="8302" y="21006"/>
                  </a:cubicBezTo>
                  <a:cubicBezTo>
                    <a:pt x="8735" y="21006"/>
                    <a:pt x="9177" y="21021"/>
                    <a:pt x="9627" y="21056"/>
                  </a:cubicBezTo>
                  <a:cubicBezTo>
                    <a:pt x="12753" y="21300"/>
                    <a:pt x="14905" y="21343"/>
                    <a:pt x="14905" y="21343"/>
                  </a:cubicBezTo>
                  <a:cubicBezTo>
                    <a:pt x="14905" y="21343"/>
                    <a:pt x="15149" y="18012"/>
                    <a:pt x="14701" y="16995"/>
                  </a:cubicBezTo>
                  <a:cubicBezTo>
                    <a:pt x="14611" y="16798"/>
                    <a:pt x="14533" y="16591"/>
                    <a:pt x="14468" y="16383"/>
                  </a:cubicBezTo>
                  <a:cubicBezTo>
                    <a:pt x="14293" y="15803"/>
                    <a:pt x="14354" y="15491"/>
                    <a:pt x="14418" y="15087"/>
                  </a:cubicBezTo>
                  <a:cubicBezTo>
                    <a:pt x="14422" y="15058"/>
                    <a:pt x="14432" y="15019"/>
                    <a:pt x="14443" y="14965"/>
                  </a:cubicBezTo>
                  <a:cubicBezTo>
                    <a:pt x="14665" y="14095"/>
                    <a:pt x="16076" y="10056"/>
                    <a:pt x="16123" y="7961"/>
                  </a:cubicBezTo>
                  <a:lnTo>
                    <a:pt x="16123" y="7954"/>
                  </a:lnTo>
                  <a:cubicBezTo>
                    <a:pt x="16123" y="7889"/>
                    <a:pt x="16123" y="7835"/>
                    <a:pt x="16123" y="7778"/>
                  </a:cubicBezTo>
                  <a:cubicBezTo>
                    <a:pt x="16112" y="7173"/>
                    <a:pt x="16087" y="6568"/>
                    <a:pt x="16058" y="6005"/>
                  </a:cubicBezTo>
                  <a:cubicBezTo>
                    <a:pt x="16062" y="6005"/>
                    <a:pt x="16062" y="6002"/>
                    <a:pt x="16058" y="6002"/>
                  </a:cubicBezTo>
                  <a:cubicBezTo>
                    <a:pt x="15987" y="4566"/>
                    <a:pt x="15879" y="3431"/>
                    <a:pt x="15879" y="3431"/>
                  </a:cubicBezTo>
                  <a:lnTo>
                    <a:pt x="15700" y="3277"/>
                  </a:lnTo>
                  <a:lnTo>
                    <a:pt x="15628" y="3216"/>
                  </a:lnTo>
                  <a:lnTo>
                    <a:pt x="14443" y="2181"/>
                  </a:lnTo>
                  <a:lnTo>
                    <a:pt x="14389" y="2131"/>
                  </a:lnTo>
                  <a:lnTo>
                    <a:pt x="14296" y="2052"/>
                  </a:lnTo>
                  <a:lnTo>
                    <a:pt x="8334" y="18"/>
                  </a:lnTo>
                  <a:lnTo>
                    <a:pt x="8305" y="7"/>
                  </a:lnTo>
                  <a:lnTo>
                    <a:pt x="8302" y="7"/>
                  </a:lnTo>
                  <a:lnTo>
                    <a:pt x="82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8"/>
            <p:cNvSpPr/>
            <p:nvPr/>
          </p:nvSpPr>
          <p:spPr>
            <a:xfrm>
              <a:off x="-1870725" y="2267900"/>
              <a:ext cx="83450" cy="223925"/>
            </a:xfrm>
            <a:custGeom>
              <a:avLst/>
              <a:gdLst/>
              <a:ahLst/>
              <a:cxnLst/>
              <a:rect l="l" t="t" r="r" b="b"/>
              <a:pathLst>
                <a:path w="3338" h="8957" extrusionOk="0">
                  <a:moveTo>
                    <a:pt x="47" y="0"/>
                  </a:moveTo>
                  <a:lnTo>
                    <a:pt x="0" y="39"/>
                  </a:lnTo>
                  <a:cubicBezTo>
                    <a:pt x="1533" y="827"/>
                    <a:pt x="2668" y="2360"/>
                    <a:pt x="2969" y="4057"/>
                  </a:cubicBezTo>
                  <a:cubicBezTo>
                    <a:pt x="3273" y="5776"/>
                    <a:pt x="2722" y="7635"/>
                    <a:pt x="1522" y="8902"/>
                  </a:cubicBezTo>
                  <a:cubicBezTo>
                    <a:pt x="1508" y="8917"/>
                    <a:pt x="1511" y="8935"/>
                    <a:pt x="1522" y="8949"/>
                  </a:cubicBezTo>
                  <a:cubicBezTo>
                    <a:pt x="1529" y="8952"/>
                    <a:pt x="1536" y="8956"/>
                    <a:pt x="1543" y="8956"/>
                  </a:cubicBezTo>
                  <a:cubicBezTo>
                    <a:pt x="1551" y="8956"/>
                    <a:pt x="1558" y="8952"/>
                    <a:pt x="1565" y="8949"/>
                  </a:cubicBezTo>
                  <a:cubicBezTo>
                    <a:pt x="2775" y="7667"/>
                    <a:pt x="3338" y="5787"/>
                    <a:pt x="3030" y="4047"/>
                  </a:cubicBezTo>
                  <a:cubicBezTo>
                    <a:pt x="2722" y="2338"/>
                    <a:pt x="1586" y="799"/>
                    <a:pt x="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8"/>
            <p:cNvSpPr/>
            <p:nvPr/>
          </p:nvSpPr>
          <p:spPr>
            <a:xfrm>
              <a:off x="-1768850" y="2212950"/>
              <a:ext cx="154175" cy="202950"/>
            </a:xfrm>
            <a:custGeom>
              <a:avLst/>
              <a:gdLst/>
              <a:ahLst/>
              <a:cxnLst/>
              <a:rect l="l" t="t" r="r" b="b"/>
              <a:pathLst>
                <a:path w="6167" h="8118" extrusionOk="0">
                  <a:moveTo>
                    <a:pt x="34" y="0"/>
                  </a:moveTo>
                  <a:cubicBezTo>
                    <a:pt x="30" y="0"/>
                    <a:pt x="26" y="1"/>
                    <a:pt x="22" y="3"/>
                  </a:cubicBezTo>
                  <a:cubicBezTo>
                    <a:pt x="7" y="10"/>
                    <a:pt x="0" y="24"/>
                    <a:pt x="7" y="42"/>
                  </a:cubicBezTo>
                  <a:cubicBezTo>
                    <a:pt x="1282" y="2936"/>
                    <a:pt x="2940" y="5650"/>
                    <a:pt x="4935" y="8107"/>
                  </a:cubicBezTo>
                  <a:cubicBezTo>
                    <a:pt x="4938" y="8114"/>
                    <a:pt x="4946" y="8117"/>
                    <a:pt x="4956" y="8117"/>
                  </a:cubicBezTo>
                  <a:lnTo>
                    <a:pt x="4960" y="8117"/>
                  </a:lnTo>
                  <a:cubicBezTo>
                    <a:pt x="4971" y="8114"/>
                    <a:pt x="4981" y="8107"/>
                    <a:pt x="4985" y="8099"/>
                  </a:cubicBezTo>
                  <a:cubicBezTo>
                    <a:pt x="5712" y="6216"/>
                    <a:pt x="5970" y="4114"/>
                    <a:pt x="6167" y="2126"/>
                  </a:cubicBezTo>
                  <a:cubicBezTo>
                    <a:pt x="6167" y="2109"/>
                    <a:pt x="6156" y="2094"/>
                    <a:pt x="6142" y="2094"/>
                  </a:cubicBezTo>
                  <a:cubicBezTo>
                    <a:pt x="6139" y="2094"/>
                    <a:pt x="6137" y="2094"/>
                    <a:pt x="6135" y="2094"/>
                  </a:cubicBezTo>
                  <a:cubicBezTo>
                    <a:pt x="6120" y="2094"/>
                    <a:pt x="6109" y="2104"/>
                    <a:pt x="6109" y="2119"/>
                  </a:cubicBezTo>
                  <a:cubicBezTo>
                    <a:pt x="5912" y="4089"/>
                    <a:pt x="5658" y="6166"/>
                    <a:pt x="4946" y="8028"/>
                  </a:cubicBezTo>
                  <a:cubicBezTo>
                    <a:pt x="2972" y="5586"/>
                    <a:pt x="1329" y="2893"/>
                    <a:pt x="61" y="17"/>
                  </a:cubicBezTo>
                  <a:cubicBezTo>
                    <a:pt x="56" y="7"/>
                    <a:pt x="45" y="0"/>
                    <a:pt x="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8"/>
            <p:cNvSpPr/>
            <p:nvPr/>
          </p:nvSpPr>
          <p:spPr>
            <a:xfrm>
              <a:off x="-1585150" y="2293125"/>
              <a:ext cx="12375" cy="118475"/>
            </a:xfrm>
            <a:custGeom>
              <a:avLst/>
              <a:gdLst/>
              <a:ahLst/>
              <a:cxnLst/>
              <a:rect l="l" t="t" r="r" b="b"/>
              <a:pathLst>
                <a:path w="495" h="4739" extrusionOk="0">
                  <a:moveTo>
                    <a:pt x="0" y="1"/>
                  </a:moveTo>
                  <a:lnTo>
                    <a:pt x="0" y="1"/>
                  </a:lnTo>
                  <a:cubicBezTo>
                    <a:pt x="276" y="1566"/>
                    <a:pt x="441" y="3149"/>
                    <a:pt x="495" y="4739"/>
                  </a:cubicBezTo>
                  <a:cubicBezTo>
                    <a:pt x="495" y="4674"/>
                    <a:pt x="495" y="4620"/>
                    <a:pt x="495" y="4563"/>
                  </a:cubicBezTo>
                  <a:cubicBezTo>
                    <a:pt x="484" y="3958"/>
                    <a:pt x="459" y="3353"/>
                    <a:pt x="430" y="2794"/>
                  </a:cubicBezTo>
                  <a:cubicBezTo>
                    <a:pt x="430" y="2790"/>
                    <a:pt x="430" y="2790"/>
                    <a:pt x="430" y="2787"/>
                  </a:cubicBezTo>
                  <a:cubicBezTo>
                    <a:pt x="348" y="1874"/>
                    <a:pt x="230" y="964"/>
                    <a:pt x="72" y="62"/>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8"/>
            <p:cNvSpPr/>
            <p:nvPr/>
          </p:nvSpPr>
          <p:spPr>
            <a:xfrm>
              <a:off x="-1731175" y="1965650"/>
              <a:ext cx="244525" cy="311575"/>
            </a:xfrm>
            <a:custGeom>
              <a:avLst/>
              <a:gdLst/>
              <a:ahLst/>
              <a:cxnLst/>
              <a:rect l="l" t="t" r="r" b="b"/>
              <a:pathLst>
                <a:path w="9781" h="12463" extrusionOk="0">
                  <a:moveTo>
                    <a:pt x="4695" y="1"/>
                  </a:moveTo>
                  <a:cubicBezTo>
                    <a:pt x="4380" y="1"/>
                    <a:pt x="4062" y="40"/>
                    <a:pt x="3747" y="122"/>
                  </a:cubicBezTo>
                  <a:cubicBezTo>
                    <a:pt x="3653" y="148"/>
                    <a:pt x="3560" y="176"/>
                    <a:pt x="3471" y="205"/>
                  </a:cubicBezTo>
                  <a:cubicBezTo>
                    <a:pt x="1272" y="943"/>
                    <a:pt x="112" y="3403"/>
                    <a:pt x="355" y="5630"/>
                  </a:cubicBezTo>
                  <a:cubicBezTo>
                    <a:pt x="423" y="6246"/>
                    <a:pt x="463" y="6583"/>
                    <a:pt x="670" y="7163"/>
                  </a:cubicBezTo>
                  <a:cubicBezTo>
                    <a:pt x="710" y="7281"/>
                    <a:pt x="846" y="7657"/>
                    <a:pt x="810" y="7775"/>
                  </a:cubicBezTo>
                  <a:lnTo>
                    <a:pt x="1" y="9379"/>
                  </a:lnTo>
                  <a:cubicBezTo>
                    <a:pt x="1" y="9379"/>
                    <a:pt x="438" y="10249"/>
                    <a:pt x="1566" y="11145"/>
                  </a:cubicBezTo>
                  <a:cubicBezTo>
                    <a:pt x="2744" y="12079"/>
                    <a:pt x="3696" y="12462"/>
                    <a:pt x="3696" y="12462"/>
                  </a:cubicBezTo>
                  <a:lnTo>
                    <a:pt x="4323" y="11567"/>
                  </a:lnTo>
                  <a:lnTo>
                    <a:pt x="4431" y="11413"/>
                  </a:lnTo>
                  <a:lnTo>
                    <a:pt x="5082" y="10479"/>
                  </a:lnTo>
                  <a:lnTo>
                    <a:pt x="5093" y="10461"/>
                  </a:lnTo>
                  <a:lnTo>
                    <a:pt x="5097" y="10457"/>
                  </a:lnTo>
                  <a:lnTo>
                    <a:pt x="5097" y="10497"/>
                  </a:lnTo>
                  <a:cubicBezTo>
                    <a:pt x="5100" y="10500"/>
                    <a:pt x="5104" y="10500"/>
                    <a:pt x="5107" y="10500"/>
                  </a:cubicBezTo>
                  <a:lnTo>
                    <a:pt x="5111" y="10500"/>
                  </a:lnTo>
                  <a:cubicBezTo>
                    <a:pt x="5118" y="10504"/>
                    <a:pt x="5125" y="10507"/>
                    <a:pt x="5136" y="10511"/>
                  </a:cubicBezTo>
                  <a:cubicBezTo>
                    <a:pt x="5601" y="10683"/>
                    <a:pt x="6078" y="10819"/>
                    <a:pt x="6561" y="10923"/>
                  </a:cubicBezTo>
                  <a:cubicBezTo>
                    <a:pt x="6636" y="10941"/>
                    <a:pt x="6712" y="10951"/>
                    <a:pt x="6787" y="10966"/>
                  </a:cubicBezTo>
                  <a:cubicBezTo>
                    <a:pt x="6848" y="10973"/>
                    <a:pt x="6909" y="10984"/>
                    <a:pt x="6969" y="10987"/>
                  </a:cubicBezTo>
                  <a:cubicBezTo>
                    <a:pt x="7009" y="10994"/>
                    <a:pt x="7052" y="10994"/>
                    <a:pt x="7088" y="10998"/>
                  </a:cubicBezTo>
                  <a:cubicBezTo>
                    <a:pt x="7135" y="11001"/>
                    <a:pt x="7181" y="11002"/>
                    <a:pt x="7226" y="11002"/>
                  </a:cubicBezTo>
                  <a:cubicBezTo>
                    <a:pt x="7396" y="11002"/>
                    <a:pt x="7541" y="10979"/>
                    <a:pt x="7646" y="10923"/>
                  </a:cubicBezTo>
                  <a:cubicBezTo>
                    <a:pt x="7693" y="10898"/>
                    <a:pt x="7739" y="10865"/>
                    <a:pt x="7782" y="10830"/>
                  </a:cubicBezTo>
                  <a:cubicBezTo>
                    <a:pt x="7804" y="10808"/>
                    <a:pt x="7825" y="10790"/>
                    <a:pt x="7843" y="10772"/>
                  </a:cubicBezTo>
                  <a:cubicBezTo>
                    <a:pt x="7865" y="10751"/>
                    <a:pt x="7883" y="10729"/>
                    <a:pt x="7901" y="10704"/>
                  </a:cubicBezTo>
                  <a:cubicBezTo>
                    <a:pt x="7922" y="10676"/>
                    <a:pt x="7943" y="10647"/>
                    <a:pt x="7965" y="10618"/>
                  </a:cubicBezTo>
                  <a:cubicBezTo>
                    <a:pt x="7979" y="10597"/>
                    <a:pt x="7990" y="10579"/>
                    <a:pt x="8004" y="10557"/>
                  </a:cubicBezTo>
                  <a:cubicBezTo>
                    <a:pt x="8015" y="10540"/>
                    <a:pt x="8026" y="10522"/>
                    <a:pt x="8033" y="10500"/>
                  </a:cubicBezTo>
                  <a:cubicBezTo>
                    <a:pt x="8051" y="10475"/>
                    <a:pt x="8065" y="10446"/>
                    <a:pt x="8080" y="10414"/>
                  </a:cubicBezTo>
                  <a:cubicBezTo>
                    <a:pt x="8083" y="10407"/>
                    <a:pt x="8090" y="10396"/>
                    <a:pt x="8094" y="10386"/>
                  </a:cubicBezTo>
                  <a:cubicBezTo>
                    <a:pt x="8101" y="10368"/>
                    <a:pt x="8112" y="10346"/>
                    <a:pt x="8123" y="10325"/>
                  </a:cubicBezTo>
                  <a:cubicBezTo>
                    <a:pt x="8180" y="10178"/>
                    <a:pt x="8230" y="10031"/>
                    <a:pt x="8266" y="9877"/>
                  </a:cubicBezTo>
                  <a:lnTo>
                    <a:pt x="8266" y="9877"/>
                  </a:lnTo>
                  <a:cubicBezTo>
                    <a:pt x="8259" y="9881"/>
                    <a:pt x="8259" y="9881"/>
                    <a:pt x="8251" y="9881"/>
                  </a:cubicBezTo>
                  <a:cubicBezTo>
                    <a:pt x="8231" y="9885"/>
                    <a:pt x="8210" y="9887"/>
                    <a:pt x="8189" y="9887"/>
                  </a:cubicBezTo>
                  <a:cubicBezTo>
                    <a:pt x="8026" y="9887"/>
                    <a:pt x="7872" y="9768"/>
                    <a:pt x="7757" y="9644"/>
                  </a:cubicBezTo>
                  <a:cubicBezTo>
                    <a:pt x="7439" y="9297"/>
                    <a:pt x="7242" y="8860"/>
                    <a:pt x="7191" y="8395"/>
                  </a:cubicBezTo>
                  <a:cubicBezTo>
                    <a:pt x="7177" y="8266"/>
                    <a:pt x="7181" y="8119"/>
                    <a:pt x="7274" y="8026"/>
                  </a:cubicBezTo>
                  <a:cubicBezTo>
                    <a:pt x="7332" y="7967"/>
                    <a:pt x="7417" y="7946"/>
                    <a:pt x="7500" y="7946"/>
                  </a:cubicBezTo>
                  <a:cubicBezTo>
                    <a:pt x="7524" y="7946"/>
                    <a:pt x="7548" y="7947"/>
                    <a:pt x="7571" y="7950"/>
                  </a:cubicBezTo>
                  <a:cubicBezTo>
                    <a:pt x="7675" y="7972"/>
                    <a:pt x="7779" y="8004"/>
                    <a:pt x="7879" y="8044"/>
                  </a:cubicBezTo>
                  <a:cubicBezTo>
                    <a:pt x="8007" y="8081"/>
                    <a:pt x="8140" y="8101"/>
                    <a:pt x="8274" y="8101"/>
                  </a:cubicBezTo>
                  <a:cubicBezTo>
                    <a:pt x="8331" y="8101"/>
                    <a:pt x="8388" y="8098"/>
                    <a:pt x="8445" y="8090"/>
                  </a:cubicBezTo>
                  <a:cubicBezTo>
                    <a:pt x="8509" y="8083"/>
                    <a:pt x="8556" y="8072"/>
                    <a:pt x="8599" y="8069"/>
                  </a:cubicBezTo>
                  <a:cubicBezTo>
                    <a:pt x="8599" y="8054"/>
                    <a:pt x="8602" y="8036"/>
                    <a:pt x="8606" y="8015"/>
                  </a:cubicBezTo>
                  <a:cubicBezTo>
                    <a:pt x="8613" y="7990"/>
                    <a:pt x="8620" y="7965"/>
                    <a:pt x="8627" y="7940"/>
                  </a:cubicBezTo>
                  <a:cubicBezTo>
                    <a:pt x="8631" y="7936"/>
                    <a:pt x="8631" y="7933"/>
                    <a:pt x="8631" y="7933"/>
                  </a:cubicBezTo>
                  <a:cubicBezTo>
                    <a:pt x="8635" y="7922"/>
                    <a:pt x="8642" y="7915"/>
                    <a:pt x="8645" y="7904"/>
                  </a:cubicBezTo>
                  <a:cubicBezTo>
                    <a:pt x="8649" y="7893"/>
                    <a:pt x="8656" y="7886"/>
                    <a:pt x="8663" y="7879"/>
                  </a:cubicBezTo>
                  <a:cubicBezTo>
                    <a:pt x="8667" y="7872"/>
                    <a:pt x="8674" y="7868"/>
                    <a:pt x="8681" y="7865"/>
                  </a:cubicBezTo>
                  <a:cubicBezTo>
                    <a:pt x="8878" y="7793"/>
                    <a:pt x="9315" y="7843"/>
                    <a:pt x="9505" y="7549"/>
                  </a:cubicBezTo>
                  <a:cubicBezTo>
                    <a:pt x="9781" y="7123"/>
                    <a:pt x="9100" y="6128"/>
                    <a:pt x="8842" y="5612"/>
                  </a:cubicBezTo>
                  <a:cubicBezTo>
                    <a:pt x="8721" y="5358"/>
                    <a:pt x="8799" y="4957"/>
                    <a:pt x="8810" y="4688"/>
                  </a:cubicBezTo>
                  <a:cubicBezTo>
                    <a:pt x="8824" y="4301"/>
                    <a:pt x="8846" y="3915"/>
                    <a:pt x="8792" y="3532"/>
                  </a:cubicBezTo>
                  <a:cubicBezTo>
                    <a:pt x="8505" y="1528"/>
                    <a:pt x="6664" y="1"/>
                    <a:pt x="4695" y="1"/>
                  </a:cubicBez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8"/>
            <p:cNvSpPr/>
            <p:nvPr/>
          </p:nvSpPr>
          <p:spPr>
            <a:xfrm>
              <a:off x="-1608525" y="2161450"/>
              <a:ext cx="6650" cy="7800"/>
            </a:xfrm>
            <a:custGeom>
              <a:avLst/>
              <a:gdLst/>
              <a:ahLst/>
              <a:cxnLst/>
              <a:rect l="l" t="t" r="r" b="b"/>
              <a:pathLst>
                <a:path w="266" h="312" extrusionOk="0">
                  <a:moveTo>
                    <a:pt x="1" y="0"/>
                  </a:moveTo>
                  <a:lnTo>
                    <a:pt x="1" y="312"/>
                  </a:lnTo>
                  <a:lnTo>
                    <a:pt x="266" y="312"/>
                  </a:lnTo>
                  <a:lnTo>
                    <a:pt x="1" y="0"/>
                  </a:ln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8"/>
            <p:cNvSpPr/>
            <p:nvPr/>
          </p:nvSpPr>
          <p:spPr>
            <a:xfrm>
              <a:off x="-1608525" y="2158750"/>
              <a:ext cx="8975" cy="10500"/>
            </a:xfrm>
            <a:custGeom>
              <a:avLst/>
              <a:gdLst/>
              <a:ahLst/>
              <a:cxnLst/>
              <a:rect l="l" t="t" r="r" b="b"/>
              <a:pathLst>
                <a:path w="359" h="420" extrusionOk="0">
                  <a:moveTo>
                    <a:pt x="1" y="1"/>
                  </a:moveTo>
                  <a:lnTo>
                    <a:pt x="1" y="108"/>
                  </a:lnTo>
                  <a:lnTo>
                    <a:pt x="266" y="420"/>
                  </a:lnTo>
                  <a:lnTo>
                    <a:pt x="359" y="420"/>
                  </a:lnTo>
                  <a:lnTo>
                    <a:pt x="1" y="1"/>
                  </a:ln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8"/>
            <p:cNvSpPr/>
            <p:nvPr/>
          </p:nvSpPr>
          <p:spPr>
            <a:xfrm>
              <a:off x="-1608525" y="2156075"/>
              <a:ext cx="11225" cy="13175"/>
            </a:xfrm>
            <a:custGeom>
              <a:avLst/>
              <a:gdLst/>
              <a:ahLst/>
              <a:cxnLst/>
              <a:rect l="l" t="t" r="r" b="b"/>
              <a:pathLst>
                <a:path w="449" h="527" extrusionOk="0">
                  <a:moveTo>
                    <a:pt x="1" y="0"/>
                  </a:moveTo>
                  <a:lnTo>
                    <a:pt x="1" y="108"/>
                  </a:lnTo>
                  <a:lnTo>
                    <a:pt x="359" y="527"/>
                  </a:lnTo>
                  <a:lnTo>
                    <a:pt x="448" y="527"/>
                  </a:lnTo>
                  <a:lnTo>
                    <a:pt x="1" y="0"/>
                  </a:lnTo>
                  <a:close/>
                </a:path>
              </a:pathLst>
            </a:custGeom>
            <a:solidFill>
              <a:srgbClr val="FF9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8"/>
            <p:cNvSpPr/>
            <p:nvPr/>
          </p:nvSpPr>
          <p:spPr>
            <a:xfrm>
              <a:off x="-1608525" y="2153475"/>
              <a:ext cx="13450" cy="15775"/>
            </a:xfrm>
            <a:custGeom>
              <a:avLst/>
              <a:gdLst/>
              <a:ahLst/>
              <a:cxnLst/>
              <a:rect l="l" t="t" r="r" b="b"/>
              <a:pathLst>
                <a:path w="538" h="631" extrusionOk="0">
                  <a:moveTo>
                    <a:pt x="1" y="1"/>
                  </a:moveTo>
                  <a:lnTo>
                    <a:pt x="1" y="104"/>
                  </a:lnTo>
                  <a:lnTo>
                    <a:pt x="448" y="631"/>
                  </a:lnTo>
                  <a:lnTo>
                    <a:pt x="538" y="631"/>
                  </a:lnTo>
                  <a:lnTo>
                    <a:pt x="1" y="1"/>
                  </a:lnTo>
                  <a:close/>
                </a:path>
              </a:pathLst>
            </a:custGeom>
            <a:solidFill>
              <a:srgbClr val="FF97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8"/>
            <p:cNvSpPr/>
            <p:nvPr/>
          </p:nvSpPr>
          <p:spPr>
            <a:xfrm>
              <a:off x="-1608525" y="2150800"/>
              <a:ext cx="15700" cy="18450"/>
            </a:xfrm>
            <a:custGeom>
              <a:avLst/>
              <a:gdLst/>
              <a:ahLst/>
              <a:cxnLst/>
              <a:rect l="l" t="t" r="r" b="b"/>
              <a:pathLst>
                <a:path w="628" h="738" extrusionOk="0">
                  <a:moveTo>
                    <a:pt x="1" y="0"/>
                  </a:moveTo>
                  <a:lnTo>
                    <a:pt x="1" y="108"/>
                  </a:lnTo>
                  <a:lnTo>
                    <a:pt x="538" y="738"/>
                  </a:lnTo>
                  <a:lnTo>
                    <a:pt x="627" y="738"/>
                  </a:lnTo>
                  <a:lnTo>
                    <a:pt x="1" y="0"/>
                  </a:lnTo>
                  <a:close/>
                </a:path>
              </a:pathLst>
            </a:custGeom>
            <a:solidFill>
              <a:srgbClr val="FF96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8"/>
            <p:cNvSpPr/>
            <p:nvPr/>
          </p:nvSpPr>
          <p:spPr>
            <a:xfrm>
              <a:off x="-1608525" y="2148200"/>
              <a:ext cx="17925" cy="21050"/>
            </a:xfrm>
            <a:custGeom>
              <a:avLst/>
              <a:gdLst/>
              <a:ahLst/>
              <a:cxnLst/>
              <a:rect l="l" t="t" r="r" b="b"/>
              <a:pathLst>
                <a:path w="717" h="842" extrusionOk="0">
                  <a:moveTo>
                    <a:pt x="1" y="0"/>
                  </a:moveTo>
                  <a:lnTo>
                    <a:pt x="1" y="104"/>
                  </a:lnTo>
                  <a:lnTo>
                    <a:pt x="627" y="842"/>
                  </a:lnTo>
                  <a:lnTo>
                    <a:pt x="717" y="842"/>
                  </a:lnTo>
                  <a:lnTo>
                    <a:pt x="1" y="0"/>
                  </a:lnTo>
                  <a:close/>
                </a:path>
              </a:pathLst>
            </a:custGeom>
            <a:solidFill>
              <a:srgbClr val="FF95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8"/>
            <p:cNvSpPr/>
            <p:nvPr/>
          </p:nvSpPr>
          <p:spPr>
            <a:xfrm>
              <a:off x="-1608525" y="2145500"/>
              <a:ext cx="20175" cy="23750"/>
            </a:xfrm>
            <a:custGeom>
              <a:avLst/>
              <a:gdLst/>
              <a:ahLst/>
              <a:cxnLst/>
              <a:rect l="l" t="t" r="r" b="b"/>
              <a:pathLst>
                <a:path w="807" h="950" extrusionOk="0">
                  <a:moveTo>
                    <a:pt x="1" y="1"/>
                  </a:moveTo>
                  <a:lnTo>
                    <a:pt x="1" y="108"/>
                  </a:lnTo>
                  <a:lnTo>
                    <a:pt x="717" y="950"/>
                  </a:lnTo>
                  <a:lnTo>
                    <a:pt x="807" y="950"/>
                  </a:lnTo>
                  <a:lnTo>
                    <a:pt x="1" y="1"/>
                  </a:lnTo>
                  <a:close/>
                </a:path>
              </a:pathLst>
            </a:custGeom>
            <a:solidFill>
              <a:srgbClr val="FF94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8"/>
            <p:cNvSpPr/>
            <p:nvPr/>
          </p:nvSpPr>
          <p:spPr>
            <a:xfrm>
              <a:off x="-1608525" y="2142825"/>
              <a:ext cx="22425" cy="26425"/>
            </a:xfrm>
            <a:custGeom>
              <a:avLst/>
              <a:gdLst/>
              <a:ahLst/>
              <a:cxnLst/>
              <a:rect l="l" t="t" r="r" b="b"/>
              <a:pathLst>
                <a:path w="897" h="1057" extrusionOk="0">
                  <a:moveTo>
                    <a:pt x="1" y="0"/>
                  </a:moveTo>
                  <a:lnTo>
                    <a:pt x="1" y="108"/>
                  </a:lnTo>
                  <a:lnTo>
                    <a:pt x="807" y="1057"/>
                  </a:lnTo>
                  <a:lnTo>
                    <a:pt x="896" y="1057"/>
                  </a:lnTo>
                  <a:lnTo>
                    <a:pt x="1" y="0"/>
                  </a:lnTo>
                  <a:close/>
                </a:path>
              </a:pathLst>
            </a:custGeom>
            <a:solidFill>
              <a:srgbClr val="FF93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8"/>
            <p:cNvSpPr/>
            <p:nvPr/>
          </p:nvSpPr>
          <p:spPr>
            <a:xfrm>
              <a:off x="-1608525" y="2140225"/>
              <a:ext cx="24650" cy="29025"/>
            </a:xfrm>
            <a:custGeom>
              <a:avLst/>
              <a:gdLst/>
              <a:ahLst/>
              <a:cxnLst/>
              <a:rect l="l" t="t" r="r" b="b"/>
              <a:pathLst>
                <a:path w="986" h="1161" extrusionOk="0">
                  <a:moveTo>
                    <a:pt x="1" y="1"/>
                  </a:moveTo>
                  <a:lnTo>
                    <a:pt x="1" y="104"/>
                  </a:lnTo>
                  <a:lnTo>
                    <a:pt x="896" y="1161"/>
                  </a:lnTo>
                  <a:lnTo>
                    <a:pt x="986" y="1161"/>
                  </a:lnTo>
                  <a:lnTo>
                    <a:pt x="1" y="1"/>
                  </a:lnTo>
                  <a:close/>
                </a:path>
              </a:pathLst>
            </a:custGeom>
            <a:solidFill>
              <a:srgbClr val="FF92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8"/>
            <p:cNvSpPr/>
            <p:nvPr/>
          </p:nvSpPr>
          <p:spPr>
            <a:xfrm>
              <a:off x="-1608525" y="2137550"/>
              <a:ext cx="26900" cy="31700"/>
            </a:xfrm>
            <a:custGeom>
              <a:avLst/>
              <a:gdLst/>
              <a:ahLst/>
              <a:cxnLst/>
              <a:rect l="l" t="t" r="r" b="b"/>
              <a:pathLst>
                <a:path w="1076" h="1268" extrusionOk="0">
                  <a:moveTo>
                    <a:pt x="1" y="0"/>
                  </a:moveTo>
                  <a:lnTo>
                    <a:pt x="1" y="108"/>
                  </a:lnTo>
                  <a:lnTo>
                    <a:pt x="986" y="1268"/>
                  </a:lnTo>
                  <a:lnTo>
                    <a:pt x="1075" y="1268"/>
                  </a:lnTo>
                  <a:lnTo>
                    <a:pt x="1" y="0"/>
                  </a:lnTo>
                  <a:close/>
                </a:path>
              </a:pathLst>
            </a:custGeom>
            <a:solidFill>
              <a:srgbClr val="FF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48"/>
            <p:cNvSpPr/>
            <p:nvPr/>
          </p:nvSpPr>
          <p:spPr>
            <a:xfrm>
              <a:off x="-1608525" y="2134850"/>
              <a:ext cx="29125" cy="34400"/>
            </a:xfrm>
            <a:custGeom>
              <a:avLst/>
              <a:gdLst/>
              <a:ahLst/>
              <a:cxnLst/>
              <a:rect l="l" t="t" r="r" b="b"/>
              <a:pathLst>
                <a:path w="1165" h="1376" extrusionOk="0">
                  <a:moveTo>
                    <a:pt x="1" y="1"/>
                  </a:moveTo>
                  <a:lnTo>
                    <a:pt x="1" y="108"/>
                  </a:lnTo>
                  <a:lnTo>
                    <a:pt x="1075" y="1376"/>
                  </a:lnTo>
                  <a:lnTo>
                    <a:pt x="1165" y="1376"/>
                  </a:lnTo>
                  <a:lnTo>
                    <a:pt x="1" y="1"/>
                  </a:lnTo>
                  <a:close/>
                </a:path>
              </a:pathLst>
            </a:custGeom>
            <a:solidFill>
              <a:srgbClr val="FF9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48"/>
            <p:cNvSpPr/>
            <p:nvPr/>
          </p:nvSpPr>
          <p:spPr>
            <a:xfrm>
              <a:off x="-1608525" y="2132250"/>
              <a:ext cx="31450" cy="37000"/>
            </a:xfrm>
            <a:custGeom>
              <a:avLst/>
              <a:gdLst/>
              <a:ahLst/>
              <a:cxnLst/>
              <a:rect l="l" t="t" r="r" b="b"/>
              <a:pathLst>
                <a:path w="1258" h="1480" extrusionOk="0">
                  <a:moveTo>
                    <a:pt x="1" y="1"/>
                  </a:moveTo>
                  <a:lnTo>
                    <a:pt x="1" y="105"/>
                  </a:lnTo>
                  <a:lnTo>
                    <a:pt x="1165" y="1480"/>
                  </a:lnTo>
                  <a:lnTo>
                    <a:pt x="1258" y="1480"/>
                  </a:lnTo>
                  <a:lnTo>
                    <a:pt x="1" y="1"/>
                  </a:lnTo>
                  <a:close/>
                </a:path>
              </a:pathLst>
            </a:custGeom>
            <a:solidFill>
              <a:srgbClr val="FF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8"/>
            <p:cNvSpPr/>
            <p:nvPr/>
          </p:nvSpPr>
          <p:spPr>
            <a:xfrm>
              <a:off x="-1608525" y="2129575"/>
              <a:ext cx="33700" cy="39675"/>
            </a:xfrm>
            <a:custGeom>
              <a:avLst/>
              <a:gdLst/>
              <a:ahLst/>
              <a:cxnLst/>
              <a:rect l="l" t="t" r="r" b="b"/>
              <a:pathLst>
                <a:path w="1348" h="1587" extrusionOk="0">
                  <a:moveTo>
                    <a:pt x="1" y="0"/>
                  </a:moveTo>
                  <a:lnTo>
                    <a:pt x="1" y="108"/>
                  </a:lnTo>
                  <a:lnTo>
                    <a:pt x="1258" y="1587"/>
                  </a:lnTo>
                  <a:lnTo>
                    <a:pt x="1347" y="1587"/>
                  </a:lnTo>
                  <a:lnTo>
                    <a:pt x="1" y="0"/>
                  </a:lnTo>
                  <a:close/>
                </a:path>
              </a:pathLst>
            </a:custGeom>
            <a:solidFill>
              <a:srgbClr val="FF8E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8"/>
            <p:cNvSpPr/>
            <p:nvPr/>
          </p:nvSpPr>
          <p:spPr>
            <a:xfrm>
              <a:off x="-1608525" y="2126900"/>
              <a:ext cx="35925" cy="42350"/>
            </a:xfrm>
            <a:custGeom>
              <a:avLst/>
              <a:gdLst/>
              <a:ahLst/>
              <a:cxnLst/>
              <a:rect l="l" t="t" r="r" b="b"/>
              <a:pathLst>
                <a:path w="1437" h="1694" extrusionOk="0">
                  <a:moveTo>
                    <a:pt x="1" y="0"/>
                  </a:moveTo>
                  <a:lnTo>
                    <a:pt x="1" y="107"/>
                  </a:lnTo>
                  <a:lnTo>
                    <a:pt x="1347" y="1694"/>
                  </a:lnTo>
                  <a:lnTo>
                    <a:pt x="1437" y="1694"/>
                  </a:lnTo>
                  <a:lnTo>
                    <a:pt x="1" y="0"/>
                  </a:lnTo>
                  <a:close/>
                </a:path>
              </a:pathLst>
            </a:custGeom>
            <a:solidFill>
              <a:srgbClr val="FF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8"/>
            <p:cNvSpPr/>
            <p:nvPr/>
          </p:nvSpPr>
          <p:spPr>
            <a:xfrm>
              <a:off x="-1608525" y="2124300"/>
              <a:ext cx="38175" cy="44950"/>
            </a:xfrm>
            <a:custGeom>
              <a:avLst/>
              <a:gdLst/>
              <a:ahLst/>
              <a:cxnLst/>
              <a:rect l="l" t="t" r="r" b="b"/>
              <a:pathLst>
                <a:path w="1527" h="1798" extrusionOk="0">
                  <a:moveTo>
                    <a:pt x="1" y="0"/>
                  </a:moveTo>
                  <a:lnTo>
                    <a:pt x="1" y="104"/>
                  </a:lnTo>
                  <a:lnTo>
                    <a:pt x="1437" y="1798"/>
                  </a:lnTo>
                  <a:lnTo>
                    <a:pt x="1526" y="1798"/>
                  </a:lnTo>
                  <a:lnTo>
                    <a:pt x="1" y="0"/>
                  </a:lnTo>
                  <a:close/>
                </a:path>
              </a:pathLst>
            </a:custGeom>
            <a:solidFill>
              <a:srgbClr val="FF8C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8"/>
            <p:cNvSpPr/>
            <p:nvPr/>
          </p:nvSpPr>
          <p:spPr>
            <a:xfrm>
              <a:off x="-1608525" y="2121600"/>
              <a:ext cx="40400" cy="47650"/>
            </a:xfrm>
            <a:custGeom>
              <a:avLst/>
              <a:gdLst/>
              <a:ahLst/>
              <a:cxnLst/>
              <a:rect l="l" t="t" r="r" b="b"/>
              <a:pathLst>
                <a:path w="1616" h="1906" extrusionOk="0">
                  <a:moveTo>
                    <a:pt x="1" y="1"/>
                  </a:moveTo>
                  <a:lnTo>
                    <a:pt x="1" y="108"/>
                  </a:lnTo>
                  <a:lnTo>
                    <a:pt x="1526" y="1906"/>
                  </a:lnTo>
                  <a:lnTo>
                    <a:pt x="1616" y="1906"/>
                  </a:lnTo>
                  <a:lnTo>
                    <a:pt x="1" y="1"/>
                  </a:lnTo>
                  <a:close/>
                </a:path>
              </a:pathLst>
            </a:custGeom>
            <a:solidFill>
              <a:srgbClr val="FF8B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8"/>
            <p:cNvSpPr/>
            <p:nvPr/>
          </p:nvSpPr>
          <p:spPr>
            <a:xfrm>
              <a:off x="-1608525" y="2119000"/>
              <a:ext cx="42650" cy="50250"/>
            </a:xfrm>
            <a:custGeom>
              <a:avLst/>
              <a:gdLst/>
              <a:ahLst/>
              <a:cxnLst/>
              <a:rect l="l" t="t" r="r" b="b"/>
              <a:pathLst>
                <a:path w="1706" h="2010" extrusionOk="0">
                  <a:moveTo>
                    <a:pt x="1" y="1"/>
                  </a:moveTo>
                  <a:lnTo>
                    <a:pt x="1" y="105"/>
                  </a:lnTo>
                  <a:lnTo>
                    <a:pt x="1616" y="2010"/>
                  </a:lnTo>
                  <a:lnTo>
                    <a:pt x="1705" y="2010"/>
                  </a:lnTo>
                  <a:lnTo>
                    <a:pt x="1" y="1"/>
                  </a:lnTo>
                  <a:close/>
                </a:path>
              </a:pathLst>
            </a:custGeom>
            <a:solidFill>
              <a:srgbClr val="FF8A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8"/>
            <p:cNvSpPr/>
            <p:nvPr/>
          </p:nvSpPr>
          <p:spPr>
            <a:xfrm>
              <a:off x="-1608525" y="2116325"/>
              <a:ext cx="44875" cy="52925"/>
            </a:xfrm>
            <a:custGeom>
              <a:avLst/>
              <a:gdLst/>
              <a:ahLst/>
              <a:cxnLst/>
              <a:rect l="l" t="t" r="r" b="b"/>
              <a:pathLst>
                <a:path w="1795" h="2117" extrusionOk="0">
                  <a:moveTo>
                    <a:pt x="1" y="1"/>
                  </a:moveTo>
                  <a:lnTo>
                    <a:pt x="1" y="108"/>
                  </a:lnTo>
                  <a:lnTo>
                    <a:pt x="1705" y="2117"/>
                  </a:lnTo>
                  <a:lnTo>
                    <a:pt x="1795" y="2117"/>
                  </a:lnTo>
                  <a:lnTo>
                    <a:pt x="1" y="1"/>
                  </a:lnTo>
                  <a:close/>
                </a:path>
              </a:pathLst>
            </a:custGeom>
            <a:solidFill>
              <a:srgbClr val="FF8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8"/>
            <p:cNvSpPr/>
            <p:nvPr/>
          </p:nvSpPr>
          <p:spPr>
            <a:xfrm>
              <a:off x="-1608525" y="2113650"/>
              <a:ext cx="47125" cy="55600"/>
            </a:xfrm>
            <a:custGeom>
              <a:avLst/>
              <a:gdLst/>
              <a:ahLst/>
              <a:cxnLst/>
              <a:rect l="l" t="t" r="r" b="b"/>
              <a:pathLst>
                <a:path w="1885" h="2224" extrusionOk="0">
                  <a:moveTo>
                    <a:pt x="1" y="0"/>
                  </a:moveTo>
                  <a:lnTo>
                    <a:pt x="1" y="108"/>
                  </a:lnTo>
                  <a:lnTo>
                    <a:pt x="1795" y="2224"/>
                  </a:lnTo>
                  <a:lnTo>
                    <a:pt x="1884" y="2224"/>
                  </a:lnTo>
                  <a:lnTo>
                    <a:pt x="1" y="0"/>
                  </a:lnTo>
                  <a:close/>
                </a:path>
              </a:pathLst>
            </a:custGeom>
            <a:solidFill>
              <a:srgbClr val="FF88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48"/>
            <p:cNvSpPr/>
            <p:nvPr/>
          </p:nvSpPr>
          <p:spPr>
            <a:xfrm>
              <a:off x="-1608525" y="2111050"/>
              <a:ext cx="49350" cy="58200"/>
            </a:xfrm>
            <a:custGeom>
              <a:avLst/>
              <a:gdLst/>
              <a:ahLst/>
              <a:cxnLst/>
              <a:rect l="l" t="t" r="r" b="b"/>
              <a:pathLst>
                <a:path w="1974" h="2328" extrusionOk="0">
                  <a:moveTo>
                    <a:pt x="1" y="0"/>
                  </a:moveTo>
                  <a:lnTo>
                    <a:pt x="1" y="104"/>
                  </a:lnTo>
                  <a:lnTo>
                    <a:pt x="1884" y="2328"/>
                  </a:lnTo>
                  <a:lnTo>
                    <a:pt x="1974" y="2328"/>
                  </a:lnTo>
                  <a:lnTo>
                    <a:pt x="1" y="0"/>
                  </a:lnTo>
                  <a:close/>
                </a:path>
              </a:pathLst>
            </a:custGeom>
            <a:solidFill>
              <a:srgbClr val="FF8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48"/>
            <p:cNvSpPr/>
            <p:nvPr/>
          </p:nvSpPr>
          <p:spPr>
            <a:xfrm>
              <a:off x="-1608525" y="2108350"/>
              <a:ext cx="51600" cy="60900"/>
            </a:xfrm>
            <a:custGeom>
              <a:avLst/>
              <a:gdLst/>
              <a:ahLst/>
              <a:cxnLst/>
              <a:rect l="l" t="t" r="r" b="b"/>
              <a:pathLst>
                <a:path w="2064" h="2436" extrusionOk="0">
                  <a:moveTo>
                    <a:pt x="1" y="1"/>
                  </a:moveTo>
                  <a:lnTo>
                    <a:pt x="1" y="108"/>
                  </a:lnTo>
                  <a:lnTo>
                    <a:pt x="1974" y="2436"/>
                  </a:lnTo>
                  <a:lnTo>
                    <a:pt x="2063" y="2436"/>
                  </a:lnTo>
                  <a:lnTo>
                    <a:pt x="1" y="1"/>
                  </a:lnTo>
                  <a:close/>
                </a:path>
              </a:pathLst>
            </a:custGeom>
            <a:solidFill>
              <a:srgbClr val="FF86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48"/>
            <p:cNvSpPr/>
            <p:nvPr/>
          </p:nvSpPr>
          <p:spPr>
            <a:xfrm>
              <a:off x="-1523550" y="2132000"/>
              <a:ext cx="900" cy="475"/>
            </a:xfrm>
            <a:custGeom>
              <a:avLst/>
              <a:gdLst/>
              <a:ahLst/>
              <a:cxnLst/>
              <a:rect l="l" t="t" r="r" b="b"/>
              <a:pathLst>
                <a:path w="36" h="19" extrusionOk="0">
                  <a:moveTo>
                    <a:pt x="36" y="0"/>
                  </a:moveTo>
                  <a:lnTo>
                    <a:pt x="0" y="18"/>
                  </a:lnTo>
                  <a:lnTo>
                    <a:pt x="36" y="18"/>
                  </a:lnTo>
                  <a:lnTo>
                    <a:pt x="36" y="0"/>
                  </a:lnTo>
                  <a:close/>
                </a:path>
              </a:pathLst>
            </a:custGeom>
            <a:solidFill>
              <a:srgbClr val="FF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48"/>
            <p:cNvSpPr/>
            <p:nvPr/>
          </p:nvSpPr>
          <p:spPr>
            <a:xfrm>
              <a:off x="-1525000" y="2131275"/>
              <a:ext cx="2350" cy="1200"/>
            </a:xfrm>
            <a:custGeom>
              <a:avLst/>
              <a:gdLst/>
              <a:ahLst/>
              <a:cxnLst/>
              <a:rect l="l" t="t" r="r" b="b"/>
              <a:pathLst>
                <a:path w="94" h="48" extrusionOk="0">
                  <a:moveTo>
                    <a:pt x="94" y="1"/>
                  </a:moveTo>
                  <a:lnTo>
                    <a:pt x="1" y="47"/>
                  </a:lnTo>
                  <a:lnTo>
                    <a:pt x="58" y="47"/>
                  </a:lnTo>
                  <a:lnTo>
                    <a:pt x="94" y="29"/>
                  </a:lnTo>
                  <a:lnTo>
                    <a:pt x="94" y="1"/>
                  </a:lnTo>
                  <a:close/>
                </a:path>
              </a:pathLst>
            </a:custGeom>
            <a:solidFill>
              <a:srgbClr val="FF9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48"/>
            <p:cNvSpPr/>
            <p:nvPr/>
          </p:nvSpPr>
          <p:spPr>
            <a:xfrm>
              <a:off x="-1526425" y="2130475"/>
              <a:ext cx="3775" cy="2000"/>
            </a:xfrm>
            <a:custGeom>
              <a:avLst/>
              <a:gdLst/>
              <a:ahLst/>
              <a:cxnLst/>
              <a:rect l="l" t="t" r="r" b="b"/>
              <a:pathLst>
                <a:path w="151" h="80" extrusionOk="0">
                  <a:moveTo>
                    <a:pt x="151" y="0"/>
                  </a:moveTo>
                  <a:lnTo>
                    <a:pt x="1" y="79"/>
                  </a:lnTo>
                  <a:lnTo>
                    <a:pt x="58" y="79"/>
                  </a:lnTo>
                  <a:lnTo>
                    <a:pt x="151" y="33"/>
                  </a:lnTo>
                  <a:lnTo>
                    <a:pt x="151" y="0"/>
                  </a:lnTo>
                  <a:close/>
                </a:path>
              </a:pathLst>
            </a:custGeom>
            <a:solidFill>
              <a:srgbClr val="FF8F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8"/>
            <p:cNvSpPr/>
            <p:nvPr/>
          </p:nvSpPr>
          <p:spPr>
            <a:xfrm>
              <a:off x="-1566800" y="2068125"/>
              <a:ext cx="45425" cy="18600"/>
            </a:xfrm>
            <a:custGeom>
              <a:avLst/>
              <a:gdLst/>
              <a:ahLst/>
              <a:cxnLst/>
              <a:rect l="l" t="t" r="r" b="b"/>
              <a:pathLst>
                <a:path w="1817" h="744" extrusionOk="0">
                  <a:moveTo>
                    <a:pt x="1027" y="0"/>
                  </a:moveTo>
                  <a:cubicBezTo>
                    <a:pt x="959" y="0"/>
                    <a:pt x="891" y="7"/>
                    <a:pt x="824" y="20"/>
                  </a:cubicBezTo>
                  <a:cubicBezTo>
                    <a:pt x="645" y="48"/>
                    <a:pt x="477" y="124"/>
                    <a:pt x="330" y="228"/>
                  </a:cubicBezTo>
                  <a:cubicBezTo>
                    <a:pt x="183" y="339"/>
                    <a:pt x="58" y="482"/>
                    <a:pt x="4" y="668"/>
                  </a:cubicBezTo>
                  <a:cubicBezTo>
                    <a:pt x="4" y="675"/>
                    <a:pt x="1" y="682"/>
                    <a:pt x="4" y="693"/>
                  </a:cubicBezTo>
                  <a:cubicBezTo>
                    <a:pt x="7" y="723"/>
                    <a:pt x="35" y="744"/>
                    <a:pt x="68" y="744"/>
                  </a:cubicBezTo>
                  <a:cubicBezTo>
                    <a:pt x="71" y="744"/>
                    <a:pt x="73" y="743"/>
                    <a:pt x="76" y="743"/>
                  </a:cubicBezTo>
                  <a:lnTo>
                    <a:pt x="79" y="743"/>
                  </a:lnTo>
                  <a:lnTo>
                    <a:pt x="531" y="664"/>
                  </a:lnTo>
                  <a:lnTo>
                    <a:pt x="928" y="593"/>
                  </a:lnTo>
                  <a:lnTo>
                    <a:pt x="1311" y="528"/>
                  </a:lnTo>
                  <a:cubicBezTo>
                    <a:pt x="1454" y="503"/>
                    <a:pt x="1605" y="493"/>
                    <a:pt x="1752" y="489"/>
                  </a:cubicBezTo>
                  <a:lnTo>
                    <a:pt x="1755" y="489"/>
                  </a:lnTo>
                  <a:cubicBezTo>
                    <a:pt x="1762" y="489"/>
                    <a:pt x="1770" y="489"/>
                    <a:pt x="1777" y="485"/>
                  </a:cubicBezTo>
                  <a:cubicBezTo>
                    <a:pt x="1802" y="475"/>
                    <a:pt x="1816" y="442"/>
                    <a:pt x="1805" y="414"/>
                  </a:cubicBezTo>
                  <a:cubicBezTo>
                    <a:pt x="1727" y="235"/>
                    <a:pt x="1555" y="117"/>
                    <a:pt x="1376" y="56"/>
                  </a:cubicBezTo>
                  <a:cubicBezTo>
                    <a:pt x="1262" y="19"/>
                    <a:pt x="1145"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8"/>
            <p:cNvSpPr/>
            <p:nvPr/>
          </p:nvSpPr>
          <p:spPr>
            <a:xfrm>
              <a:off x="-1518100" y="2142425"/>
              <a:ext cx="13175" cy="15975"/>
            </a:xfrm>
            <a:custGeom>
              <a:avLst/>
              <a:gdLst/>
              <a:ahLst/>
              <a:cxnLst/>
              <a:rect l="l" t="t" r="r" b="b"/>
              <a:pathLst>
                <a:path w="527" h="639" extrusionOk="0">
                  <a:moveTo>
                    <a:pt x="224" y="1"/>
                  </a:moveTo>
                  <a:cubicBezTo>
                    <a:pt x="219" y="1"/>
                    <a:pt x="213" y="3"/>
                    <a:pt x="208" y="6"/>
                  </a:cubicBezTo>
                  <a:cubicBezTo>
                    <a:pt x="151" y="52"/>
                    <a:pt x="104" y="106"/>
                    <a:pt x="65" y="167"/>
                  </a:cubicBezTo>
                  <a:cubicBezTo>
                    <a:pt x="11" y="235"/>
                    <a:pt x="1" y="324"/>
                    <a:pt x="36" y="403"/>
                  </a:cubicBezTo>
                  <a:lnTo>
                    <a:pt x="40" y="410"/>
                  </a:lnTo>
                  <a:lnTo>
                    <a:pt x="44" y="410"/>
                  </a:lnTo>
                  <a:cubicBezTo>
                    <a:pt x="47" y="428"/>
                    <a:pt x="65" y="443"/>
                    <a:pt x="83" y="446"/>
                  </a:cubicBezTo>
                  <a:lnTo>
                    <a:pt x="369" y="464"/>
                  </a:lnTo>
                  <a:lnTo>
                    <a:pt x="291" y="554"/>
                  </a:lnTo>
                  <a:cubicBezTo>
                    <a:pt x="273" y="575"/>
                    <a:pt x="276" y="607"/>
                    <a:pt x="298" y="625"/>
                  </a:cubicBezTo>
                  <a:cubicBezTo>
                    <a:pt x="309" y="634"/>
                    <a:pt x="321" y="639"/>
                    <a:pt x="333" y="639"/>
                  </a:cubicBezTo>
                  <a:cubicBezTo>
                    <a:pt x="340" y="639"/>
                    <a:pt x="348" y="637"/>
                    <a:pt x="355" y="632"/>
                  </a:cubicBezTo>
                  <a:cubicBezTo>
                    <a:pt x="362" y="629"/>
                    <a:pt x="366" y="625"/>
                    <a:pt x="369" y="622"/>
                  </a:cubicBezTo>
                  <a:lnTo>
                    <a:pt x="513" y="453"/>
                  </a:lnTo>
                  <a:cubicBezTo>
                    <a:pt x="523" y="439"/>
                    <a:pt x="527" y="418"/>
                    <a:pt x="520" y="400"/>
                  </a:cubicBezTo>
                  <a:cubicBezTo>
                    <a:pt x="509" y="385"/>
                    <a:pt x="495" y="378"/>
                    <a:pt x="477" y="375"/>
                  </a:cubicBezTo>
                  <a:lnTo>
                    <a:pt x="122" y="349"/>
                  </a:lnTo>
                  <a:cubicBezTo>
                    <a:pt x="72" y="271"/>
                    <a:pt x="158" y="131"/>
                    <a:pt x="241" y="42"/>
                  </a:cubicBezTo>
                  <a:cubicBezTo>
                    <a:pt x="251" y="31"/>
                    <a:pt x="251" y="16"/>
                    <a:pt x="241" y="9"/>
                  </a:cubicBezTo>
                  <a:cubicBezTo>
                    <a:pt x="237" y="3"/>
                    <a:pt x="230" y="1"/>
                    <a:pt x="2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8"/>
            <p:cNvSpPr/>
            <p:nvPr/>
          </p:nvSpPr>
          <p:spPr>
            <a:xfrm>
              <a:off x="-1632325" y="2250800"/>
              <a:ext cx="200" cy="200"/>
            </a:xfrm>
            <a:custGeom>
              <a:avLst/>
              <a:gdLst/>
              <a:ahLst/>
              <a:cxnLst/>
              <a:rect l="l" t="t" r="r" b="b"/>
              <a:pathLst>
                <a:path w="8" h="8" extrusionOk="0">
                  <a:moveTo>
                    <a:pt x="0" y="0"/>
                  </a:moveTo>
                  <a:lnTo>
                    <a:pt x="0" y="7"/>
                  </a:lnTo>
                  <a:lnTo>
                    <a:pt x="7" y="7"/>
                  </a:lnTo>
                  <a:lnTo>
                    <a:pt x="0" y="0"/>
                  </a:lnTo>
                  <a:close/>
                </a:path>
              </a:pathLst>
            </a:custGeom>
            <a:solidFill>
              <a:srgbClr val="FF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8"/>
            <p:cNvSpPr/>
            <p:nvPr/>
          </p:nvSpPr>
          <p:spPr>
            <a:xfrm>
              <a:off x="-1632325" y="2249450"/>
              <a:ext cx="2250" cy="1550"/>
            </a:xfrm>
            <a:custGeom>
              <a:avLst/>
              <a:gdLst/>
              <a:ahLst/>
              <a:cxnLst/>
              <a:rect l="l" t="t" r="r" b="b"/>
              <a:pathLst>
                <a:path w="90" h="62" extrusionOk="0">
                  <a:moveTo>
                    <a:pt x="0" y="0"/>
                  </a:moveTo>
                  <a:lnTo>
                    <a:pt x="0" y="54"/>
                  </a:lnTo>
                  <a:lnTo>
                    <a:pt x="7" y="61"/>
                  </a:lnTo>
                  <a:lnTo>
                    <a:pt x="90" y="61"/>
                  </a:lnTo>
                  <a:lnTo>
                    <a:pt x="0" y="0"/>
                  </a:lnTo>
                  <a:close/>
                </a:path>
              </a:pathLst>
            </a:custGeom>
            <a:solidFill>
              <a:srgbClr val="FF90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8"/>
            <p:cNvSpPr/>
            <p:nvPr/>
          </p:nvSpPr>
          <p:spPr>
            <a:xfrm>
              <a:off x="-1622675" y="2193500"/>
              <a:ext cx="23575" cy="15775"/>
            </a:xfrm>
            <a:custGeom>
              <a:avLst/>
              <a:gdLst/>
              <a:ahLst/>
              <a:cxnLst/>
              <a:rect l="l" t="t" r="r" b="b"/>
              <a:pathLst>
                <a:path w="943" h="631" extrusionOk="0">
                  <a:moveTo>
                    <a:pt x="1" y="0"/>
                  </a:moveTo>
                  <a:lnTo>
                    <a:pt x="943" y="631"/>
                  </a:lnTo>
                  <a:lnTo>
                    <a:pt x="943" y="573"/>
                  </a:lnTo>
                  <a:lnTo>
                    <a:pt x="87" y="0"/>
                  </a:lnTo>
                  <a:close/>
                </a:path>
              </a:pathLst>
            </a:custGeom>
            <a:solidFill>
              <a:srgbClr val="FF6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8"/>
            <p:cNvSpPr/>
            <p:nvPr/>
          </p:nvSpPr>
          <p:spPr>
            <a:xfrm>
              <a:off x="-1620525" y="2193500"/>
              <a:ext cx="21425" cy="14350"/>
            </a:xfrm>
            <a:custGeom>
              <a:avLst/>
              <a:gdLst/>
              <a:ahLst/>
              <a:cxnLst/>
              <a:rect l="l" t="t" r="r" b="b"/>
              <a:pathLst>
                <a:path w="857" h="574" extrusionOk="0">
                  <a:moveTo>
                    <a:pt x="1" y="0"/>
                  </a:moveTo>
                  <a:lnTo>
                    <a:pt x="857" y="573"/>
                  </a:lnTo>
                  <a:lnTo>
                    <a:pt x="857" y="520"/>
                  </a:lnTo>
                  <a:lnTo>
                    <a:pt x="83" y="0"/>
                  </a:lnTo>
                  <a:close/>
                </a:path>
              </a:pathLst>
            </a:custGeom>
            <a:solidFill>
              <a:srgbClr val="FF608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8"/>
            <p:cNvSpPr/>
            <p:nvPr/>
          </p:nvSpPr>
          <p:spPr>
            <a:xfrm>
              <a:off x="-1618450" y="2193500"/>
              <a:ext cx="19350" cy="13000"/>
            </a:xfrm>
            <a:custGeom>
              <a:avLst/>
              <a:gdLst/>
              <a:ahLst/>
              <a:cxnLst/>
              <a:rect l="l" t="t" r="r" b="b"/>
              <a:pathLst>
                <a:path w="774" h="520" extrusionOk="0">
                  <a:moveTo>
                    <a:pt x="0" y="0"/>
                  </a:moveTo>
                  <a:lnTo>
                    <a:pt x="774" y="520"/>
                  </a:lnTo>
                  <a:lnTo>
                    <a:pt x="774" y="462"/>
                  </a:lnTo>
                  <a:lnTo>
                    <a:pt x="83" y="0"/>
                  </a:lnTo>
                  <a:close/>
                </a:path>
              </a:pathLst>
            </a:custGeom>
            <a:solidFill>
              <a:srgbClr val="FF5F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8"/>
            <p:cNvSpPr/>
            <p:nvPr/>
          </p:nvSpPr>
          <p:spPr>
            <a:xfrm>
              <a:off x="-1616400" y="2193500"/>
              <a:ext cx="17300" cy="11575"/>
            </a:xfrm>
            <a:custGeom>
              <a:avLst/>
              <a:gdLst/>
              <a:ahLst/>
              <a:cxnLst/>
              <a:rect l="l" t="t" r="r" b="b"/>
              <a:pathLst>
                <a:path w="692" h="463" extrusionOk="0">
                  <a:moveTo>
                    <a:pt x="1" y="0"/>
                  </a:moveTo>
                  <a:lnTo>
                    <a:pt x="692" y="462"/>
                  </a:lnTo>
                  <a:lnTo>
                    <a:pt x="692" y="409"/>
                  </a:lnTo>
                  <a:lnTo>
                    <a:pt x="83" y="0"/>
                  </a:lnTo>
                  <a:close/>
                </a:path>
              </a:pathLst>
            </a:custGeom>
            <a:solidFill>
              <a:srgbClr val="FF5E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8"/>
            <p:cNvSpPr/>
            <p:nvPr/>
          </p:nvSpPr>
          <p:spPr>
            <a:xfrm>
              <a:off x="-1614325" y="2193500"/>
              <a:ext cx="15225" cy="10225"/>
            </a:xfrm>
            <a:custGeom>
              <a:avLst/>
              <a:gdLst/>
              <a:ahLst/>
              <a:cxnLst/>
              <a:rect l="l" t="t" r="r" b="b"/>
              <a:pathLst>
                <a:path w="609" h="409" extrusionOk="0">
                  <a:moveTo>
                    <a:pt x="0" y="0"/>
                  </a:moveTo>
                  <a:lnTo>
                    <a:pt x="609" y="409"/>
                  </a:lnTo>
                  <a:lnTo>
                    <a:pt x="609" y="351"/>
                  </a:lnTo>
                  <a:lnTo>
                    <a:pt x="82" y="0"/>
                  </a:lnTo>
                  <a:close/>
                </a:path>
              </a:pathLst>
            </a:custGeom>
            <a:solidFill>
              <a:srgbClr val="FF5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8"/>
            <p:cNvSpPr/>
            <p:nvPr/>
          </p:nvSpPr>
          <p:spPr>
            <a:xfrm>
              <a:off x="-1612275" y="2193500"/>
              <a:ext cx="13175" cy="8800"/>
            </a:xfrm>
            <a:custGeom>
              <a:avLst/>
              <a:gdLst/>
              <a:ahLst/>
              <a:cxnLst/>
              <a:rect l="l" t="t" r="r" b="b"/>
              <a:pathLst>
                <a:path w="527" h="352" extrusionOk="0">
                  <a:moveTo>
                    <a:pt x="0" y="0"/>
                  </a:moveTo>
                  <a:lnTo>
                    <a:pt x="527" y="351"/>
                  </a:lnTo>
                  <a:lnTo>
                    <a:pt x="527" y="0"/>
                  </a:lnTo>
                  <a:close/>
                </a:path>
              </a:pathLst>
            </a:custGeom>
            <a:solidFill>
              <a:srgbClr val="FF5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8"/>
            <p:cNvSpPr/>
            <p:nvPr/>
          </p:nvSpPr>
          <p:spPr>
            <a:xfrm>
              <a:off x="-1552125" y="2164275"/>
              <a:ext cx="35925" cy="48550"/>
            </a:xfrm>
            <a:custGeom>
              <a:avLst/>
              <a:gdLst/>
              <a:ahLst/>
              <a:cxnLst/>
              <a:rect l="l" t="t" r="r" b="b"/>
              <a:pathLst>
                <a:path w="1437" h="1942" extrusionOk="0">
                  <a:moveTo>
                    <a:pt x="340" y="0"/>
                  </a:moveTo>
                  <a:cubicBezTo>
                    <a:pt x="320" y="0"/>
                    <a:pt x="300" y="2"/>
                    <a:pt x="280" y="5"/>
                  </a:cubicBezTo>
                  <a:cubicBezTo>
                    <a:pt x="212" y="9"/>
                    <a:pt x="148" y="38"/>
                    <a:pt x="101" y="84"/>
                  </a:cubicBezTo>
                  <a:cubicBezTo>
                    <a:pt x="8" y="177"/>
                    <a:pt x="1" y="321"/>
                    <a:pt x="15" y="450"/>
                  </a:cubicBezTo>
                  <a:cubicBezTo>
                    <a:pt x="69" y="919"/>
                    <a:pt x="269" y="1355"/>
                    <a:pt x="588" y="1703"/>
                  </a:cubicBezTo>
                  <a:cubicBezTo>
                    <a:pt x="656" y="1782"/>
                    <a:pt x="742" y="1846"/>
                    <a:pt x="835" y="1896"/>
                  </a:cubicBezTo>
                  <a:cubicBezTo>
                    <a:pt x="853" y="1907"/>
                    <a:pt x="875" y="1914"/>
                    <a:pt x="896" y="1918"/>
                  </a:cubicBezTo>
                  <a:lnTo>
                    <a:pt x="900" y="1918"/>
                  </a:lnTo>
                  <a:cubicBezTo>
                    <a:pt x="928" y="1928"/>
                    <a:pt x="961" y="1936"/>
                    <a:pt x="993" y="1939"/>
                  </a:cubicBezTo>
                  <a:cubicBezTo>
                    <a:pt x="1003" y="1941"/>
                    <a:pt x="1015" y="1942"/>
                    <a:pt x="1027" y="1942"/>
                  </a:cubicBezTo>
                  <a:cubicBezTo>
                    <a:pt x="1039" y="1942"/>
                    <a:pt x="1052" y="1941"/>
                    <a:pt x="1064" y="1939"/>
                  </a:cubicBezTo>
                  <a:lnTo>
                    <a:pt x="1089" y="1939"/>
                  </a:lnTo>
                  <a:cubicBezTo>
                    <a:pt x="1093" y="1939"/>
                    <a:pt x="1097" y="1936"/>
                    <a:pt x="1100" y="1932"/>
                  </a:cubicBezTo>
                  <a:cubicBezTo>
                    <a:pt x="1132" y="1817"/>
                    <a:pt x="1154" y="1699"/>
                    <a:pt x="1179" y="1581"/>
                  </a:cubicBezTo>
                  <a:cubicBezTo>
                    <a:pt x="1186" y="1542"/>
                    <a:pt x="1193" y="1502"/>
                    <a:pt x="1200" y="1463"/>
                  </a:cubicBezTo>
                  <a:cubicBezTo>
                    <a:pt x="1211" y="1424"/>
                    <a:pt x="1200" y="1406"/>
                    <a:pt x="1165" y="1381"/>
                  </a:cubicBezTo>
                  <a:cubicBezTo>
                    <a:pt x="1000" y="1273"/>
                    <a:pt x="850" y="1194"/>
                    <a:pt x="728" y="1062"/>
                  </a:cubicBezTo>
                  <a:cubicBezTo>
                    <a:pt x="627" y="954"/>
                    <a:pt x="538" y="840"/>
                    <a:pt x="459" y="718"/>
                  </a:cubicBezTo>
                  <a:cubicBezTo>
                    <a:pt x="391" y="621"/>
                    <a:pt x="337" y="521"/>
                    <a:pt x="291" y="414"/>
                  </a:cubicBezTo>
                  <a:cubicBezTo>
                    <a:pt x="280" y="392"/>
                    <a:pt x="230" y="281"/>
                    <a:pt x="273" y="267"/>
                  </a:cubicBezTo>
                  <a:cubicBezTo>
                    <a:pt x="312" y="258"/>
                    <a:pt x="351" y="253"/>
                    <a:pt x="390" y="253"/>
                  </a:cubicBezTo>
                  <a:cubicBezTo>
                    <a:pt x="415" y="253"/>
                    <a:pt x="441" y="255"/>
                    <a:pt x="466" y="260"/>
                  </a:cubicBezTo>
                  <a:lnTo>
                    <a:pt x="688" y="267"/>
                  </a:lnTo>
                  <a:cubicBezTo>
                    <a:pt x="824" y="274"/>
                    <a:pt x="964" y="285"/>
                    <a:pt x="1097" y="296"/>
                  </a:cubicBezTo>
                  <a:cubicBezTo>
                    <a:pt x="1154" y="299"/>
                    <a:pt x="1215" y="303"/>
                    <a:pt x="1276" y="306"/>
                  </a:cubicBezTo>
                  <a:cubicBezTo>
                    <a:pt x="1295" y="308"/>
                    <a:pt x="1318" y="313"/>
                    <a:pt x="1340" y="313"/>
                  </a:cubicBezTo>
                  <a:cubicBezTo>
                    <a:pt x="1363" y="313"/>
                    <a:pt x="1386" y="307"/>
                    <a:pt x="1401" y="285"/>
                  </a:cubicBezTo>
                  <a:cubicBezTo>
                    <a:pt x="1415" y="256"/>
                    <a:pt x="1426" y="227"/>
                    <a:pt x="1430" y="195"/>
                  </a:cubicBezTo>
                  <a:cubicBezTo>
                    <a:pt x="1430" y="170"/>
                    <a:pt x="1433" y="149"/>
                    <a:pt x="1437" y="127"/>
                  </a:cubicBezTo>
                  <a:cubicBezTo>
                    <a:pt x="1415" y="127"/>
                    <a:pt x="1394" y="134"/>
                    <a:pt x="1369" y="134"/>
                  </a:cubicBezTo>
                  <a:cubicBezTo>
                    <a:pt x="1340" y="142"/>
                    <a:pt x="1311" y="145"/>
                    <a:pt x="1283" y="149"/>
                  </a:cubicBezTo>
                  <a:cubicBezTo>
                    <a:pt x="1227" y="155"/>
                    <a:pt x="1172" y="158"/>
                    <a:pt x="1116" y="158"/>
                  </a:cubicBezTo>
                  <a:cubicBezTo>
                    <a:pt x="981" y="158"/>
                    <a:pt x="846" y="139"/>
                    <a:pt x="717" y="99"/>
                  </a:cubicBezTo>
                  <a:lnTo>
                    <a:pt x="710" y="99"/>
                  </a:lnTo>
                  <a:cubicBezTo>
                    <a:pt x="610" y="59"/>
                    <a:pt x="506" y="31"/>
                    <a:pt x="402" y="5"/>
                  </a:cubicBezTo>
                  <a:cubicBezTo>
                    <a:pt x="380" y="2"/>
                    <a:pt x="360" y="0"/>
                    <a:pt x="340" y="0"/>
                  </a:cubicBez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8"/>
            <p:cNvSpPr/>
            <p:nvPr/>
          </p:nvSpPr>
          <p:spPr>
            <a:xfrm>
              <a:off x="-1637975" y="2248725"/>
              <a:ext cx="23750" cy="102275"/>
            </a:xfrm>
            <a:custGeom>
              <a:avLst/>
              <a:gdLst/>
              <a:ahLst/>
              <a:cxnLst/>
              <a:rect l="l" t="t" r="r" b="b"/>
              <a:pathLst>
                <a:path w="950" h="4091" extrusionOk="0">
                  <a:moveTo>
                    <a:pt x="731" y="1"/>
                  </a:moveTo>
                  <a:lnTo>
                    <a:pt x="1" y="1046"/>
                  </a:lnTo>
                  <a:lnTo>
                    <a:pt x="248" y="4090"/>
                  </a:lnTo>
                  <a:cubicBezTo>
                    <a:pt x="248" y="4090"/>
                    <a:pt x="950" y="2339"/>
                    <a:pt x="932" y="1046"/>
                  </a:cubicBezTo>
                  <a:cubicBezTo>
                    <a:pt x="925" y="226"/>
                    <a:pt x="731" y="1"/>
                    <a:pt x="731" y="1"/>
                  </a:cubicBezTo>
                  <a:close/>
                </a:path>
              </a:pathLst>
            </a:custGeom>
            <a:solidFill>
              <a:srgbClr val="FFC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8"/>
            <p:cNvSpPr/>
            <p:nvPr/>
          </p:nvSpPr>
          <p:spPr>
            <a:xfrm>
              <a:off x="-1638050" y="2248650"/>
              <a:ext cx="23750" cy="102350"/>
            </a:xfrm>
            <a:custGeom>
              <a:avLst/>
              <a:gdLst/>
              <a:ahLst/>
              <a:cxnLst/>
              <a:rect l="l" t="t" r="r" b="b"/>
              <a:pathLst>
                <a:path w="950" h="4094" extrusionOk="0">
                  <a:moveTo>
                    <a:pt x="731" y="0"/>
                  </a:moveTo>
                  <a:lnTo>
                    <a:pt x="0" y="1049"/>
                  </a:lnTo>
                  <a:lnTo>
                    <a:pt x="247" y="4093"/>
                  </a:lnTo>
                  <a:cubicBezTo>
                    <a:pt x="247" y="4093"/>
                    <a:pt x="949" y="2339"/>
                    <a:pt x="931" y="1049"/>
                  </a:cubicBezTo>
                  <a:cubicBezTo>
                    <a:pt x="924" y="226"/>
                    <a:pt x="731" y="0"/>
                    <a:pt x="7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8"/>
            <p:cNvSpPr/>
            <p:nvPr/>
          </p:nvSpPr>
          <p:spPr>
            <a:xfrm>
              <a:off x="-1670650" y="2275225"/>
              <a:ext cx="41575" cy="121875"/>
            </a:xfrm>
            <a:custGeom>
              <a:avLst/>
              <a:gdLst/>
              <a:ahLst/>
              <a:cxnLst/>
              <a:rect l="l" t="t" r="r" b="b"/>
              <a:pathLst>
                <a:path w="1663" h="4875" extrusionOk="0">
                  <a:moveTo>
                    <a:pt x="1308" y="1"/>
                  </a:moveTo>
                  <a:lnTo>
                    <a:pt x="1" y="2908"/>
                  </a:lnTo>
                  <a:lnTo>
                    <a:pt x="946" y="4874"/>
                  </a:lnTo>
                  <a:lnTo>
                    <a:pt x="1662" y="2744"/>
                  </a:lnTo>
                  <a:lnTo>
                    <a:pt x="13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8"/>
            <p:cNvSpPr/>
            <p:nvPr/>
          </p:nvSpPr>
          <p:spPr>
            <a:xfrm>
              <a:off x="-1768775" y="2190450"/>
              <a:ext cx="130925" cy="159925"/>
            </a:xfrm>
            <a:custGeom>
              <a:avLst/>
              <a:gdLst/>
              <a:ahLst/>
              <a:cxnLst/>
              <a:rect l="l" t="t" r="r" b="b"/>
              <a:pathLst>
                <a:path w="5237" h="6397" extrusionOk="0">
                  <a:moveTo>
                    <a:pt x="1627" y="1"/>
                  </a:moveTo>
                  <a:lnTo>
                    <a:pt x="1" y="896"/>
                  </a:lnTo>
                  <a:cubicBezTo>
                    <a:pt x="1" y="896"/>
                    <a:pt x="62" y="1641"/>
                    <a:pt x="1186" y="3424"/>
                  </a:cubicBezTo>
                  <a:cubicBezTo>
                    <a:pt x="2250" y="5111"/>
                    <a:pt x="4083" y="6396"/>
                    <a:pt x="4083" y="6396"/>
                  </a:cubicBezTo>
                  <a:lnTo>
                    <a:pt x="5236" y="3406"/>
                  </a:lnTo>
                  <a:cubicBezTo>
                    <a:pt x="3775" y="3080"/>
                    <a:pt x="1627" y="1"/>
                    <a:pt x="1627" y="1"/>
                  </a:cubicBezTo>
                  <a:close/>
                </a:path>
              </a:pathLst>
            </a:custGeom>
            <a:solidFill>
              <a:srgbClr val="FFC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8"/>
            <p:cNvSpPr/>
            <p:nvPr/>
          </p:nvSpPr>
          <p:spPr>
            <a:xfrm>
              <a:off x="-1768775" y="2190450"/>
              <a:ext cx="130925" cy="159925"/>
            </a:xfrm>
            <a:custGeom>
              <a:avLst/>
              <a:gdLst/>
              <a:ahLst/>
              <a:cxnLst/>
              <a:rect l="l" t="t" r="r" b="b"/>
              <a:pathLst>
                <a:path w="5237" h="6397" extrusionOk="0">
                  <a:moveTo>
                    <a:pt x="1627" y="1"/>
                  </a:moveTo>
                  <a:lnTo>
                    <a:pt x="1" y="892"/>
                  </a:lnTo>
                  <a:cubicBezTo>
                    <a:pt x="1" y="892"/>
                    <a:pt x="76" y="1576"/>
                    <a:pt x="1168" y="3377"/>
                  </a:cubicBezTo>
                  <a:cubicBezTo>
                    <a:pt x="2160" y="5007"/>
                    <a:pt x="4083" y="6396"/>
                    <a:pt x="4083" y="6396"/>
                  </a:cubicBezTo>
                  <a:lnTo>
                    <a:pt x="5236" y="3406"/>
                  </a:lnTo>
                  <a:cubicBezTo>
                    <a:pt x="3775" y="3080"/>
                    <a:pt x="1627" y="1"/>
                    <a:pt x="16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8"/>
            <p:cNvSpPr/>
            <p:nvPr/>
          </p:nvSpPr>
          <p:spPr>
            <a:xfrm>
              <a:off x="-1997150" y="2279200"/>
              <a:ext cx="200025" cy="458000"/>
            </a:xfrm>
            <a:custGeom>
              <a:avLst/>
              <a:gdLst/>
              <a:ahLst/>
              <a:cxnLst/>
              <a:rect l="l" t="t" r="r" b="b"/>
              <a:pathLst>
                <a:path w="8001" h="18320" extrusionOk="0">
                  <a:moveTo>
                    <a:pt x="4687" y="1"/>
                  </a:moveTo>
                  <a:cubicBezTo>
                    <a:pt x="4667" y="1"/>
                    <a:pt x="4656" y="6"/>
                    <a:pt x="4656" y="17"/>
                  </a:cubicBezTo>
                  <a:cubicBezTo>
                    <a:pt x="4656" y="17"/>
                    <a:pt x="2661" y="2674"/>
                    <a:pt x="1777" y="5356"/>
                  </a:cubicBezTo>
                  <a:cubicBezTo>
                    <a:pt x="1111" y="7380"/>
                    <a:pt x="1" y="12149"/>
                    <a:pt x="609" y="14098"/>
                  </a:cubicBezTo>
                  <a:cubicBezTo>
                    <a:pt x="1218" y="16046"/>
                    <a:pt x="5727" y="18319"/>
                    <a:pt x="5727" y="18319"/>
                  </a:cubicBezTo>
                  <a:cubicBezTo>
                    <a:pt x="6955" y="15713"/>
                    <a:pt x="7961" y="15602"/>
                    <a:pt x="7961" y="15602"/>
                  </a:cubicBezTo>
                  <a:lnTo>
                    <a:pt x="5240" y="12511"/>
                  </a:lnTo>
                  <a:cubicBezTo>
                    <a:pt x="5240" y="12511"/>
                    <a:pt x="6661" y="8733"/>
                    <a:pt x="6984" y="7637"/>
                  </a:cubicBezTo>
                  <a:cubicBezTo>
                    <a:pt x="7309" y="6542"/>
                    <a:pt x="8001" y="5485"/>
                    <a:pt x="7553" y="3211"/>
                  </a:cubicBezTo>
                  <a:cubicBezTo>
                    <a:pt x="7135" y="1088"/>
                    <a:pt x="4971" y="1"/>
                    <a:pt x="46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8"/>
            <p:cNvSpPr/>
            <p:nvPr/>
          </p:nvSpPr>
          <p:spPr>
            <a:xfrm>
              <a:off x="-1928475" y="2580075"/>
              <a:ext cx="66000" cy="13075"/>
            </a:xfrm>
            <a:custGeom>
              <a:avLst/>
              <a:gdLst/>
              <a:ahLst/>
              <a:cxnLst/>
              <a:rect l="l" t="t" r="r" b="b"/>
              <a:pathLst>
                <a:path w="2640" h="523" extrusionOk="0">
                  <a:moveTo>
                    <a:pt x="924" y="0"/>
                  </a:moveTo>
                  <a:cubicBezTo>
                    <a:pt x="421" y="0"/>
                    <a:pt x="36" y="80"/>
                    <a:pt x="29" y="82"/>
                  </a:cubicBezTo>
                  <a:cubicBezTo>
                    <a:pt x="11" y="86"/>
                    <a:pt x="0" y="100"/>
                    <a:pt x="4" y="118"/>
                  </a:cubicBezTo>
                  <a:cubicBezTo>
                    <a:pt x="7" y="130"/>
                    <a:pt x="21" y="140"/>
                    <a:pt x="34" y="140"/>
                  </a:cubicBezTo>
                  <a:cubicBezTo>
                    <a:pt x="36" y="140"/>
                    <a:pt x="38" y="140"/>
                    <a:pt x="40" y="140"/>
                  </a:cubicBezTo>
                  <a:cubicBezTo>
                    <a:pt x="48" y="138"/>
                    <a:pt x="431" y="57"/>
                    <a:pt x="929" y="57"/>
                  </a:cubicBezTo>
                  <a:cubicBezTo>
                    <a:pt x="1456" y="57"/>
                    <a:pt x="2112" y="147"/>
                    <a:pt x="2593" y="516"/>
                  </a:cubicBezTo>
                  <a:cubicBezTo>
                    <a:pt x="2596" y="519"/>
                    <a:pt x="2604" y="523"/>
                    <a:pt x="2611" y="523"/>
                  </a:cubicBezTo>
                  <a:cubicBezTo>
                    <a:pt x="2618" y="519"/>
                    <a:pt x="2625" y="516"/>
                    <a:pt x="2629" y="508"/>
                  </a:cubicBezTo>
                  <a:cubicBezTo>
                    <a:pt x="2639" y="498"/>
                    <a:pt x="2636" y="476"/>
                    <a:pt x="2625" y="469"/>
                  </a:cubicBezTo>
                  <a:cubicBezTo>
                    <a:pt x="2133" y="92"/>
                    <a:pt x="1461" y="0"/>
                    <a:pt x="9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8"/>
            <p:cNvSpPr/>
            <p:nvPr/>
          </p:nvSpPr>
          <p:spPr>
            <a:xfrm>
              <a:off x="-1972700" y="2282675"/>
              <a:ext cx="125700" cy="442000"/>
            </a:xfrm>
            <a:custGeom>
              <a:avLst/>
              <a:gdLst/>
              <a:ahLst/>
              <a:cxnLst/>
              <a:rect l="l" t="t" r="r" b="b"/>
              <a:pathLst>
                <a:path w="5028" h="17680" extrusionOk="0">
                  <a:moveTo>
                    <a:pt x="4167" y="1"/>
                  </a:moveTo>
                  <a:cubicBezTo>
                    <a:pt x="4156" y="1"/>
                    <a:pt x="4145" y="7"/>
                    <a:pt x="4140" y="18"/>
                  </a:cubicBezTo>
                  <a:cubicBezTo>
                    <a:pt x="2457" y="3549"/>
                    <a:pt x="1422" y="7420"/>
                    <a:pt x="509" y="10832"/>
                  </a:cubicBezTo>
                  <a:cubicBezTo>
                    <a:pt x="280" y="11674"/>
                    <a:pt x="0" y="12723"/>
                    <a:pt x="262" y="13686"/>
                  </a:cubicBezTo>
                  <a:cubicBezTo>
                    <a:pt x="502" y="14557"/>
                    <a:pt x="1178" y="15351"/>
                    <a:pt x="2278" y="16050"/>
                  </a:cubicBezTo>
                  <a:cubicBezTo>
                    <a:pt x="2625" y="16268"/>
                    <a:pt x="2990" y="16469"/>
                    <a:pt x="3345" y="16666"/>
                  </a:cubicBezTo>
                  <a:cubicBezTo>
                    <a:pt x="3900" y="16967"/>
                    <a:pt x="4469" y="17282"/>
                    <a:pt x="4978" y="17672"/>
                  </a:cubicBezTo>
                  <a:cubicBezTo>
                    <a:pt x="4981" y="17676"/>
                    <a:pt x="4989" y="17679"/>
                    <a:pt x="4996" y="17679"/>
                  </a:cubicBezTo>
                  <a:cubicBezTo>
                    <a:pt x="5006" y="17676"/>
                    <a:pt x="5014" y="17672"/>
                    <a:pt x="5017" y="17665"/>
                  </a:cubicBezTo>
                  <a:cubicBezTo>
                    <a:pt x="5028" y="17650"/>
                    <a:pt x="5024" y="17633"/>
                    <a:pt x="5014" y="17622"/>
                  </a:cubicBezTo>
                  <a:cubicBezTo>
                    <a:pt x="4502" y="17228"/>
                    <a:pt x="3929" y="16913"/>
                    <a:pt x="3374" y="16608"/>
                  </a:cubicBezTo>
                  <a:cubicBezTo>
                    <a:pt x="3019" y="16415"/>
                    <a:pt x="2654" y="16215"/>
                    <a:pt x="2310" y="15996"/>
                  </a:cubicBezTo>
                  <a:cubicBezTo>
                    <a:pt x="1225" y="15309"/>
                    <a:pt x="555" y="14528"/>
                    <a:pt x="319" y="13668"/>
                  </a:cubicBezTo>
                  <a:cubicBezTo>
                    <a:pt x="61" y="12723"/>
                    <a:pt x="340" y="11685"/>
                    <a:pt x="566" y="10850"/>
                  </a:cubicBezTo>
                  <a:cubicBezTo>
                    <a:pt x="1479" y="7438"/>
                    <a:pt x="2514" y="3570"/>
                    <a:pt x="4194" y="43"/>
                  </a:cubicBezTo>
                  <a:cubicBezTo>
                    <a:pt x="4201" y="29"/>
                    <a:pt x="4194" y="11"/>
                    <a:pt x="4179" y="4"/>
                  </a:cubicBezTo>
                  <a:cubicBezTo>
                    <a:pt x="4175" y="2"/>
                    <a:pt x="4171" y="1"/>
                    <a:pt x="41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8"/>
            <p:cNvSpPr/>
            <p:nvPr/>
          </p:nvSpPr>
          <p:spPr>
            <a:xfrm>
              <a:off x="-1876650" y="2653525"/>
              <a:ext cx="64750" cy="72475"/>
            </a:xfrm>
            <a:custGeom>
              <a:avLst/>
              <a:gdLst/>
              <a:ahLst/>
              <a:cxnLst/>
              <a:rect l="l" t="t" r="r" b="b"/>
              <a:pathLst>
                <a:path w="2590" h="2899" extrusionOk="0">
                  <a:moveTo>
                    <a:pt x="2554" y="1"/>
                  </a:moveTo>
                  <a:cubicBezTo>
                    <a:pt x="2552" y="1"/>
                    <a:pt x="2549" y="1"/>
                    <a:pt x="2547" y="2"/>
                  </a:cubicBezTo>
                  <a:cubicBezTo>
                    <a:pt x="1318" y="532"/>
                    <a:pt x="387" y="1581"/>
                    <a:pt x="4" y="2863"/>
                  </a:cubicBezTo>
                  <a:cubicBezTo>
                    <a:pt x="1" y="2877"/>
                    <a:pt x="8" y="2895"/>
                    <a:pt x="26" y="2899"/>
                  </a:cubicBezTo>
                  <a:lnTo>
                    <a:pt x="33" y="2899"/>
                  </a:lnTo>
                  <a:cubicBezTo>
                    <a:pt x="47" y="2899"/>
                    <a:pt x="58" y="2892"/>
                    <a:pt x="62" y="2877"/>
                  </a:cubicBezTo>
                  <a:cubicBezTo>
                    <a:pt x="438" y="1613"/>
                    <a:pt x="1358" y="578"/>
                    <a:pt x="2568" y="59"/>
                  </a:cubicBezTo>
                  <a:cubicBezTo>
                    <a:pt x="2586" y="52"/>
                    <a:pt x="2590" y="34"/>
                    <a:pt x="2586" y="20"/>
                  </a:cubicBezTo>
                  <a:cubicBezTo>
                    <a:pt x="2580" y="8"/>
                    <a:pt x="2567" y="1"/>
                    <a:pt x="2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8"/>
            <p:cNvSpPr/>
            <p:nvPr/>
          </p:nvSpPr>
          <p:spPr>
            <a:xfrm>
              <a:off x="-1627575" y="2685775"/>
              <a:ext cx="369575" cy="107725"/>
            </a:xfrm>
            <a:custGeom>
              <a:avLst/>
              <a:gdLst/>
              <a:ahLst/>
              <a:cxnLst/>
              <a:rect l="l" t="t" r="r" b="b"/>
              <a:pathLst>
                <a:path w="14783" h="4309" extrusionOk="0">
                  <a:moveTo>
                    <a:pt x="14782" y="1"/>
                  </a:moveTo>
                  <a:lnTo>
                    <a:pt x="1626" y="1129"/>
                  </a:lnTo>
                  <a:lnTo>
                    <a:pt x="11" y="4308"/>
                  </a:lnTo>
                  <a:lnTo>
                    <a:pt x="11" y="4308"/>
                  </a:lnTo>
                  <a:lnTo>
                    <a:pt x="13071" y="3421"/>
                  </a:lnTo>
                  <a:lnTo>
                    <a:pt x="14782" y="1"/>
                  </a:lnTo>
                  <a:close/>
                  <a:moveTo>
                    <a:pt x="11" y="4308"/>
                  </a:moveTo>
                  <a:lnTo>
                    <a:pt x="0" y="4309"/>
                  </a:lnTo>
                  <a:lnTo>
                    <a:pt x="11" y="4309"/>
                  </a:lnTo>
                  <a:lnTo>
                    <a:pt x="11" y="430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8"/>
            <p:cNvSpPr/>
            <p:nvPr/>
          </p:nvSpPr>
          <p:spPr>
            <a:xfrm>
              <a:off x="-1596875" y="2691075"/>
              <a:ext cx="326775" cy="95350"/>
            </a:xfrm>
            <a:custGeom>
              <a:avLst/>
              <a:gdLst/>
              <a:ahLst/>
              <a:cxnLst/>
              <a:rect l="l" t="t" r="r" b="b"/>
              <a:pathLst>
                <a:path w="13071" h="3814" extrusionOk="0">
                  <a:moveTo>
                    <a:pt x="13071" y="0"/>
                  </a:moveTo>
                  <a:lnTo>
                    <a:pt x="1440" y="999"/>
                  </a:lnTo>
                  <a:lnTo>
                    <a:pt x="11" y="3813"/>
                  </a:lnTo>
                  <a:lnTo>
                    <a:pt x="11" y="3813"/>
                  </a:lnTo>
                  <a:lnTo>
                    <a:pt x="11560" y="3026"/>
                  </a:lnTo>
                  <a:lnTo>
                    <a:pt x="13071" y="0"/>
                  </a:lnTo>
                  <a:close/>
                  <a:moveTo>
                    <a:pt x="11" y="3813"/>
                  </a:moveTo>
                  <a:lnTo>
                    <a:pt x="0" y="3814"/>
                  </a:lnTo>
                  <a:lnTo>
                    <a:pt x="11" y="3814"/>
                  </a:lnTo>
                  <a:lnTo>
                    <a:pt x="11" y="3813"/>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8"/>
            <p:cNvSpPr/>
            <p:nvPr/>
          </p:nvSpPr>
          <p:spPr>
            <a:xfrm>
              <a:off x="-1303500" y="2704500"/>
              <a:ext cx="46600" cy="48100"/>
            </a:xfrm>
            <a:custGeom>
              <a:avLst/>
              <a:gdLst/>
              <a:ahLst/>
              <a:cxnLst/>
              <a:rect l="l" t="t" r="r" b="b"/>
              <a:pathLst>
                <a:path w="1864" h="1924" extrusionOk="0">
                  <a:moveTo>
                    <a:pt x="1285" y="1"/>
                  </a:moveTo>
                  <a:cubicBezTo>
                    <a:pt x="1122" y="1"/>
                    <a:pt x="978" y="47"/>
                    <a:pt x="978" y="47"/>
                  </a:cubicBezTo>
                  <a:lnTo>
                    <a:pt x="0" y="1923"/>
                  </a:lnTo>
                  <a:cubicBezTo>
                    <a:pt x="0" y="1923"/>
                    <a:pt x="3" y="1923"/>
                    <a:pt x="9" y="1923"/>
                  </a:cubicBezTo>
                  <a:cubicBezTo>
                    <a:pt x="120" y="1923"/>
                    <a:pt x="1327" y="1897"/>
                    <a:pt x="1665" y="781"/>
                  </a:cubicBezTo>
                  <a:cubicBezTo>
                    <a:pt x="1863" y="125"/>
                    <a:pt x="1550" y="1"/>
                    <a:pt x="12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8"/>
            <p:cNvSpPr/>
            <p:nvPr/>
          </p:nvSpPr>
          <p:spPr>
            <a:xfrm>
              <a:off x="-1852825" y="2669675"/>
              <a:ext cx="343000" cy="176075"/>
            </a:xfrm>
            <a:custGeom>
              <a:avLst/>
              <a:gdLst/>
              <a:ahLst/>
              <a:cxnLst/>
              <a:rect l="l" t="t" r="r" b="b"/>
              <a:pathLst>
                <a:path w="13720" h="7043" extrusionOk="0">
                  <a:moveTo>
                    <a:pt x="2106" y="0"/>
                  </a:moveTo>
                  <a:cubicBezTo>
                    <a:pt x="2106" y="0"/>
                    <a:pt x="724" y="380"/>
                    <a:pt x="0" y="2597"/>
                  </a:cubicBezTo>
                  <a:lnTo>
                    <a:pt x="5558" y="5118"/>
                  </a:lnTo>
                  <a:cubicBezTo>
                    <a:pt x="5558" y="5118"/>
                    <a:pt x="7262" y="5705"/>
                    <a:pt x="7975" y="6357"/>
                  </a:cubicBezTo>
                  <a:cubicBezTo>
                    <a:pt x="8564" y="6895"/>
                    <a:pt x="8957" y="7043"/>
                    <a:pt x="9166" y="7043"/>
                  </a:cubicBezTo>
                  <a:cubicBezTo>
                    <a:pt x="9209" y="7043"/>
                    <a:pt x="9244" y="7037"/>
                    <a:pt x="9271" y="7026"/>
                  </a:cubicBezTo>
                  <a:cubicBezTo>
                    <a:pt x="9433" y="6965"/>
                    <a:pt x="10510" y="5766"/>
                    <a:pt x="10510" y="5766"/>
                  </a:cubicBezTo>
                  <a:cubicBezTo>
                    <a:pt x="10510" y="5766"/>
                    <a:pt x="11212" y="5844"/>
                    <a:pt x="11683" y="5844"/>
                  </a:cubicBezTo>
                  <a:cubicBezTo>
                    <a:pt x="11848" y="5844"/>
                    <a:pt x="11985" y="5835"/>
                    <a:pt x="12054" y="5809"/>
                  </a:cubicBezTo>
                  <a:cubicBezTo>
                    <a:pt x="12319" y="5705"/>
                    <a:pt x="13719" y="4996"/>
                    <a:pt x="13415" y="4652"/>
                  </a:cubicBezTo>
                  <a:lnTo>
                    <a:pt x="13415" y="4652"/>
                  </a:lnTo>
                  <a:lnTo>
                    <a:pt x="11220" y="4813"/>
                  </a:lnTo>
                  <a:lnTo>
                    <a:pt x="9089" y="3839"/>
                  </a:lnTo>
                  <a:cubicBezTo>
                    <a:pt x="9089" y="3839"/>
                    <a:pt x="9398" y="3562"/>
                    <a:pt x="9724" y="3562"/>
                  </a:cubicBezTo>
                  <a:cubicBezTo>
                    <a:pt x="9763" y="3562"/>
                    <a:pt x="9802" y="3565"/>
                    <a:pt x="9841" y="3574"/>
                  </a:cubicBezTo>
                  <a:cubicBezTo>
                    <a:pt x="10140" y="3642"/>
                    <a:pt x="10904" y="4118"/>
                    <a:pt x="11314" y="4118"/>
                  </a:cubicBezTo>
                  <a:cubicBezTo>
                    <a:pt x="11404" y="4118"/>
                    <a:pt x="11477" y="4095"/>
                    <a:pt x="11524" y="4040"/>
                  </a:cubicBezTo>
                  <a:cubicBezTo>
                    <a:pt x="11789" y="3735"/>
                    <a:pt x="10023" y="2539"/>
                    <a:pt x="9637" y="2396"/>
                  </a:cubicBezTo>
                  <a:cubicBezTo>
                    <a:pt x="9598" y="2382"/>
                    <a:pt x="9540" y="2376"/>
                    <a:pt x="9467" y="2376"/>
                  </a:cubicBezTo>
                  <a:cubicBezTo>
                    <a:pt x="8838" y="2376"/>
                    <a:pt x="7089" y="2845"/>
                    <a:pt x="6707" y="2845"/>
                  </a:cubicBezTo>
                  <a:cubicBezTo>
                    <a:pt x="6693" y="2845"/>
                    <a:pt x="6682" y="2845"/>
                    <a:pt x="6672" y="2844"/>
                  </a:cubicBezTo>
                  <a:cubicBezTo>
                    <a:pt x="6349" y="2804"/>
                    <a:pt x="2106" y="0"/>
                    <a:pt x="2106" y="0"/>
                  </a:cubicBez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8"/>
            <p:cNvSpPr/>
            <p:nvPr/>
          </p:nvSpPr>
          <p:spPr>
            <a:xfrm>
              <a:off x="-1470200" y="1845900"/>
              <a:ext cx="500100" cy="347975"/>
            </a:xfrm>
            <a:custGeom>
              <a:avLst/>
              <a:gdLst/>
              <a:ahLst/>
              <a:cxnLst/>
              <a:rect l="l" t="t" r="r" b="b"/>
              <a:pathLst>
                <a:path w="20004" h="13919" extrusionOk="0">
                  <a:moveTo>
                    <a:pt x="11837" y="1"/>
                  </a:moveTo>
                  <a:cubicBezTo>
                    <a:pt x="10081" y="1"/>
                    <a:pt x="8322" y="565"/>
                    <a:pt x="6897" y="1582"/>
                  </a:cubicBezTo>
                  <a:cubicBezTo>
                    <a:pt x="4889" y="3022"/>
                    <a:pt x="3553" y="5360"/>
                    <a:pt x="3374" y="7824"/>
                  </a:cubicBezTo>
                  <a:cubicBezTo>
                    <a:pt x="3345" y="8239"/>
                    <a:pt x="3363" y="8658"/>
                    <a:pt x="3427" y="9070"/>
                  </a:cubicBezTo>
                  <a:cubicBezTo>
                    <a:pt x="3474" y="9371"/>
                    <a:pt x="3599" y="9901"/>
                    <a:pt x="3363" y="10144"/>
                  </a:cubicBezTo>
                  <a:lnTo>
                    <a:pt x="16" y="13901"/>
                  </a:lnTo>
                  <a:lnTo>
                    <a:pt x="16" y="13901"/>
                  </a:lnTo>
                  <a:lnTo>
                    <a:pt x="4874" y="11122"/>
                  </a:lnTo>
                  <a:cubicBezTo>
                    <a:pt x="5007" y="11236"/>
                    <a:pt x="5146" y="11347"/>
                    <a:pt x="5286" y="11455"/>
                  </a:cubicBezTo>
                  <a:cubicBezTo>
                    <a:pt x="7042" y="12799"/>
                    <a:pt x="9355" y="13552"/>
                    <a:pt x="11637" y="13552"/>
                  </a:cubicBezTo>
                  <a:cubicBezTo>
                    <a:pt x="13496" y="13552"/>
                    <a:pt x="15335" y="13052"/>
                    <a:pt x="16835" y="11963"/>
                  </a:cubicBezTo>
                  <a:cubicBezTo>
                    <a:pt x="18858" y="10495"/>
                    <a:pt x="20004" y="7996"/>
                    <a:pt x="19474" y="5503"/>
                  </a:cubicBezTo>
                  <a:cubicBezTo>
                    <a:pt x="18854" y="2596"/>
                    <a:pt x="16025" y="615"/>
                    <a:pt x="13222" y="121"/>
                  </a:cubicBezTo>
                  <a:cubicBezTo>
                    <a:pt x="12764" y="40"/>
                    <a:pt x="12301" y="1"/>
                    <a:pt x="11837" y="1"/>
                  </a:cubicBezTo>
                  <a:close/>
                  <a:moveTo>
                    <a:pt x="16" y="13901"/>
                  </a:moveTo>
                  <a:lnTo>
                    <a:pt x="4" y="13908"/>
                  </a:lnTo>
                  <a:lnTo>
                    <a:pt x="0" y="13919"/>
                  </a:lnTo>
                  <a:lnTo>
                    <a:pt x="0" y="13919"/>
                  </a:lnTo>
                  <a:lnTo>
                    <a:pt x="16" y="1390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8"/>
            <p:cNvSpPr/>
            <p:nvPr/>
          </p:nvSpPr>
          <p:spPr>
            <a:xfrm>
              <a:off x="-1262150" y="1996000"/>
              <a:ext cx="27525" cy="27425"/>
            </a:xfrm>
            <a:custGeom>
              <a:avLst/>
              <a:gdLst/>
              <a:ahLst/>
              <a:cxnLst/>
              <a:rect l="l" t="t" r="r" b="b"/>
              <a:pathLst>
                <a:path w="1101" h="1097" extrusionOk="0">
                  <a:moveTo>
                    <a:pt x="549" y="1"/>
                  </a:moveTo>
                  <a:cubicBezTo>
                    <a:pt x="248" y="1"/>
                    <a:pt x="1" y="248"/>
                    <a:pt x="1" y="549"/>
                  </a:cubicBezTo>
                  <a:cubicBezTo>
                    <a:pt x="1" y="853"/>
                    <a:pt x="248" y="1096"/>
                    <a:pt x="549" y="1096"/>
                  </a:cubicBezTo>
                  <a:cubicBezTo>
                    <a:pt x="853" y="1096"/>
                    <a:pt x="1100" y="853"/>
                    <a:pt x="1100" y="549"/>
                  </a:cubicBezTo>
                  <a:cubicBezTo>
                    <a:pt x="1100" y="248"/>
                    <a:pt x="853" y="1"/>
                    <a:pt x="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8"/>
            <p:cNvSpPr/>
            <p:nvPr/>
          </p:nvSpPr>
          <p:spPr>
            <a:xfrm>
              <a:off x="-1179875" y="1996000"/>
              <a:ext cx="27425" cy="27425"/>
            </a:xfrm>
            <a:custGeom>
              <a:avLst/>
              <a:gdLst/>
              <a:ahLst/>
              <a:cxnLst/>
              <a:rect l="l" t="t" r="r" b="b"/>
              <a:pathLst>
                <a:path w="1097" h="1097" extrusionOk="0">
                  <a:moveTo>
                    <a:pt x="549" y="1"/>
                  </a:moveTo>
                  <a:cubicBezTo>
                    <a:pt x="248" y="1"/>
                    <a:pt x="1" y="248"/>
                    <a:pt x="1" y="549"/>
                  </a:cubicBezTo>
                  <a:cubicBezTo>
                    <a:pt x="1" y="853"/>
                    <a:pt x="248" y="1096"/>
                    <a:pt x="549" y="1096"/>
                  </a:cubicBezTo>
                  <a:cubicBezTo>
                    <a:pt x="853" y="1096"/>
                    <a:pt x="1096" y="853"/>
                    <a:pt x="1096" y="549"/>
                  </a:cubicBezTo>
                  <a:cubicBezTo>
                    <a:pt x="1096" y="248"/>
                    <a:pt x="853" y="1"/>
                    <a:pt x="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8"/>
            <p:cNvSpPr/>
            <p:nvPr/>
          </p:nvSpPr>
          <p:spPr>
            <a:xfrm>
              <a:off x="-1099650" y="1996000"/>
              <a:ext cx="27425" cy="27425"/>
            </a:xfrm>
            <a:custGeom>
              <a:avLst/>
              <a:gdLst/>
              <a:ahLst/>
              <a:cxnLst/>
              <a:rect l="l" t="t" r="r" b="b"/>
              <a:pathLst>
                <a:path w="1097" h="1097" extrusionOk="0">
                  <a:moveTo>
                    <a:pt x="548" y="1"/>
                  </a:moveTo>
                  <a:cubicBezTo>
                    <a:pt x="244" y="1"/>
                    <a:pt x="0" y="248"/>
                    <a:pt x="0" y="549"/>
                  </a:cubicBezTo>
                  <a:cubicBezTo>
                    <a:pt x="0" y="853"/>
                    <a:pt x="244" y="1096"/>
                    <a:pt x="548" y="1096"/>
                  </a:cubicBezTo>
                  <a:cubicBezTo>
                    <a:pt x="853" y="1096"/>
                    <a:pt x="1096" y="853"/>
                    <a:pt x="1096" y="549"/>
                  </a:cubicBezTo>
                  <a:cubicBezTo>
                    <a:pt x="1096" y="248"/>
                    <a:pt x="853" y="1"/>
                    <a:pt x="5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8"/>
            <p:cNvSpPr/>
            <p:nvPr/>
          </p:nvSpPr>
          <p:spPr>
            <a:xfrm>
              <a:off x="-1545675" y="2095025"/>
              <a:ext cx="16325" cy="16150"/>
            </a:xfrm>
            <a:custGeom>
              <a:avLst/>
              <a:gdLst/>
              <a:ahLst/>
              <a:cxnLst/>
              <a:rect l="l" t="t" r="r" b="b"/>
              <a:pathLst>
                <a:path w="653" h="646" extrusionOk="0">
                  <a:moveTo>
                    <a:pt x="327" y="0"/>
                  </a:moveTo>
                  <a:cubicBezTo>
                    <a:pt x="154" y="0"/>
                    <a:pt x="8" y="139"/>
                    <a:pt x="4" y="315"/>
                  </a:cubicBezTo>
                  <a:cubicBezTo>
                    <a:pt x="1" y="494"/>
                    <a:pt x="140" y="641"/>
                    <a:pt x="319" y="645"/>
                  </a:cubicBezTo>
                  <a:cubicBezTo>
                    <a:pt x="324" y="645"/>
                    <a:pt x="328" y="645"/>
                    <a:pt x="332" y="645"/>
                  </a:cubicBezTo>
                  <a:cubicBezTo>
                    <a:pt x="505" y="645"/>
                    <a:pt x="645" y="504"/>
                    <a:pt x="649" y="330"/>
                  </a:cubicBezTo>
                  <a:cubicBezTo>
                    <a:pt x="652" y="154"/>
                    <a:pt x="513" y="4"/>
                    <a:pt x="334" y="0"/>
                  </a:cubicBezTo>
                  <a:cubicBezTo>
                    <a:pt x="331" y="0"/>
                    <a:pt x="329" y="0"/>
                    <a:pt x="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8"/>
            <p:cNvSpPr/>
            <p:nvPr/>
          </p:nvSpPr>
          <p:spPr>
            <a:xfrm>
              <a:off x="-1602937" y="2096900"/>
              <a:ext cx="68700" cy="68500"/>
            </a:xfrm>
            <a:custGeom>
              <a:avLst/>
              <a:gdLst/>
              <a:ahLst/>
              <a:cxnLst/>
              <a:rect l="l" t="t" r="r" b="b"/>
              <a:pathLst>
                <a:path w="2748" h="2740" extrusionOk="0">
                  <a:moveTo>
                    <a:pt x="2715" y="1436"/>
                  </a:moveTo>
                  <a:cubicBezTo>
                    <a:pt x="2708" y="1622"/>
                    <a:pt x="2658" y="1805"/>
                    <a:pt x="2576" y="1973"/>
                  </a:cubicBezTo>
                  <a:cubicBezTo>
                    <a:pt x="2568" y="1988"/>
                    <a:pt x="2561" y="1998"/>
                    <a:pt x="2554" y="2013"/>
                  </a:cubicBezTo>
                  <a:cubicBezTo>
                    <a:pt x="2311" y="2464"/>
                    <a:pt x="1827" y="2740"/>
                    <a:pt x="1315" y="2715"/>
                  </a:cubicBezTo>
                  <a:cubicBezTo>
                    <a:pt x="574" y="2679"/>
                    <a:pt x="1" y="2052"/>
                    <a:pt x="37" y="1314"/>
                  </a:cubicBezTo>
                  <a:cubicBezTo>
                    <a:pt x="65" y="573"/>
                    <a:pt x="696" y="0"/>
                    <a:pt x="1433" y="32"/>
                  </a:cubicBezTo>
                  <a:cubicBezTo>
                    <a:pt x="2174" y="68"/>
                    <a:pt x="2747" y="695"/>
                    <a:pt x="2715" y="1436"/>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48"/>
            <p:cNvSpPr/>
            <p:nvPr/>
          </p:nvSpPr>
          <p:spPr>
            <a:xfrm>
              <a:off x="-1760700" y="1915875"/>
              <a:ext cx="270025" cy="249900"/>
            </a:xfrm>
            <a:custGeom>
              <a:avLst/>
              <a:gdLst/>
              <a:ahLst/>
              <a:cxnLst/>
              <a:rect l="l" t="t" r="r" b="b"/>
              <a:pathLst>
                <a:path w="10801" h="9996" extrusionOk="0">
                  <a:moveTo>
                    <a:pt x="5215" y="0"/>
                  </a:moveTo>
                  <a:cubicBezTo>
                    <a:pt x="4955" y="0"/>
                    <a:pt x="4702" y="54"/>
                    <a:pt x="4473" y="187"/>
                  </a:cubicBezTo>
                  <a:cubicBezTo>
                    <a:pt x="4065" y="423"/>
                    <a:pt x="3807" y="878"/>
                    <a:pt x="3373" y="1068"/>
                  </a:cubicBezTo>
                  <a:cubicBezTo>
                    <a:pt x="2851" y="1293"/>
                    <a:pt x="2177" y="1082"/>
                    <a:pt x="1723" y="1430"/>
                  </a:cubicBezTo>
                  <a:cubicBezTo>
                    <a:pt x="1347" y="1720"/>
                    <a:pt x="1296" y="2264"/>
                    <a:pt x="1060" y="2679"/>
                  </a:cubicBezTo>
                  <a:cubicBezTo>
                    <a:pt x="842" y="3059"/>
                    <a:pt x="458" y="3327"/>
                    <a:pt x="261" y="3718"/>
                  </a:cubicBezTo>
                  <a:cubicBezTo>
                    <a:pt x="0" y="4233"/>
                    <a:pt x="107" y="4864"/>
                    <a:pt x="351" y="5390"/>
                  </a:cubicBezTo>
                  <a:cubicBezTo>
                    <a:pt x="501" y="5716"/>
                    <a:pt x="706" y="6031"/>
                    <a:pt x="759" y="6389"/>
                  </a:cubicBezTo>
                  <a:cubicBezTo>
                    <a:pt x="820" y="6805"/>
                    <a:pt x="670" y="7220"/>
                    <a:pt x="634" y="7635"/>
                  </a:cubicBezTo>
                  <a:cubicBezTo>
                    <a:pt x="569" y="8402"/>
                    <a:pt x="938" y="9211"/>
                    <a:pt x="1612" y="9580"/>
                  </a:cubicBezTo>
                  <a:cubicBezTo>
                    <a:pt x="1733" y="9644"/>
                    <a:pt x="1862" y="9694"/>
                    <a:pt x="1998" y="9727"/>
                  </a:cubicBezTo>
                  <a:cubicBezTo>
                    <a:pt x="2241" y="9934"/>
                    <a:pt x="2663" y="9996"/>
                    <a:pt x="3042" y="9996"/>
                  </a:cubicBezTo>
                  <a:cubicBezTo>
                    <a:pt x="3245" y="9996"/>
                    <a:pt x="3436" y="9978"/>
                    <a:pt x="3581" y="9956"/>
                  </a:cubicBezTo>
                  <a:cubicBezTo>
                    <a:pt x="4025" y="9884"/>
                    <a:pt x="4448" y="9705"/>
                    <a:pt x="4806" y="9433"/>
                  </a:cubicBezTo>
                  <a:cubicBezTo>
                    <a:pt x="4924" y="9343"/>
                    <a:pt x="5042" y="9218"/>
                    <a:pt x="5021" y="9075"/>
                  </a:cubicBezTo>
                  <a:cubicBezTo>
                    <a:pt x="4988" y="8842"/>
                    <a:pt x="4670" y="8810"/>
                    <a:pt x="4483" y="8663"/>
                  </a:cubicBezTo>
                  <a:cubicBezTo>
                    <a:pt x="4441" y="8631"/>
                    <a:pt x="4405" y="8588"/>
                    <a:pt x="4376" y="8541"/>
                  </a:cubicBezTo>
                  <a:cubicBezTo>
                    <a:pt x="4602" y="8488"/>
                    <a:pt x="4852" y="8484"/>
                    <a:pt x="5046" y="8359"/>
                  </a:cubicBezTo>
                  <a:cubicBezTo>
                    <a:pt x="5372" y="8144"/>
                    <a:pt x="5411" y="7693"/>
                    <a:pt x="5382" y="7306"/>
                  </a:cubicBezTo>
                  <a:cubicBezTo>
                    <a:pt x="5372" y="7184"/>
                    <a:pt x="5364" y="7059"/>
                    <a:pt x="5361" y="6933"/>
                  </a:cubicBezTo>
                  <a:lnTo>
                    <a:pt x="5361" y="6933"/>
                  </a:lnTo>
                  <a:cubicBezTo>
                    <a:pt x="5425" y="6969"/>
                    <a:pt x="5486" y="7016"/>
                    <a:pt x="5540" y="7066"/>
                  </a:cubicBezTo>
                  <a:cubicBezTo>
                    <a:pt x="5730" y="7259"/>
                    <a:pt x="5776" y="7542"/>
                    <a:pt x="5887" y="7789"/>
                  </a:cubicBezTo>
                  <a:cubicBezTo>
                    <a:pt x="6014" y="8080"/>
                    <a:pt x="6312" y="8257"/>
                    <a:pt x="6584" y="8257"/>
                  </a:cubicBezTo>
                  <a:cubicBezTo>
                    <a:pt x="6835" y="8257"/>
                    <a:pt x="7064" y="8106"/>
                    <a:pt x="7116" y="7754"/>
                  </a:cubicBezTo>
                  <a:cubicBezTo>
                    <a:pt x="7162" y="7435"/>
                    <a:pt x="6976" y="7062"/>
                    <a:pt x="7180" y="6815"/>
                  </a:cubicBezTo>
                  <a:cubicBezTo>
                    <a:pt x="7284" y="6686"/>
                    <a:pt x="7463" y="6647"/>
                    <a:pt x="7610" y="6568"/>
                  </a:cubicBezTo>
                  <a:cubicBezTo>
                    <a:pt x="7950" y="6382"/>
                    <a:pt x="8129" y="5995"/>
                    <a:pt x="8057" y="5616"/>
                  </a:cubicBezTo>
                  <a:cubicBezTo>
                    <a:pt x="7979" y="5265"/>
                    <a:pt x="7685" y="4975"/>
                    <a:pt x="7667" y="4613"/>
                  </a:cubicBezTo>
                  <a:cubicBezTo>
                    <a:pt x="7653" y="4373"/>
                    <a:pt x="7760" y="4147"/>
                    <a:pt x="7796" y="3911"/>
                  </a:cubicBezTo>
                  <a:cubicBezTo>
                    <a:pt x="7803" y="3865"/>
                    <a:pt x="7807" y="3818"/>
                    <a:pt x="7807" y="3768"/>
                  </a:cubicBezTo>
                  <a:lnTo>
                    <a:pt x="7871" y="3797"/>
                  </a:lnTo>
                  <a:cubicBezTo>
                    <a:pt x="8143" y="3918"/>
                    <a:pt x="8365" y="4137"/>
                    <a:pt x="8594" y="4323"/>
                  </a:cubicBezTo>
                  <a:cubicBezTo>
                    <a:pt x="8839" y="4526"/>
                    <a:pt x="9158" y="4707"/>
                    <a:pt x="9458" y="4707"/>
                  </a:cubicBezTo>
                  <a:cubicBezTo>
                    <a:pt x="9576" y="4707"/>
                    <a:pt x="9691" y="4679"/>
                    <a:pt x="9798" y="4613"/>
                  </a:cubicBezTo>
                  <a:cubicBezTo>
                    <a:pt x="10023" y="4470"/>
                    <a:pt x="10131" y="4198"/>
                    <a:pt x="10174" y="3936"/>
                  </a:cubicBezTo>
                  <a:cubicBezTo>
                    <a:pt x="10220" y="3675"/>
                    <a:pt x="10220" y="3403"/>
                    <a:pt x="10299" y="3148"/>
                  </a:cubicBezTo>
                  <a:cubicBezTo>
                    <a:pt x="10374" y="2894"/>
                    <a:pt x="10539" y="2665"/>
                    <a:pt x="10618" y="2407"/>
                  </a:cubicBezTo>
                  <a:cubicBezTo>
                    <a:pt x="10800" y="1809"/>
                    <a:pt x="10428" y="1093"/>
                    <a:pt x="9826" y="896"/>
                  </a:cubicBezTo>
                  <a:cubicBezTo>
                    <a:pt x="9665" y="844"/>
                    <a:pt x="9499" y="826"/>
                    <a:pt x="9331" y="826"/>
                  </a:cubicBezTo>
                  <a:cubicBezTo>
                    <a:pt x="8996" y="826"/>
                    <a:pt x="8651" y="895"/>
                    <a:pt x="8311" y="895"/>
                  </a:cubicBezTo>
                  <a:cubicBezTo>
                    <a:pt x="8271" y="895"/>
                    <a:pt x="8232" y="894"/>
                    <a:pt x="8193" y="892"/>
                  </a:cubicBezTo>
                  <a:cubicBezTo>
                    <a:pt x="7545" y="857"/>
                    <a:pt x="6958" y="513"/>
                    <a:pt x="6356" y="266"/>
                  </a:cubicBezTo>
                  <a:cubicBezTo>
                    <a:pt x="5998" y="116"/>
                    <a:pt x="5599" y="0"/>
                    <a:pt x="5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48"/>
            <p:cNvSpPr/>
            <p:nvPr/>
          </p:nvSpPr>
          <p:spPr>
            <a:xfrm>
              <a:off x="-1670100" y="2073475"/>
              <a:ext cx="72975" cy="78475"/>
            </a:xfrm>
            <a:custGeom>
              <a:avLst/>
              <a:gdLst/>
              <a:ahLst/>
              <a:cxnLst/>
              <a:rect l="l" t="t" r="r" b="b"/>
              <a:pathLst>
                <a:path w="2919" h="3139" extrusionOk="0">
                  <a:moveTo>
                    <a:pt x="1906" y="0"/>
                  </a:moveTo>
                  <a:cubicBezTo>
                    <a:pt x="1747" y="0"/>
                    <a:pt x="1564" y="75"/>
                    <a:pt x="1354" y="253"/>
                  </a:cubicBezTo>
                  <a:cubicBezTo>
                    <a:pt x="0" y="1407"/>
                    <a:pt x="842" y="3075"/>
                    <a:pt x="1733" y="3136"/>
                  </a:cubicBezTo>
                  <a:cubicBezTo>
                    <a:pt x="1754" y="3138"/>
                    <a:pt x="1775" y="3138"/>
                    <a:pt x="1795" y="3138"/>
                  </a:cubicBezTo>
                  <a:cubicBezTo>
                    <a:pt x="2635" y="3138"/>
                    <a:pt x="2919" y="1937"/>
                    <a:pt x="2919" y="1937"/>
                  </a:cubicBezTo>
                  <a:cubicBezTo>
                    <a:pt x="2919" y="1937"/>
                    <a:pt x="2718" y="0"/>
                    <a:pt x="1906" y="0"/>
                  </a:cubicBezTo>
                  <a:close/>
                </a:path>
              </a:pathLst>
            </a:custGeom>
            <a:solidFill>
              <a:srgbClr val="FF99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8"/>
            <p:cNvSpPr/>
            <p:nvPr/>
          </p:nvSpPr>
          <p:spPr>
            <a:xfrm>
              <a:off x="-1640925" y="2092675"/>
              <a:ext cx="19900" cy="29750"/>
            </a:xfrm>
            <a:custGeom>
              <a:avLst/>
              <a:gdLst/>
              <a:ahLst/>
              <a:cxnLst/>
              <a:rect l="l" t="t" r="r" b="b"/>
              <a:pathLst>
                <a:path w="796" h="1190" extrusionOk="0">
                  <a:moveTo>
                    <a:pt x="747" y="0"/>
                  </a:moveTo>
                  <a:cubicBezTo>
                    <a:pt x="741" y="0"/>
                    <a:pt x="736" y="2"/>
                    <a:pt x="731" y="5"/>
                  </a:cubicBezTo>
                  <a:cubicBezTo>
                    <a:pt x="240" y="234"/>
                    <a:pt x="8" y="596"/>
                    <a:pt x="0" y="1151"/>
                  </a:cubicBezTo>
                  <a:cubicBezTo>
                    <a:pt x="0" y="1172"/>
                    <a:pt x="18" y="1190"/>
                    <a:pt x="43" y="1190"/>
                  </a:cubicBezTo>
                  <a:cubicBezTo>
                    <a:pt x="65" y="1190"/>
                    <a:pt x="83" y="1172"/>
                    <a:pt x="86" y="1151"/>
                  </a:cubicBezTo>
                  <a:cubicBezTo>
                    <a:pt x="94" y="628"/>
                    <a:pt x="301" y="298"/>
                    <a:pt x="763" y="80"/>
                  </a:cubicBezTo>
                  <a:cubicBezTo>
                    <a:pt x="785" y="69"/>
                    <a:pt x="795" y="44"/>
                    <a:pt x="785" y="26"/>
                  </a:cubicBezTo>
                  <a:cubicBezTo>
                    <a:pt x="777" y="10"/>
                    <a:pt x="761" y="0"/>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8"/>
            <p:cNvSpPr/>
            <p:nvPr/>
          </p:nvSpPr>
          <p:spPr>
            <a:xfrm>
              <a:off x="-1633775" y="2100750"/>
              <a:ext cx="11050" cy="19725"/>
            </a:xfrm>
            <a:custGeom>
              <a:avLst/>
              <a:gdLst/>
              <a:ahLst/>
              <a:cxnLst/>
              <a:rect l="l" t="t" r="r" b="b"/>
              <a:pathLst>
                <a:path w="442" h="789" extrusionOk="0">
                  <a:moveTo>
                    <a:pt x="49" y="1"/>
                  </a:moveTo>
                  <a:cubicBezTo>
                    <a:pt x="39" y="1"/>
                    <a:pt x="29" y="4"/>
                    <a:pt x="22" y="11"/>
                  </a:cubicBezTo>
                  <a:cubicBezTo>
                    <a:pt x="5" y="25"/>
                    <a:pt x="1" y="54"/>
                    <a:pt x="19" y="68"/>
                  </a:cubicBezTo>
                  <a:cubicBezTo>
                    <a:pt x="191" y="262"/>
                    <a:pt x="309" y="498"/>
                    <a:pt x="355" y="756"/>
                  </a:cubicBezTo>
                  <a:cubicBezTo>
                    <a:pt x="359" y="774"/>
                    <a:pt x="377" y="788"/>
                    <a:pt x="395" y="788"/>
                  </a:cubicBezTo>
                  <a:lnTo>
                    <a:pt x="406" y="788"/>
                  </a:lnTo>
                  <a:cubicBezTo>
                    <a:pt x="427" y="785"/>
                    <a:pt x="441" y="763"/>
                    <a:pt x="438" y="742"/>
                  </a:cubicBezTo>
                  <a:cubicBezTo>
                    <a:pt x="388" y="470"/>
                    <a:pt x="266" y="219"/>
                    <a:pt x="80" y="15"/>
                  </a:cubicBezTo>
                  <a:cubicBezTo>
                    <a:pt x="72" y="5"/>
                    <a:pt x="61" y="1"/>
                    <a:pt x="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8"/>
            <p:cNvSpPr/>
            <p:nvPr/>
          </p:nvSpPr>
          <p:spPr>
            <a:xfrm>
              <a:off x="-1613000" y="2059150"/>
              <a:ext cx="29750" cy="69200"/>
            </a:xfrm>
            <a:custGeom>
              <a:avLst/>
              <a:gdLst/>
              <a:ahLst/>
              <a:cxnLst/>
              <a:rect l="l" t="t" r="r" b="b"/>
              <a:pathLst>
                <a:path w="1190" h="2768" extrusionOk="0">
                  <a:moveTo>
                    <a:pt x="615" y="1"/>
                  </a:moveTo>
                  <a:cubicBezTo>
                    <a:pt x="406" y="1"/>
                    <a:pt x="225" y="177"/>
                    <a:pt x="155" y="375"/>
                  </a:cubicBezTo>
                  <a:cubicBezTo>
                    <a:pt x="1" y="834"/>
                    <a:pt x="302" y="1217"/>
                    <a:pt x="248" y="1675"/>
                  </a:cubicBezTo>
                  <a:cubicBezTo>
                    <a:pt x="223" y="1901"/>
                    <a:pt x="173" y="2126"/>
                    <a:pt x="223" y="2348"/>
                  </a:cubicBezTo>
                  <a:cubicBezTo>
                    <a:pt x="268" y="2561"/>
                    <a:pt x="446" y="2768"/>
                    <a:pt x="661" y="2768"/>
                  </a:cubicBezTo>
                  <a:cubicBezTo>
                    <a:pt x="667" y="2768"/>
                    <a:pt x="672" y="2768"/>
                    <a:pt x="678" y="2767"/>
                  </a:cubicBezTo>
                  <a:cubicBezTo>
                    <a:pt x="832" y="2760"/>
                    <a:pt x="968" y="2653"/>
                    <a:pt x="1039" y="2517"/>
                  </a:cubicBezTo>
                  <a:cubicBezTo>
                    <a:pt x="1114" y="2384"/>
                    <a:pt x="1139" y="2227"/>
                    <a:pt x="1154" y="2073"/>
                  </a:cubicBezTo>
                  <a:cubicBezTo>
                    <a:pt x="1190" y="1657"/>
                    <a:pt x="1161" y="1238"/>
                    <a:pt x="1129" y="819"/>
                  </a:cubicBezTo>
                  <a:cubicBezTo>
                    <a:pt x="1118" y="647"/>
                    <a:pt x="1104" y="476"/>
                    <a:pt x="1036" y="318"/>
                  </a:cubicBezTo>
                  <a:cubicBezTo>
                    <a:pt x="964" y="160"/>
                    <a:pt x="824" y="21"/>
                    <a:pt x="656" y="3"/>
                  </a:cubicBezTo>
                  <a:cubicBezTo>
                    <a:pt x="642" y="1"/>
                    <a:pt x="629" y="1"/>
                    <a:pt x="6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8"/>
            <p:cNvSpPr/>
            <p:nvPr/>
          </p:nvSpPr>
          <p:spPr>
            <a:xfrm>
              <a:off x="-1623925" y="2104475"/>
              <a:ext cx="109350" cy="136150"/>
            </a:xfrm>
            <a:custGeom>
              <a:avLst/>
              <a:gdLst/>
              <a:ahLst/>
              <a:cxnLst/>
              <a:rect l="l" t="t" r="r" b="b"/>
              <a:pathLst>
                <a:path w="4374" h="5446" extrusionOk="0">
                  <a:moveTo>
                    <a:pt x="880" y="0"/>
                  </a:moveTo>
                  <a:cubicBezTo>
                    <a:pt x="870" y="0"/>
                    <a:pt x="859" y="2"/>
                    <a:pt x="850" y="5"/>
                  </a:cubicBezTo>
                  <a:cubicBezTo>
                    <a:pt x="595" y="95"/>
                    <a:pt x="567" y="1162"/>
                    <a:pt x="542" y="1395"/>
                  </a:cubicBezTo>
                  <a:cubicBezTo>
                    <a:pt x="509" y="1710"/>
                    <a:pt x="552" y="2032"/>
                    <a:pt x="481" y="2344"/>
                  </a:cubicBezTo>
                  <a:cubicBezTo>
                    <a:pt x="423" y="2602"/>
                    <a:pt x="294" y="2838"/>
                    <a:pt x="187" y="3085"/>
                  </a:cubicBezTo>
                  <a:cubicBezTo>
                    <a:pt x="80" y="3332"/>
                    <a:pt x="1" y="3597"/>
                    <a:pt x="51" y="3859"/>
                  </a:cubicBezTo>
                  <a:cubicBezTo>
                    <a:pt x="130" y="4235"/>
                    <a:pt x="452" y="4492"/>
                    <a:pt x="703" y="4779"/>
                  </a:cubicBezTo>
                  <a:cubicBezTo>
                    <a:pt x="739" y="4818"/>
                    <a:pt x="771" y="4861"/>
                    <a:pt x="807" y="4904"/>
                  </a:cubicBezTo>
                  <a:cubicBezTo>
                    <a:pt x="821" y="4918"/>
                    <a:pt x="835" y="4936"/>
                    <a:pt x="846" y="4954"/>
                  </a:cubicBezTo>
                  <a:cubicBezTo>
                    <a:pt x="1311" y="5123"/>
                    <a:pt x="1788" y="5262"/>
                    <a:pt x="2271" y="5366"/>
                  </a:cubicBezTo>
                  <a:cubicBezTo>
                    <a:pt x="2346" y="5380"/>
                    <a:pt x="2422" y="5395"/>
                    <a:pt x="2497" y="5405"/>
                  </a:cubicBezTo>
                  <a:cubicBezTo>
                    <a:pt x="2558" y="5416"/>
                    <a:pt x="2619" y="5427"/>
                    <a:pt x="2679" y="5431"/>
                  </a:cubicBezTo>
                  <a:cubicBezTo>
                    <a:pt x="2719" y="5434"/>
                    <a:pt x="2762" y="5438"/>
                    <a:pt x="2798" y="5441"/>
                  </a:cubicBezTo>
                  <a:cubicBezTo>
                    <a:pt x="2845" y="5444"/>
                    <a:pt x="2892" y="5446"/>
                    <a:pt x="2936" y="5446"/>
                  </a:cubicBezTo>
                  <a:cubicBezTo>
                    <a:pt x="3107" y="5446"/>
                    <a:pt x="3254" y="5423"/>
                    <a:pt x="3356" y="5366"/>
                  </a:cubicBezTo>
                  <a:cubicBezTo>
                    <a:pt x="3406" y="5337"/>
                    <a:pt x="3449" y="5305"/>
                    <a:pt x="3492" y="5269"/>
                  </a:cubicBezTo>
                  <a:cubicBezTo>
                    <a:pt x="3514" y="5251"/>
                    <a:pt x="3535" y="5234"/>
                    <a:pt x="3553" y="5212"/>
                  </a:cubicBezTo>
                  <a:cubicBezTo>
                    <a:pt x="3575" y="5194"/>
                    <a:pt x="3593" y="5169"/>
                    <a:pt x="3611" y="5148"/>
                  </a:cubicBezTo>
                  <a:cubicBezTo>
                    <a:pt x="3636" y="5119"/>
                    <a:pt x="3657" y="5090"/>
                    <a:pt x="3675" y="5062"/>
                  </a:cubicBezTo>
                  <a:cubicBezTo>
                    <a:pt x="3689" y="5040"/>
                    <a:pt x="3704" y="5019"/>
                    <a:pt x="3714" y="4997"/>
                  </a:cubicBezTo>
                  <a:cubicBezTo>
                    <a:pt x="3725" y="4983"/>
                    <a:pt x="3736" y="4961"/>
                    <a:pt x="3743" y="4944"/>
                  </a:cubicBezTo>
                  <a:cubicBezTo>
                    <a:pt x="3750" y="4933"/>
                    <a:pt x="3754" y="4926"/>
                    <a:pt x="3757" y="4915"/>
                  </a:cubicBezTo>
                  <a:cubicBezTo>
                    <a:pt x="3772" y="4897"/>
                    <a:pt x="3779" y="4875"/>
                    <a:pt x="3786" y="4858"/>
                  </a:cubicBezTo>
                  <a:cubicBezTo>
                    <a:pt x="3793" y="4850"/>
                    <a:pt x="3800" y="4840"/>
                    <a:pt x="3800" y="4829"/>
                  </a:cubicBezTo>
                  <a:cubicBezTo>
                    <a:pt x="3811" y="4807"/>
                    <a:pt x="3822" y="4790"/>
                    <a:pt x="3829" y="4764"/>
                  </a:cubicBezTo>
                  <a:cubicBezTo>
                    <a:pt x="3890" y="4621"/>
                    <a:pt x="3936" y="4471"/>
                    <a:pt x="3972" y="4317"/>
                  </a:cubicBezTo>
                  <a:cubicBezTo>
                    <a:pt x="4004" y="4202"/>
                    <a:pt x="4026" y="4084"/>
                    <a:pt x="4051" y="3970"/>
                  </a:cubicBezTo>
                  <a:cubicBezTo>
                    <a:pt x="4040" y="3962"/>
                    <a:pt x="4029" y="3962"/>
                    <a:pt x="4015" y="3962"/>
                  </a:cubicBezTo>
                  <a:cubicBezTo>
                    <a:pt x="3969" y="3973"/>
                    <a:pt x="3929" y="4002"/>
                    <a:pt x="3904" y="4045"/>
                  </a:cubicBezTo>
                  <a:cubicBezTo>
                    <a:pt x="3836" y="4123"/>
                    <a:pt x="3772" y="4195"/>
                    <a:pt x="3711" y="4274"/>
                  </a:cubicBezTo>
                  <a:cubicBezTo>
                    <a:pt x="3618" y="4227"/>
                    <a:pt x="3535" y="4163"/>
                    <a:pt x="3467" y="4084"/>
                  </a:cubicBezTo>
                  <a:cubicBezTo>
                    <a:pt x="3149" y="3737"/>
                    <a:pt x="2952" y="3300"/>
                    <a:pt x="2901" y="2834"/>
                  </a:cubicBezTo>
                  <a:cubicBezTo>
                    <a:pt x="2887" y="2705"/>
                    <a:pt x="2891" y="2559"/>
                    <a:pt x="2984" y="2466"/>
                  </a:cubicBezTo>
                  <a:cubicBezTo>
                    <a:pt x="3030" y="2423"/>
                    <a:pt x="3088" y="2397"/>
                    <a:pt x="3152" y="2390"/>
                  </a:cubicBezTo>
                  <a:cubicBezTo>
                    <a:pt x="3172" y="2387"/>
                    <a:pt x="3192" y="2385"/>
                    <a:pt x="3212" y="2385"/>
                  </a:cubicBezTo>
                  <a:cubicBezTo>
                    <a:pt x="3232" y="2385"/>
                    <a:pt x="3252" y="2387"/>
                    <a:pt x="3274" y="2390"/>
                  </a:cubicBezTo>
                  <a:lnTo>
                    <a:pt x="3281" y="2390"/>
                  </a:lnTo>
                  <a:cubicBezTo>
                    <a:pt x="3385" y="2412"/>
                    <a:pt x="3489" y="2444"/>
                    <a:pt x="3585" y="2483"/>
                  </a:cubicBezTo>
                  <a:cubicBezTo>
                    <a:pt x="3713" y="2523"/>
                    <a:pt x="3844" y="2542"/>
                    <a:pt x="3975" y="2542"/>
                  </a:cubicBezTo>
                  <a:cubicBezTo>
                    <a:pt x="4035" y="2542"/>
                    <a:pt x="4095" y="2538"/>
                    <a:pt x="4155" y="2530"/>
                  </a:cubicBezTo>
                  <a:cubicBezTo>
                    <a:pt x="4187" y="2526"/>
                    <a:pt x="4216" y="2523"/>
                    <a:pt x="4237" y="2519"/>
                  </a:cubicBezTo>
                  <a:cubicBezTo>
                    <a:pt x="4262" y="2516"/>
                    <a:pt x="4287" y="2512"/>
                    <a:pt x="4309" y="2512"/>
                  </a:cubicBezTo>
                  <a:cubicBezTo>
                    <a:pt x="4309" y="2498"/>
                    <a:pt x="4312" y="2480"/>
                    <a:pt x="4316" y="2458"/>
                  </a:cubicBezTo>
                  <a:cubicBezTo>
                    <a:pt x="4323" y="2433"/>
                    <a:pt x="4330" y="2408"/>
                    <a:pt x="4337" y="2383"/>
                  </a:cubicBezTo>
                  <a:cubicBezTo>
                    <a:pt x="4341" y="2380"/>
                    <a:pt x="4341" y="2376"/>
                    <a:pt x="4341" y="2372"/>
                  </a:cubicBezTo>
                  <a:cubicBezTo>
                    <a:pt x="4345" y="2365"/>
                    <a:pt x="4352" y="2355"/>
                    <a:pt x="4355" y="2347"/>
                  </a:cubicBezTo>
                  <a:cubicBezTo>
                    <a:pt x="4359" y="2337"/>
                    <a:pt x="4366" y="2329"/>
                    <a:pt x="4373" y="2322"/>
                  </a:cubicBezTo>
                  <a:cubicBezTo>
                    <a:pt x="4330" y="2118"/>
                    <a:pt x="4252" y="1918"/>
                    <a:pt x="4094" y="1782"/>
                  </a:cubicBezTo>
                  <a:cubicBezTo>
                    <a:pt x="3959" y="1662"/>
                    <a:pt x="3777" y="1607"/>
                    <a:pt x="3595" y="1607"/>
                  </a:cubicBezTo>
                  <a:cubicBezTo>
                    <a:pt x="3559" y="1607"/>
                    <a:pt x="3524" y="1609"/>
                    <a:pt x="3489" y="1613"/>
                  </a:cubicBezTo>
                  <a:cubicBezTo>
                    <a:pt x="3274" y="1642"/>
                    <a:pt x="3070" y="1717"/>
                    <a:pt x="2887" y="1832"/>
                  </a:cubicBezTo>
                  <a:cubicBezTo>
                    <a:pt x="2733" y="1921"/>
                    <a:pt x="2576" y="2032"/>
                    <a:pt x="2397" y="2032"/>
                  </a:cubicBezTo>
                  <a:cubicBezTo>
                    <a:pt x="2160" y="2032"/>
                    <a:pt x="1963" y="1839"/>
                    <a:pt x="1849" y="1628"/>
                  </a:cubicBezTo>
                  <a:cubicBezTo>
                    <a:pt x="1734" y="1420"/>
                    <a:pt x="1673" y="1184"/>
                    <a:pt x="1541" y="987"/>
                  </a:cubicBezTo>
                  <a:cubicBezTo>
                    <a:pt x="1431" y="826"/>
                    <a:pt x="1105" y="0"/>
                    <a:pt x="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0" name="Google Shape;2200;p48"/>
          <p:cNvGrpSpPr/>
          <p:nvPr/>
        </p:nvGrpSpPr>
        <p:grpSpPr>
          <a:xfrm>
            <a:off x="2799426" y="1961172"/>
            <a:ext cx="1347542" cy="1838849"/>
            <a:chOff x="-1505799" y="1379522"/>
            <a:chExt cx="1347542" cy="1838849"/>
          </a:xfrm>
        </p:grpSpPr>
        <p:sp>
          <p:nvSpPr>
            <p:cNvPr id="2201" name="Google Shape;2201;p48"/>
            <p:cNvSpPr/>
            <p:nvPr/>
          </p:nvSpPr>
          <p:spPr>
            <a:xfrm>
              <a:off x="-1485887" y="3071825"/>
              <a:ext cx="1290600" cy="128700"/>
            </a:xfrm>
            <a:prstGeom prst="ellipse">
              <a:avLst/>
            </a:prstGeom>
            <a:solidFill>
              <a:srgbClr val="372549">
                <a:alpha val="3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8"/>
            <p:cNvSpPr/>
            <p:nvPr/>
          </p:nvSpPr>
          <p:spPr>
            <a:xfrm>
              <a:off x="-1039425" y="2442128"/>
              <a:ext cx="57951" cy="58705"/>
            </a:xfrm>
            <a:custGeom>
              <a:avLst/>
              <a:gdLst/>
              <a:ahLst/>
              <a:cxnLst/>
              <a:rect l="l" t="t" r="r" b="b"/>
              <a:pathLst>
                <a:path w="1383" h="1401" extrusionOk="0">
                  <a:moveTo>
                    <a:pt x="691" y="0"/>
                  </a:moveTo>
                  <a:cubicBezTo>
                    <a:pt x="308" y="0"/>
                    <a:pt x="0" y="315"/>
                    <a:pt x="0" y="699"/>
                  </a:cubicBezTo>
                  <a:cubicBezTo>
                    <a:pt x="0" y="1085"/>
                    <a:pt x="308" y="1400"/>
                    <a:pt x="691" y="1400"/>
                  </a:cubicBezTo>
                  <a:cubicBezTo>
                    <a:pt x="1071" y="1400"/>
                    <a:pt x="1383" y="1085"/>
                    <a:pt x="1383" y="699"/>
                  </a:cubicBezTo>
                  <a:cubicBezTo>
                    <a:pt x="1383" y="315"/>
                    <a:pt x="1071" y="0"/>
                    <a:pt x="691"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8"/>
            <p:cNvSpPr/>
            <p:nvPr/>
          </p:nvSpPr>
          <p:spPr>
            <a:xfrm>
              <a:off x="-796055" y="2650677"/>
              <a:ext cx="57825" cy="58580"/>
            </a:xfrm>
            <a:custGeom>
              <a:avLst/>
              <a:gdLst/>
              <a:ahLst/>
              <a:cxnLst/>
              <a:rect l="l" t="t" r="r" b="b"/>
              <a:pathLst>
                <a:path w="1380" h="1398" extrusionOk="0">
                  <a:moveTo>
                    <a:pt x="692" y="1"/>
                  </a:moveTo>
                  <a:cubicBezTo>
                    <a:pt x="309" y="1"/>
                    <a:pt x="1" y="312"/>
                    <a:pt x="1" y="699"/>
                  </a:cubicBezTo>
                  <a:cubicBezTo>
                    <a:pt x="1" y="1086"/>
                    <a:pt x="309" y="1397"/>
                    <a:pt x="692" y="1397"/>
                  </a:cubicBezTo>
                  <a:cubicBezTo>
                    <a:pt x="1071" y="1397"/>
                    <a:pt x="1379" y="1086"/>
                    <a:pt x="1379" y="699"/>
                  </a:cubicBezTo>
                  <a:cubicBezTo>
                    <a:pt x="1379" y="312"/>
                    <a:pt x="1071" y="1"/>
                    <a:pt x="692" y="1"/>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8"/>
            <p:cNvSpPr/>
            <p:nvPr/>
          </p:nvSpPr>
          <p:spPr>
            <a:xfrm>
              <a:off x="-566303" y="2442128"/>
              <a:ext cx="57784" cy="58705"/>
            </a:xfrm>
            <a:custGeom>
              <a:avLst/>
              <a:gdLst/>
              <a:ahLst/>
              <a:cxnLst/>
              <a:rect l="l" t="t" r="r" b="b"/>
              <a:pathLst>
                <a:path w="1379" h="1401" extrusionOk="0">
                  <a:moveTo>
                    <a:pt x="691" y="0"/>
                  </a:moveTo>
                  <a:cubicBezTo>
                    <a:pt x="308" y="0"/>
                    <a:pt x="0" y="315"/>
                    <a:pt x="0" y="699"/>
                  </a:cubicBezTo>
                  <a:cubicBezTo>
                    <a:pt x="0" y="1085"/>
                    <a:pt x="308" y="1400"/>
                    <a:pt x="691" y="1400"/>
                  </a:cubicBezTo>
                  <a:cubicBezTo>
                    <a:pt x="1071" y="1400"/>
                    <a:pt x="1379" y="1085"/>
                    <a:pt x="1379" y="699"/>
                  </a:cubicBezTo>
                  <a:cubicBezTo>
                    <a:pt x="1379" y="315"/>
                    <a:pt x="1071" y="0"/>
                    <a:pt x="691" y="0"/>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8"/>
            <p:cNvSpPr/>
            <p:nvPr/>
          </p:nvSpPr>
          <p:spPr>
            <a:xfrm>
              <a:off x="-1039425" y="2843638"/>
              <a:ext cx="57951" cy="58580"/>
            </a:xfrm>
            <a:custGeom>
              <a:avLst/>
              <a:gdLst/>
              <a:ahLst/>
              <a:cxnLst/>
              <a:rect l="l" t="t" r="r" b="b"/>
              <a:pathLst>
                <a:path w="1383" h="1398" extrusionOk="0">
                  <a:moveTo>
                    <a:pt x="691" y="1"/>
                  </a:moveTo>
                  <a:cubicBezTo>
                    <a:pt x="308" y="1"/>
                    <a:pt x="0" y="312"/>
                    <a:pt x="0" y="699"/>
                  </a:cubicBezTo>
                  <a:cubicBezTo>
                    <a:pt x="0" y="1086"/>
                    <a:pt x="308" y="1398"/>
                    <a:pt x="691" y="1398"/>
                  </a:cubicBezTo>
                  <a:cubicBezTo>
                    <a:pt x="1071" y="1398"/>
                    <a:pt x="1383" y="1086"/>
                    <a:pt x="1383" y="699"/>
                  </a:cubicBezTo>
                  <a:cubicBezTo>
                    <a:pt x="1383" y="312"/>
                    <a:pt x="1071" y="1"/>
                    <a:pt x="691" y="1"/>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8"/>
            <p:cNvSpPr/>
            <p:nvPr/>
          </p:nvSpPr>
          <p:spPr>
            <a:xfrm>
              <a:off x="-566303" y="2843638"/>
              <a:ext cx="57784" cy="58580"/>
            </a:xfrm>
            <a:custGeom>
              <a:avLst/>
              <a:gdLst/>
              <a:ahLst/>
              <a:cxnLst/>
              <a:rect l="l" t="t" r="r" b="b"/>
              <a:pathLst>
                <a:path w="1379" h="1398" extrusionOk="0">
                  <a:moveTo>
                    <a:pt x="691" y="1"/>
                  </a:moveTo>
                  <a:cubicBezTo>
                    <a:pt x="308" y="1"/>
                    <a:pt x="0" y="312"/>
                    <a:pt x="0" y="699"/>
                  </a:cubicBezTo>
                  <a:cubicBezTo>
                    <a:pt x="0" y="1086"/>
                    <a:pt x="308" y="1398"/>
                    <a:pt x="691" y="1398"/>
                  </a:cubicBezTo>
                  <a:cubicBezTo>
                    <a:pt x="1071" y="1398"/>
                    <a:pt x="1379" y="1086"/>
                    <a:pt x="1379" y="699"/>
                  </a:cubicBezTo>
                  <a:cubicBezTo>
                    <a:pt x="1379" y="312"/>
                    <a:pt x="1071" y="1"/>
                    <a:pt x="691" y="1"/>
                  </a:cubicBezTo>
                  <a:close/>
                </a:path>
              </a:pathLst>
            </a:custGeom>
            <a:solidFill>
              <a:srgbClr val="B8BE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8"/>
            <p:cNvSpPr/>
            <p:nvPr/>
          </p:nvSpPr>
          <p:spPr>
            <a:xfrm>
              <a:off x="-851282" y="1798087"/>
              <a:ext cx="381187" cy="474043"/>
            </a:xfrm>
            <a:custGeom>
              <a:avLst/>
              <a:gdLst/>
              <a:ahLst/>
              <a:cxnLst/>
              <a:rect l="l" t="t" r="r" b="b"/>
              <a:pathLst>
                <a:path w="9097" h="11313" extrusionOk="0">
                  <a:moveTo>
                    <a:pt x="1659" y="1"/>
                  </a:moveTo>
                  <a:cubicBezTo>
                    <a:pt x="424" y="1111"/>
                    <a:pt x="1" y="3030"/>
                    <a:pt x="653" y="4552"/>
                  </a:cubicBezTo>
                  <a:cubicBezTo>
                    <a:pt x="828" y="4964"/>
                    <a:pt x="1079" y="5362"/>
                    <a:pt x="1086" y="5806"/>
                  </a:cubicBezTo>
                  <a:cubicBezTo>
                    <a:pt x="1097" y="6278"/>
                    <a:pt x="835" y="6708"/>
                    <a:pt x="706" y="7163"/>
                  </a:cubicBezTo>
                  <a:cubicBezTo>
                    <a:pt x="502" y="7900"/>
                    <a:pt x="663" y="8703"/>
                    <a:pt x="989" y="9397"/>
                  </a:cubicBezTo>
                  <a:cubicBezTo>
                    <a:pt x="1315" y="10088"/>
                    <a:pt x="1802" y="10694"/>
                    <a:pt x="2286" y="11288"/>
                  </a:cubicBezTo>
                  <a:cubicBezTo>
                    <a:pt x="2547" y="11305"/>
                    <a:pt x="2809" y="11313"/>
                    <a:pt x="3071" y="11313"/>
                  </a:cubicBezTo>
                  <a:cubicBezTo>
                    <a:pt x="4969" y="11313"/>
                    <a:pt x="6872" y="10885"/>
                    <a:pt x="8606" y="10121"/>
                  </a:cubicBezTo>
                  <a:cubicBezTo>
                    <a:pt x="8757" y="10053"/>
                    <a:pt x="8918" y="9977"/>
                    <a:pt x="8996" y="9834"/>
                  </a:cubicBezTo>
                  <a:cubicBezTo>
                    <a:pt x="9097" y="9666"/>
                    <a:pt x="9057" y="9451"/>
                    <a:pt x="9011" y="9261"/>
                  </a:cubicBezTo>
                  <a:cubicBezTo>
                    <a:pt x="8549" y="7245"/>
                    <a:pt x="7897" y="5240"/>
                    <a:pt x="6744" y="3521"/>
                  </a:cubicBezTo>
                  <a:cubicBezTo>
                    <a:pt x="5591" y="1802"/>
                    <a:pt x="3668" y="484"/>
                    <a:pt x="1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8"/>
            <p:cNvSpPr/>
            <p:nvPr/>
          </p:nvSpPr>
          <p:spPr>
            <a:xfrm>
              <a:off x="-858615" y="2171312"/>
              <a:ext cx="292354" cy="287367"/>
            </a:xfrm>
            <a:custGeom>
              <a:avLst/>
              <a:gdLst/>
              <a:ahLst/>
              <a:cxnLst/>
              <a:rect l="l" t="t" r="r" b="b"/>
              <a:pathLst>
                <a:path w="6977" h="6858" extrusionOk="0">
                  <a:moveTo>
                    <a:pt x="4963" y="1"/>
                  </a:moveTo>
                  <a:cubicBezTo>
                    <a:pt x="4120" y="1"/>
                    <a:pt x="3085" y="164"/>
                    <a:pt x="2346" y="827"/>
                  </a:cubicBezTo>
                  <a:cubicBezTo>
                    <a:pt x="1469" y="1611"/>
                    <a:pt x="684" y="2492"/>
                    <a:pt x="0" y="3448"/>
                  </a:cubicBezTo>
                  <a:lnTo>
                    <a:pt x="5060" y="6857"/>
                  </a:lnTo>
                  <a:lnTo>
                    <a:pt x="6976" y="1865"/>
                  </a:lnTo>
                  <a:lnTo>
                    <a:pt x="6428" y="157"/>
                  </a:lnTo>
                  <a:cubicBezTo>
                    <a:pt x="6428" y="157"/>
                    <a:pt x="5787" y="1"/>
                    <a:pt x="4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8"/>
            <p:cNvSpPr/>
            <p:nvPr/>
          </p:nvSpPr>
          <p:spPr>
            <a:xfrm rot="340252">
              <a:off x="-621123" y="1997596"/>
              <a:ext cx="220030" cy="271233"/>
            </a:xfrm>
            <a:custGeom>
              <a:avLst/>
              <a:gdLst/>
              <a:ahLst/>
              <a:cxnLst/>
              <a:rect l="l" t="t" r="r" b="b"/>
              <a:pathLst>
                <a:path w="5082" h="6473" extrusionOk="0">
                  <a:moveTo>
                    <a:pt x="2782" y="1"/>
                  </a:moveTo>
                  <a:lnTo>
                    <a:pt x="0" y="3439"/>
                  </a:lnTo>
                  <a:cubicBezTo>
                    <a:pt x="287" y="3678"/>
                    <a:pt x="763" y="4151"/>
                    <a:pt x="999" y="4774"/>
                  </a:cubicBezTo>
                  <a:cubicBezTo>
                    <a:pt x="1200" y="5297"/>
                    <a:pt x="1139" y="5877"/>
                    <a:pt x="1160" y="6196"/>
                  </a:cubicBezTo>
                  <a:cubicBezTo>
                    <a:pt x="1174" y="6412"/>
                    <a:pt x="1415" y="6472"/>
                    <a:pt x="1686" y="6472"/>
                  </a:cubicBezTo>
                  <a:cubicBezTo>
                    <a:pt x="1967" y="6472"/>
                    <a:pt x="2279" y="6408"/>
                    <a:pt x="2403" y="6386"/>
                  </a:cubicBezTo>
                  <a:cubicBezTo>
                    <a:pt x="2954" y="6289"/>
                    <a:pt x="3499" y="6117"/>
                    <a:pt x="3971" y="5813"/>
                  </a:cubicBezTo>
                  <a:cubicBezTo>
                    <a:pt x="4279" y="5619"/>
                    <a:pt x="4634" y="5394"/>
                    <a:pt x="4824" y="5075"/>
                  </a:cubicBezTo>
                  <a:cubicBezTo>
                    <a:pt x="5081" y="4638"/>
                    <a:pt x="4616" y="4051"/>
                    <a:pt x="4437" y="3650"/>
                  </a:cubicBezTo>
                  <a:lnTo>
                    <a:pt x="3384" y="1333"/>
                  </a:lnTo>
                  <a:cubicBezTo>
                    <a:pt x="3277" y="1089"/>
                    <a:pt x="3166" y="846"/>
                    <a:pt x="3055" y="602"/>
                  </a:cubicBezTo>
                  <a:lnTo>
                    <a:pt x="2782" y="1"/>
                  </a:ln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8"/>
            <p:cNvSpPr/>
            <p:nvPr/>
          </p:nvSpPr>
          <p:spPr>
            <a:xfrm>
              <a:off x="-621699" y="2061905"/>
              <a:ext cx="40562" cy="10811"/>
            </a:xfrm>
            <a:custGeom>
              <a:avLst/>
              <a:gdLst/>
              <a:ahLst/>
              <a:cxnLst/>
              <a:rect l="l" t="t" r="r" b="b"/>
              <a:pathLst>
                <a:path w="968" h="258" extrusionOk="0">
                  <a:moveTo>
                    <a:pt x="1" y="0"/>
                  </a:moveTo>
                  <a:lnTo>
                    <a:pt x="1" y="258"/>
                  </a:lnTo>
                  <a:lnTo>
                    <a:pt x="968" y="0"/>
                  </a:ln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8"/>
            <p:cNvSpPr/>
            <p:nvPr/>
          </p:nvSpPr>
          <p:spPr>
            <a:xfrm>
              <a:off x="-792912" y="1769383"/>
              <a:ext cx="304380" cy="396859"/>
            </a:xfrm>
            <a:custGeom>
              <a:avLst/>
              <a:gdLst/>
              <a:ahLst/>
              <a:cxnLst/>
              <a:rect l="l" t="t" r="r" b="b"/>
              <a:pathLst>
                <a:path w="7264" h="9471" extrusionOk="0">
                  <a:moveTo>
                    <a:pt x="3457" y="1"/>
                  </a:moveTo>
                  <a:cubicBezTo>
                    <a:pt x="3029" y="1"/>
                    <a:pt x="2603" y="80"/>
                    <a:pt x="2210" y="245"/>
                  </a:cubicBezTo>
                  <a:cubicBezTo>
                    <a:pt x="1766" y="432"/>
                    <a:pt x="1372" y="718"/>
                    <a:pt x="1057" y="1080"/>
                  </a:cubicBezTo>
                  <a:cubicBezTo>
                    <a:pt x="821" y="1348"/>
                    <a:pt x="649" y="1667"/>
                    <a:pt x="552" y="2011"/>
                  </a:cubicBezTo>
                  <a:cubicBezTo>
                    <a:pt x="409" y="2534"/>
                    <a:pt x="445" y="3092"/>
                    <a:pt x="567" y="3619"/>
                  </a:cubicBezTo>
                  <a:cubicBezTo>
                    <a:pt x="646" y="3959"/>
                    <a:pt x="760" y="4299"/>
                    <a:pt x="724" y="4650"/>
                  </a:cubicBezTo>
                  <a:cubicBezTo>
                    <a:pt x="681" y="5069"/>
                    <a:pt x="449" y="5409"/>
                    <a:pt x="320" y="5814"/>
                  </a:cubicBezTo>
                  <a:cubicBezTo>
                    <a:pt x="205" y="6172"/>
                    <a:pt x="1" y="6537"/>
                    <a:pt x="184" y="6834"/>
                  </a:cubicBezTo>
                  <a:cubicBezTo>
                    <a:pt x="291" y="7010"/>
                    <a:pt x="624" y="7121"/>
                    <a:pt x="868" y="7250"/>
                  </a:cubicBezTo>
                  <a:cubicBezTo>
                    <a:pt x="1147" y="7400"/>
                    <a:pt x="1244" y="7572"/>
                    <a:pt x="1347" y="7805"/>
                  </a:cubicBezTo>
                  <a:cubicBezTo>
                    <a:pt x="1358" y="7826"/>
                    <a:pt x="1369" y="7851"/>
                    <a:pt x="1380" y="7873"/>
                  </a:cubicBezTo>
                  <a:cubicBezTo>
                    <a:pt x="1401" y="7927"/>
                    <a:pt x="1426" y="7984"/>
                    <a:pt x="1455" y="8045"/>
                  </a:cubicBezTo>
                  <a:cubicBezTo>
                    <a:pt x="1612" y="8388"/>
                    <a:pt x="1741" y="8747"/>
                    <a:pt x="1942" y="9069"/>
                  </a:cubicBezTo>
                  <a:cubicBezTo>
                    <a:pt x="2089" y="9305"/>
                    <a:pt x="2295" y="9470"/>
                    <a:pt x="2567" y="9470"/>
                  </a:cubicBezTo>
                  <a:cubicBezTo>
                    <a:pt x="2600" y="9470"/>
                    <a:pt x="2634" y="9468"/>
                    <a:pt x="2669" y="9463"/>
                  </a:cubicBezTo>
                  <a:cubicBezTo>
                    <a:pt x="3113" y="9405"/>
                    <a:pt x="3535" y="9237"/>
                    <a:pt x="3944" y="9055"/>
                  </a:cubicBezTo>
                  <a:cubicBezTo>
                    <a:pt x="3987" y="9037"/>
                    <a:pt x="4022" y="9019"/>
                    <a:pt x="4065" y="8997"/>
                  </a:cubicBezTo>
                  <a:cubicBezTo>
                    <a:pt x="4073" y="8994"/>
                    <a:pt x="4080" y="8990"/>
                    <a:pt x="4087" y="8986"/>
                  </a:cubicBezTo>
                  <a:cubicBezTo>
                    <a:pt x="4810" y="8653"/>
                    <a:pt x="5519" y="8252"/>
                    <a:pt x="6067" y="7672"/>
                  </a:cubicBezTo>
                  <a:cubicBezTo>
                    <a:pt x="6096" y="7640"/>
                    <a:pt x="6124" y="7608"/>
                    <a:pt x="6146" y="7579"/>
                  </a:cubicBezTo>
                  <a:cubicBezTo>
                    <a:pt x="6551" y="7110"/>
                    <a:pt x="6844" y="6562"/>
                    <a:pt x="7016" y="5971"/>
                  </a:cubicBezTo>
                  <a:cubicBezTo>
                    <a:pt x="7020" y="5957"/>
                    <a:pt x="7023" y="5943"/>
                    <a:pt x="7027" y="5932"/>
                  </a:cubicBezTo>
                  <a:cubicBezTo>
                    <a:pt x="7109" y="5642"/>
                    <a:pt x="7163" y="5345"/>
                    <a:pt x="7192" y="5044"/>
                  </a:cubicBezTo>
                  <a:cubicBezTo>
                    <a:pt x="7263" y="4235"/>
                    <a:pt x="7106" y="3368"/>
                    <a:pt x="6841" y="2594"/>
                  </a:cubicBezTo>
                  <a:cubicBezTo>
                    <a:pt x="6615" y="1939"/>
                    <a:pt x="6261" y="1320"/>
                    <a:pt x="5745" y="858"/>
                  </a:cubicBezTo>
                  <a:cubicBezTo>
                    <a:pt x="5130" y="302"/>
                    <a:pt x="4290" y="1"/>
                    <a:pt x="3457" y="1"/>
                  </a:cubicBez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8"/>
            <p:cNvSpPr/>
            <p:nvPr/>
          </p:nvSpPr>
          <p:spPr>
            <a:xfrm>
              <a:off x="-710364" y="1945290"/>
              <a:ext cx="155207" cy="152944"/>
            </a:xfrm>
            <a:custGeom>
              <a:avLst/>
              <a:gdLst/>
              <a:ahLst/>
              <a:cxnLst/>
              <a:rect l="l" t="t" r="r" b="b"/>
              <a:pathLst>
                <a:path w="3704" h="3650" extrusionOk="0">
                  <a:moveTo>
                    <a:pt x="1" y="1"/>
                  </a:moveTo>
                  <a:lnTo>
                    <a:pt x="1" y="3650"/>
                  </a:lnTo>
                  <a:lnTo>
                    <a:pt x="3703" y="3650"/>
                  </a:lnTo>
                  <a:lnTo>
                    <a:pt x="3703" y="1"/>
                  </a:ln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8"/>
            <p:cNvSpPr/>
            <p:nvPr/>
          </p:nvSpPr>
          <p:spPr>
            <a:xfrm>
              <a:off x="-747280" y="2041331"/>
              <a:ext cx="17138" cy="22376"/>
            </a:xfrm>
            <a:custGeom>
              <a:avLst/>
              <a:gdLst/>
              <a:ahLst/>
              <a:cxnLst/>
              <a:rect l="l" t="t" r="r" b="b"/>
              <a:pathLst>
                <a:path w="409" h="534" extrusionOk="0">
                  <a:moveTo>
                    <a:pt x="186" y="0"/>
                  </a:moveTo>
                  <a:cubicBezTo>
                    <a:pt x="180" y="0"/>
                    <a:pt x="174" y="4"/>
                    <a:pt x="169" y="11"/>
                  </a:cubicBezTo>
                  <a:cubicBezTo>
                    <a:pt x="165" y="18"/>
                    <a:pt x="169" y="29"/>
                    <a:pt x="176" y="36"/>
                  </a:cubicBezTo>
                  <a:cubicBezTo>
                    <a:pt x="255" y="94"/>
                    <a:pt x="344" y="198"/>
                    <a:pt x="316" y="266"/>
                  </a:cubicBezTo>
                  <a:lnTo>
                    <a:pt x="36" y="341"/>
                  </a:lnTo>
                  <a:cubicBezTo>
                    <a:pt x="18" y="341"/>
                    <a:pt x="8" y="355"/>
                    <a:pt x="4" y="369"/>
                  </a:cubicBezTo>
                  <a:cubicBezTo>
                    <a:pt x="1" y="384"/>
                    <a:pt x="8" y="402"/>
                    <a:pt x="18" y="412"/>
                  </a:cubicBezTo>
                  <a:lnTo>
                    <a:pt x="155" y="523"/>
                  </a:lnTo>
                  <a:cubicBezTo>
                    <a:pt x="162" y="527"/>
                    <a:pt x="165" y="531"/>
                    <a:pt x="169" y="531"/>
                  </a:cubicBezTo>
                  <a:cubicBezTo>
                    <a:pt x="174" y="533"/>
                    <a:pt x="179" y="533"/>
                    <a:pt x="184" y="533"/>
                  </a:cubicBezTo>
                  <a:cubicBezTo>
                    <a:pt x="196" y="533"/>
                    <a:pt x="208" y="528"/>
                    <a:pt x="215" y="520"/>
                  </a:cubicBezTo>
                  <a:cubicBezTo>
                    <a:pt x="230" y="502"/>
                    <a:pt x="226" y="477"/>
                    <a:pt x="208" y="463"/>
                  </a:cubicBezTo>
                  <a:lnTo>
                    <a:pt x="133" y="398"/>
                  </a:lnTo>
                  <a:lnTo>
                    <a:pt x="366" y="337"/>
                  </a:lnTo>
                  <a:cubicBezTo>
                    <a:pt x="380" y="330"/>
                    <a:pt x="387" y="319"/>
                    <a:pt x="391" y="305"/>
                  </a:cubicBezTo>
                  <a:cubicBezTo>
                    <a:pt x="391" y="301"/>
                    <a:pt x="391" y="298"/>
                    <a:pt x="394" y="298"/>
                  </a:cubicBezTo>
                  <a:cubicBezTo>
                    <a:pt x="409" y="230"/>
                    <a:pt x="387" y="158"/>
                    <a:pt x="337" y="112"/>
                  </a:cubicBezTo>
                  <a:cubicBezTo>
                    <a:pt x="294" y="69"/>
                    <a:pt x="248" y="33"/>
                    <a:pt x="198" y="4"/>
                  </a:cubicBezTo>
                  <a:cubicBezTo>
                    <a:pt x="194" y="2"/>
                    <a:pt x="190" y="0"/>
                    <a:pt x="1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8"/>
            <p:cNvSpPr/>
            <p:nvPr/>
          </p:nvSpPr>
          <p:spPr>
            <a:xfrm>
              <a:off x="-736344" y="2070034"/>
              <a:ext cx="31888" cy="29248"/>
            </a:xfrm>
            <a:custGeom>
              <a:avLst/>
              <a:gdLst/>
              <a:ahLst/>
              <a:cxnLst/>
              <a:rect l="l" t="t" r="r" b="b"/>
              <a:pathLst>
                <a:path w="761" h="698" extrusionOk="0">
                  <a:moveTo>
                    <a:pt x="727" y="1"/>
                  </a:moveTo>
                  <a:cubicBezTo>
                    <a:pt x="724" y="1"/>
                    <a:pt x="720" y="2"/>
                    <a:pt x="717" y="3"/>
                  </a:cubicBezTo>
                  <a:cubicBezTo>
                    <a:pt x="413" y="121"/>
                    <a:pt x="159" y="343"/>
                    <a:pt x="1" y="630"/>
                  </a:cubicBezTo>
                  <a:cubicBezTo>
                    <a:pt x="8" y="651"/>
                    <a:pt x="19" y="676"/>
                    <a:pt x="30" y="698"/>
                  </a:cubicBezTo>
                  <a:cubicBezTo>
                    <a:pt x="184" y="408"/>
                    <a:pt x="434" y="182"/>
                    <a:pt x="739" y="60"/>
                  </a:cubicBezTo>
                  <a:cubicBezTo>
                    <a:pt x="753" y="53"/>
                    <a:pt x="760" y="35"/>
                    <a:pt x="753" y="21"/>
                  </a:cubicBezTo>
                  <a:cubicBezTo>
                    <a:pt x="750" y="10"/>
                    <a:pt x="739"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8"/>
            <p:cNvSpPr/>
            <p:nvPr/>
          </p:nvSpPr>
          <p:spPr>
            <a:xfrm>
              <a:off x="-725365" y="2089812"/>
              <a:ext cx="20574" cy="15504"/>
            </a:xfrm>
            <a:custGeom>
              <a:avLst/>
              <a:gdLst/>
              <a:ahLst/>
              <a:cxnLst/>
              <a:rect l="l" t="t" r="r" b="b"/>
              <a:pathLst>
                <a:path w="491" h="370" extrusionOk="0">
                  <a:moveTo>
                    <a:pt x="457" y="0"/>
                  </a:moveTo>
                  <a:cubicBezTo>
                    <a:pt x="446" y="0"/>
                    <a:pt x="435" y="5"/>
                    <a:pt x="430" y="15"/>
                  </a:cubicBezTo>
                  <a:cubicBezTo>
                    <a:pt x="341" y="161"/>
                    <a:pt x="197" y="269"/>
                    <a:pt x="29" y="312"/>
                  </a:cubicBezTo>
                  <a:cubicBezTo>
                    <a:pt x="11" y="315"/>
                    <a:pt x="0" y="333"/>
                    <a:pt x="8" y="348"/>
                  </a:cubicBezTo>
                  <a:cubicBezTo>
                    <a:pt x="8" y="362"/>
                    <a:pt x="22" y="369"/>
                    <a:pt x="36" y="369"/>
                  </a:cubicBezTo>
                  <a:lnTo>
                    <a:pt x="40" y="369"/>
                  </a:lnTo>
                  <a:cubicBezTo>
                    <a:pt x="226" y="326"/>
                    <a:pt x="384" y="208"/>
                    <a:pt x="480" y="43"/>
                  </a:cubicBezTo>
                  <a:cubicBezTo>
                    <a:pt x="491" y="29"/>
                    <a:pt x="484" y="11"/>
                    <a:pt x="473" y="4"/>
                  </a:cubicBezTo>
                  <a:cubicBezTo>
                    <a:pt x="468" y="1"/>
                    <a:pt x="463" y="0"/>
                    <a:pt x="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8"/>
            <p:cNvSpPr/>
            <p:nvPr/>
          </p:nvSpPr>
          <p:spPr>
            <a:xfrm>
              <a:off x="-802508" y="1715581"/>
              <a:ext cx="629543" cy="571131"/>
            </a:xfrm>
            <a:custGeom>
              <a:avLst/>
              <a:gdLst/>
              <a:ahLst/>
              <a:cxnLst/>
              <a:rect l="l" t="t" r="r" b="b"/>
              <a:pathLst>
                <a:path w="15024" h="13630" extrusionOk="0">
                  <a:moveTo>
                    <a:pt x="5070" y="34"/>
                  </a:moveTo>
                  <a:cubicBezTo>
                    <a:pt x="5021" y="34"/>
                    <a:pt x="4971" y="35"/>
                    <a:pt x="4921" y="36"/>
                  </a:cubicBezTo>
                  <a:cubicBezTo>
                    <a:pt x="3431" y="76"/>
                    <a:pt x="1723" y="0"/>
                    <a:pt x="767" y="1332"/>
                  </a:cubicBezTo>
                  <a:cubicBezTo>
                    <a:pt x="738" y="1372"/>
                    <a:pt x="710" y="1411"/>
                    <a:pt x="685" y="1454"/>
                  </a:cubicBezTo>
                  <a:cubicBezTo>
                    <a:pt x="1" y="2514"/>
                    <a:pt x="15" y="4004"/>
                    <a:pt x="1211" y="4666"/>
                  </a:cubicBezTo>
                  <a:cubicBezTo>
                    <a:pt x="1641" y="4899"/>
                    <a:pt x="2182" y="4863"/>
                    <a:pt x="2597" y="5121"/>
                  </a:cubicBezTo>
                  <a:cubicBezTo>
                    <a:pt x="3030" y="5390"/>
                    <a:pt x="3256" y="5938"/>
                    <a:pt x="3725" y="6134"/>
                  </a:cubicBezTo>
                  <a:cubicBezTo>
                    <a:pt x="3870" y="6195"/>
                    <a:pt x="4020" y="6216"/>
                    <a:pt x="4175" y="6216"/>
                  </a:cubicBezTo>
                  <a:cubicBezTo>
                    <a:pt x="4514" y="6216"/>
                    <a:pt x="4871" y="6115"/>
                    <a:pt x="5217" y="6115"/>
                  </a:cubicBezTo>
                  <a:cubicBezTo>
                    <a:pt x="5262" y="6115"/>
                    <a:pt x="5307" y="6116"/>
                    <a:pt x="5351" y="6120"/>
                  </a:cubicBezTo>
                  <a:cubicBezTo>
                    <a:pt x="5974" y="6174"/>
                    <a:pt x="6518" y="6707"/>
                    <a:pt x="6590" y="7327"/>
                  </a:cubicBezTo>
                  <a:cubicBezTo>
                    <a:pt x="6669" y="8000"/>
                    <a:pt x="6257" y="8616"/>
                    <a:pt x="6096" y="9275"/>
                  </a:cubicBezTo>
                  <a:cubicBezTo>
                    <a:pt x="5899" y="10109"/>
                    <a:pt x="6128" y="11008"/>
                    <a:pt x="6568" y="11746"/>
                  </a:cubicBezTo>
                  <a:cubicBezTo>
                    <a:pt x="7009" y="12484"/>
                    <a:pt x="7650" y="13085"/>
                    <a:pt x="8316" y="13629"/>
                  </a:cubicBezTo>
                  <a:cubicBezTo>
                    <a:pt x="10472" y="13279"/>
                    <a:pt x="12588" y="12777"/>
                    <a:pt x="14575" y="11864"/>
                  </a:cubicBezTo>
                  <a:cubicBezTo>
                    <a:pt x="14848" y="10951"/>
                    <a:pt x="15023" y="10059"/>
                    <a:pt x="14919" y="9114"/>
                  </a:cubicBezTo>
                  <a:cubicBezTo>
                    <a:pt x="14815" y="8165"/>
                    <a:pt x="14232" y="7202"/>
                    <a:pt x="13308" y="6955"/>
                  </a:cubicBezTo>
                  <a:cubicBezTo>
                    <a:pt x="13018" y="6879"/>
                    <a:pt x="12688" y="6861"/>
                    <a:pt x="12477" y="6654"/>
                  </a:cubicBezTo>
                  <a:cubicBezTo>
                    <a:pt x="12133" y="6314"/>
                    <a:pt x="12319" y="5744"/>
                    <a:pt x="12402" y="5268"/>
                  </a:cubicBezTo>
                  <a:cubicBezTo>
                    <a:pt x="12545" y="4419"/>
                    <a:pt x="12155" y="3438"/>
                    <a:pt x="11353" y="3130"/>
                  </a:cubicBezTo>
                  <a:cubicBezTo>
                    <a:pt x="10873" y="2944"/>
                    <a:pt x="10325" y="3015"/>
                    <a:pt x="9856" y="2811"/>
                  </a:cubicBezTo>
                  <a:cubicBezTo>
                    <a:pt x="9286" y="2564"/>
                    <a:pt x="8957" y="1973"/>
                    <a:pt x="8549" y="1504"/>
                  </a:cubicBezTo>
                  <a:cubicBezTo>
                    <a:pt x="7693" y="528"/>
                    <a:pt x="6370" y="34"/>
                    <a:pt x="5070" y="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8"/>
            <p:cNvSpPr/>
            <p:nvPr/>
          </p:nvSpPr>
          <p:spPr>
            <a:xfrm>
              <a:off x="-584154" y="1911307"/>
              <a:ext cx="110623" cy="122397"/>
            </a:xfrm>
            <a:custGeom>
              <a:avLst/>
              <a:gdLst/>
              <a:ahLst/>
              <a:cxnLst/>
              <a:rect l="l" t="t" r="r" b="b"/>
              <a:pathLst>
                <a:path w="2640" h="2921" extrusionOk="0">
                  <a:moveTo>
                    <a:pt x="1280" y="1"/>
                  </a:moveTo>
                  <a:cubicBezTo>
                    <a:pt x="257" y="1"/>
                    <a:pt x="0" y="1621"/>
                    <a:pt x="0" y="1621"/>
                  </a:cubicBezTo>
                  <a:lnTo>
                    <a:pt x="1279" y="2921"/>
                  </a:lnTo>
                  <a:cubicBezTo>
                    <a:pt x="1279" y="2921"/>
                    <a:pt x="2117" y="2523"/>
                    <a:pt x="2396" y="1825"/>
                  </a:cubicBezTo>
                  <a:cubicBezTo>
                    <a:pt x="2621" y="1267"/>
                    <a:pt x="2639" y="221"/>
                    <a:pt x="1461" y="17"/>
                  </a:cubicBezTo>
                  <a:cubicBezTo>
                    <a:pt x="1398" y="6"/>
                    <a:pt x="1338" y="1"/>
                    <a:pt x="1280" y="1"/>
                  </a:cubicBez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8"/>
            <p:cNvSpPr/>
            <p:nvPr/>
          </p:nvSpPr>
          <p:spPr>
            <a:xfrm>
              <a:off x="-538396" y="1937329"/>
              <a:ext cx="29876" cy="52713"/>
            </a:xfrm>
            <a:custGeom>
              <a:avLst/>
              <a:gdLst/>
              <a:ahLst/>
              <a:cxnLst/>
              <a:rect l="l" t="t" r="r" b="b"/>
              <a:pathLst>
                <a:path w="713" h="1258" extrusionOk="0">
                  <a:moveTo>
                    <a:pt x="36" y="0"/>
                  </a:moveTo>
                  <a:cubicBezTo>
                    <a:pt x="23" y="0"/>
                    <a:pt x="10" y="7"/>
                    <a:pt x="8" y="19"/>
                  </a:cubicBezTo>
                  <a:cubicBezTo>
                    <a:pt x="0" y="37"/>
                    <a:pt x="8" y="51"/>
                    <a:pt x="25" y="58"/>
                  </a:cubicBezTo>
                  <a:cubicBezTo>
                    <a:pt x="247" y="141"/>
                    <a:pt x="434" y="309"/>
                    <a:pt x="537" y="527"/>
                  </a:cubicBezTo>
                  <a:cubicBezTo>
                    <a:pt x="638" y="746"/>
                    <a:pt x="649" y="993"/>
                    <a:pt x="570" y="1218"/>
                  </a:cubicBezTo>
                  <a:cubicBezTo>
                    <a:pt x="566" y="1236"/>
                    <a:pt x="573" y="1251"/>
                    <a:pt x="588" y="1258"/>
                  </a:cubicBezTo>
                  <a:lnTo>
                    <a:pt x="598" y="1258"/>
                  </a:lnTo>
                  <a:cubicBezTo>
                    <a:pt x="613" y="1258"/>
                    <a:pt x="623" y="1251"/>
                    <a:pt x="627" y="1240"/>
                  </a:cubicBezTo>
                  <a:cubicBezTo>
                    <a:pt x="713" y="996"/>
                    <a:pt x="699" y="731"/>
                    <a:pt x="591" y="502"/>
                  </a:cubicBezTo>
                  <a:cubicBezTo>
                    <a:pt x="480" y="270"/>
                    <a:pt x="283" y="90"/>
                    <a:pt x="43" y="1"/>
                  </a:cubicBezTo>
                  <a:cubicBezTo>
                    <a:pt x="41" y="0"/>
                    <a:pt x="38" y="0"/>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8"/>
            <p:cNvSpPr/>
            <p:nvPr/>
          </p:nvSpPr>
          <p:spPr>
            <a:xfrm>
              <a:off x="-534039" y="1950947"/>
              <a:ext cx="16677" cy="32977"/>
            </a:xfrm>
            <a:custGeom>
              <a:avLst/>
              <a:gdLst/>
              <a:ahLst/>
              <a:cxnLst/>
              <a:rect l="l" t="t" r="r" b="b"/>
              <a:pathLst>
                <a:path w="398" h="787" extrusionOk="0">
                  <a:moveTo>
                    <a:pt x="364" y="1"/>
                  </a:moveTo>
                  <a:cubicBezTo>
                    <a:pt x="356" y="1"/>
                    <a:pt x="349" y="4"/>
                    <a:pt x="344" y="9"/>
                  </a:cubicBezTo>
                  <a:cubicBezTo>
                    <a:pt x="143" y="206"/>
                    <a:pt x="22" y="471"/>
                    <a:pt x="4" y="754"/>
                  </a:cubicBezTo>
                  <a:cubicBezTo>
                    <a:pt x="0" y="772"/>
                    <a:pt x="15" y="786"/>
                    <a:pt x="29" y="786"/>
                  </a:cubicBezTo>
                  <a:cubicBezTo>
                    <a:pt x="43" y="786"/>
                    <a:pt x="57" y="772"/>
                    <a:pt x="57" y="757"/>
                  </a:cubicBezTo>
                  <a:cubicBezTo>
                    <a:pt x="75" y="489"/>
                    <a:pt x="194" y="238"/>
                    <a:pt x="387" y="52"/>
                  </a:cubicBezTo>
                  <a:cubicBezTo>
                    <a:pt x="398" y="41"/>
                    <a:pt x="398" y="23"/>
                    <a:pt x="387" y="9"/>
                  </a:cubicBezTo>
                  <a:cubicBezTo>
                    <a:pt x="380" y="4"/>
                    <a:pt x="372" y="1"/>
                    <a:pt x="3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8"/>
            <p:cNvSpPr/>
            <p:nvPr/>
          </p:nvSpPr>
          <p:spPr>
            <a:xfrm>
              <a:off x="-1106008" y="1831818"/>
              <a:ext cx="482130" cy="547372"/>
            </a:xfrm>
            <a:custGeom>
              <a:avLst/>
              <a:gdLst/>
              <a:ahLst/>
              <a:cxnLst/>
              <a:rect l="l" t="t" r="r" b="b"/>
              <a:pathLst>
                <a:path w="11506" h="13063" extrusionOk="0">
                  <a:moveTo>
                    <a:pt x="9060" y="1"/>
                  </a:moveTo>
                  <a:cubicBezTo>
                    <a:pt x="9007" y="1"/>
                    <a:pt x="8963" y="3"/>
                    <a:pt x="8930" y="9"/>
                  </a:cubicBezTo>
                  <a:cubicBezTo>
                    <a:pt x="8583" y="70"/>
                    <a:pt x="7537" y="1187"/>
                    <a:pt x="7147" y="1613"/>
                  </a:cubicBezTo>
                  <a:cubicBezTo>
                    <a:pt x="6757" y="2036"/>
                    <a:pt x="6528" y="3142"/>
                    <a:pt x="6159" y="3830"/>
                  </a:cubicBezTo>
                  <a:cubicBezTo>
                    <a:pt x="5532" y="5008"/>
                    <a:pt x="4590" y="5971"/>
                    <a:pt x="3727" y="6974"/>
                  </a:cubicBezTo>
                  <a:cubicBezTo>
                    <a:pt x="2936" y="7890"/>
                    <a:pt x="2159" y="8821"/>
                    <a:pt x="1450" y="9806"/>
                  </a:cubicBezTo>
                  <a:cubicBezTo>
                    <a:pt x="1192" y="10154"/>
                    <a:pt x="956" y="10519"/>
                    <a:pt x="741" y="10902"/>
                  </a:cubicBezTo>
                  <a:cubicBezTo>
                    <a:pt x="0" y="12269"/>
                    <a:pt x="1337" y="13062"/>
                    <a:pt x="2420" y="13062"/>
                  </a:cubicBezTo>
                  <a:cubicBezTo>
                    <a:pt x="2694" y="13062"/>
                    <a:pt x="2951" y="13012"/>
                    <a:pt x="3154" y="12907"/>
                  </a:cubicBezTo>
                  <a:cubicBezTo>
                    <a:pt x="4161" y="12388"/>
                    <a:pt x="6581" y="5971"/>
                    <a:pt x="6581" y="5971"/>
                  </a:cubicBezTo>
                  <a:cubicBezTo>
                    <a:pt x="6581" y="5971"/>
                    <a:pt x="7401" y="5856"/>
                    <a:pt x="7896" y="5420"/>
                  </a:cubicBezTo>
                  <a:cubicBezTo>
                    <a:pt x="8390" y="4983"/>
                    <a:pt x="9092" y="3436"/>
                    <a:pt x="9195" y="3382"/>
                  </a:cubicBezTo>
                  <a:cubicBezTo>
                    <a:pt x="9303" y="3328"/>
                    <a:pt x="10155" y="3339"/>
                    <a:pt x="10481" y="3318"/>
                  </a:cubicBezTo>
                  <a:cubicBezTo>
                    <a:pt x="10810" y="3296"/>
                    <a:pt x="11197" y="3146"/>
                    <a:pt x="11179" y="2909"/>
                  </a:cubicBezTo>
                  <a:cubicBezTo>
                    <a:pt x="11161" y="2687"/>
                    <a:pt x="10055" y="2619"/>
                    <a:pt x="10055" y="2619"/>
                  </a:cubicBezTo>
                  <a:lnTo>
                    <a:pt x="10836" y="2462"/>
                  </a:lnTo>
                  <a:cubicBezTo>
                    <a:pt x="10836" y="2462"/>
                    <a:pt x="11265" y="2379"/>
                    <a:pt x="11348" y="2186"/>
                  </a:cubicBezTo>
                  <a:cubicBezTo>
                    <a:pt x="11462" y="1899"/>
                    <a:pt x="11269" y="1753"/>
                    <a:pt x="11269" y="1753"/>
                  </a:cubicBezTo>
                  <a:cubicBezTo>
                    <a:pt x="11434" y="1703"/>
                    <a:pt x="11505" y="1427"/>
                    <a:pt x="11394" y="1269"/>
                  </a:cubicBezTo>
                  <a:cubicBezTo>
                    <a:pt x="11244" y="1065"/>
                    <a:pt x="9160" y="958"/>
                    <a:pt x="9160" y="958"/>
                  </a:cubicBezTo>
                  <a:cubicBezTo>
                    <a:pt x="9160" y="958"/>
                    <a:pt x="9804" y="832"/>
                    <a:pt x="10209" y="779"/>
                  </a:cubicBezTo>
                  <a:cubicBezTo>
                    <a:pt x="10642" y="718"/>
                    <a:pt x="10900" y="546"/>
                    <a:pt x="10889" y="381"/>
                  </a:cubicBezTo>
                  <a:cubicBezTo>
                    <a:pt x="10879" y="235"/>
                    <a:pt x="9567" y="1"/>
                    <a:pt x="9060" y="1"/>
                  </a:cubicBez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8"/>
            <p:cNvSpPr/>
            <p:nvPr/>
          </p:nvSpPr>
          <p:spPr>
            <a:xfrm>
              <a:off x="-1505799" y="2983215"/>
              <a:ext cx="392124" cy="194344"/>
            </a:xfrm>
            <a:custGeom>
              <a:avLst/>
              <a:gdLst/>
              <a:ahLst/>
              <a:cxnLst/>
              <a:rect l="l" t="t" r="r" b="b"/>
              <a:pathLst>
                <a:path w="9358" h="4638" extrusionOk="0">
                  <a:moveTo>
                    <a:pt x="6561" y="0"/>
                  </a:moveTo>
                  <a:cubicBezTo>
                    <a:pt x="6561" y="0"/>
                    <a:pt x="6017" y="337"/>
                    <a:pt x="5444" y="666"/>
                  </a:cubicBezTo>
                  <a:cubicBezTo>
                    <a:pt x="5426" y="677"/>
                    <a:pt x="5404" y="688"/>
                    <a:pt x="5390" y="699"/>
                  </a:cubicBezTo>
                  <a:cubicBezTo>
                    <a:pt x="5068" y="881"/>
                    <a:pt x="4745" y="1060"/>
                    <a:pt x="4502" y="1171"/>
                  </a:cubicBezTo>
                  <a:cubicBezTo>
                    <a:pt x="4480" y="1182"/>
                    <a:pt x="4466" y="1193"/>
                    <a:pt x="4448" y="1200"/>
                  </a:cubicBezTo>
                  <a:cubicBezTo>
                    <a:pt x="4445" y="1200"/>
                    <a:pt x="4445" y="1200"/>
                    <a:pt x="4437" y="1203"/>
                  </a:cubicBezTo>
                  <a:cubicBezTo>
                    <a:pt x="4137" y="1336"/>
                    <a:pt x="3292" y="1533"/>
                    <a:pt x="2425" y="1805"/>
                  </a:cubicBezTo>
                  <a:cubicBezTo>
                    <a:pt x="2403" y="1812"/>
                    <a:pt x="2386" y="1816"/>
                    <a:pt x="2364" y="1823"/>
                  </a:cubicBezTo>
                  <a:cubicBezTo>
                    <a:pt x="1268" y="2174"/>
                    <a:pt x="151" y="2643"/>
                    <a:pt x="61" y="3270"/>
                  </a:cubicBezTo>
                  <a:cubicBezTo>
                    <a:pt x="1" y="3703"/>
                    <a:pt x="183" y="3961"/>
                    <a:pt x="434" y="4118"/>
                  </a:cubicBezTo>
                  <a:cubicBezTo>
                    <a:pt x="466" y="4136"/>
                    <a:pt x="498" y="4154"/>
                    <a:pt x="531" y="4168"/>
                  </a:cubicBezTo>
                  <a:lnTo>
                    <a:pt x="534" y="4168"/>
                  </a:lnTo>
                  <a:cubicBezTo>
                    <a:pt x="860" y="4330"/>
                    <a:pt x="1252" y="4345"/>
                    <a:pt x="1382" y="4345"/>
                  </a:cubicBezTo>
                  <a:cubicBezTo>
                    <a:pt x="1410" y="4345"/>
                    <a:pt x="1426" y="4344"/>
                    <a:pt x="1426" y="4344"/>
                  </a:cubicBezTo>
                  <a:cubicBezTo>
                    <a:pt x="1426" y="4344"/>
                    <a:pt x="7020" y="4638"/>
                    <a:pt x="8442" y="4638"/>
                  </a:cubicBezTo>
                  <a:cubicBezTo>
                    <a:pt x="8567" y="4638"/>
                    <a:pt x="8659" y="4635"/>
                    <a:pt x="8713" y="4630"/>
                  </a:cubicBezTo>
                  <a:cubicBezTo>
                    <a:pt x="9014" y="4602"/>
                    <a:pt x="9172" y="4408"/>
                    <a:pt x="9250" y="4143"/>
                  </a:cubicBezTo>
                  <a:cubicBezTo>
                    <a:pt x="9257" y="4122"/>
                    <a:pt x="9265" y="4100"/>
                    <a:pt x="9272" y="4079"/>
                  </a:cubicBezTo>
                  <a:cubicBezTo>
                    <a:pt x="9358" y="3753"/>
                    <a:pt x="9343" y="3345"/>
                    <a:pt x="9343" y="3005"/>
                  </a:cubicBezTo>
                  <a:cubicBezTo>
                    <a:pt x="9333" y="2668"/>
                    <a:pt x="9304" y="2335"/>
                    <a:pt x="9257" y="2002"/>
                  </a:cubicBezTo>
                  <a:cubicBezTo>
                    <a:pt x="9254" y="1973"/>
                    <a:pt x="9250" y="1948"/>
                    <a:pt x="9247" y="1920"/>
                  </a:cubicBezTo>
                  <a:lnTo>
                    <a:pt x="9247" y="1916"/>
                  </a:lnTo>
                  <a:cubicBezTo>
                    <a:pt x="9164" y="1246"/>
                    <a:pt x="9057" y="570"/>
                    <a:pt x="9057" y="570"/>
                  </a:cubicBezTo>
                  <a:lnTo>
                    <a:pt x="6561" y="0"/>
                  </a:lnTo>
                  <a:close/>
                </a:path>
              </a:pathLst>
            </a:custGeom>
            <a:solidFill>
              <a:srgbClr val="B388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8"/>
            <p:cNvSpPr/>
            <p:nvPr/>
          </p:nvSpPr>
          <p:spPr>
            <a:xfrm>
              <a:off x="-1505799" y="2983215"/>
              <a:ext cx="392124" cy="194344"/>
            </a:xfrm>
            <a:custGeom>
              <a:avLst/>
              <a:gdLst/>
              <a:ahLst/>
              <a:cxnLst/>
              <a:rect l="l" t="t" r="r" b="b"/>
              <a:pathLst>
                <a:path w="9358" h="4638" extrusionOk="0">
                  <a:moveTo>
                    <a:pt x="6561" y="0"/>
                  </a:moveTo>
                  <a:cubicBezTo>
                    <a:pt x="6561" y="0"/>
                    <a:pt x="6017" y="337"/>
                    <a:pt x="5444" y="666"/>
                  </a:cubicBezTo>
                  <a:cubicBezTo>
                    <a:pt x="5426" y="677"/>
                    <a:pt x="5404" y="688"/>
                    <a:pt x="5390" y="699"/>
                  </a:cubicBezTo>
                  <a:cubicBezTo>
                    <a:pt x="5068" y="881"/>
                    <a:pt x="4745" y="1060"/>
                    <a:pt x="4502" y="1171"/>
                  </a:cubicBezTo>
                  <a:cubicBezTo>
                    <a:pt x="4480" y="1182"/>
                    <a:pt x="4466" y="1193"/>
                    <a:pt x="4448" y="1200"/>
                  </a:cubicBezTo>
                  <a:cubicBezTo>
                    <a:pt x="4445" y="1200"/>
                    <a:pt x="4445" y="1200"/>
                    <a:pt x="4437" y="1203"/>
                  </a:cubicBezTo>
                  <a:cubicBezTo>
                    <a:pt x="4137" y="1336"/>
                    <a:pt x="3292" y="1533"/>
                    <a:pt x="2425" y="1805"/>
                  </a:cubicBezTo>
                  <a:cubicBezTo>
                    <a:pt x="2403" y="1812"/>
                    <a:pt x="2386" y="1816"/>
                    <a:pt x="2364" y="1823"/>
                  </a:cubicBezTo>
                  <a:cubicBezTo>
                    <a:pt x="1268" y="2174"/>
                    <a:pt x="151" y="2643"/>
                    <a:pt x="61" y="3270"/>
                  </a:cubicBezTo>
                  <a:cubicBezTo>
                    <a:pt x="1" y="3703"/>
                    <a:pt x="183" y="3961"/>
                    <a:pt x="434" y="4118"/>
                  </a:cubicBezTo>
                  <a:cubicBezTo>
                    <a:pt x="466" y="4136"/>
                    <a:pt x="498" y="4154"/>
                    <a:pt x="531" y="4168"/>
                  </a:cubicBezTo>
                  <a:lnTo>
                    <a:pt x="534" y="4168"/>
                  </a:lnTo>
                  <a:cubicBezTo>
                    <a:pt x="860" y="4330"/>
                    <a:pt x="1252" y="4345"/>
                    <a:pt x="1382" y="4345"/>
                  </a:cubicBezTo>
                  <a:cubicBezTo>
                    <a:pt x="1410" y="4345"/>
                    <a:pt x="1426" y="4344"/>
                    <a:pt x="1426" y="4344"/>
                  </a:cubicBezTo>
                  <a:cubicBezTo>
                    <a:pt x="1426" y="4344"/>
                    <a:pt x="7020" y="4638"/>
                    <a:pt x="8442" y="4638"/>
                  </a:cubicBezTo>
                  <a:cubicBezTo>
                    <a:pt x="8567" y="4638"/>
                    <a:pt x="8659" y="4635"/>
                    <a:pt x="8713" y="4630"/>
                  </a:cubicBezTo>
                  <a:cubicBezTo>
                    <a:pt x="9014" y="4602"/>
                    <a:pt x="9172" y="4408"/>
                    <a:pt x="9250" y="4143"/>
                  </a:cubicBezTo>
                  <a:cubicBezTo>
                    <a:pt x="9257" y="4122"/>
                    <a:pt x="9265" y="4100"/>
                    <a:pt x="9272" y="4079"/>
                  </a:cubicBezTo>
                  <a:cubicBezTo>
                    <a:pt x="9358" y="3753"/>
                    <a:pt x="9343" y="3345"/>
                    <a:pt x="9343" y="3005"/>
                  </a:cubicBezTo>
                  <a:cubicBezTo>
                    <a:pt x="9333" y="2668"/>
                    <a:pt x="9304" y="2335"/>
                    <a:pt x="9257" y="2002"/>
                  </a:cubicBezTo>
                  <a:cubicBezTo>
                    <a:pt x="9254" y="1973"/>
                    <a:pt x="9250" y="1948"/>
                    <a:pt x="9247" y="1920"/>
                  </a:cubicBezTo>
                  <a:lnTo>
                    <a:pt x="9247" y="1916"/>
                  </a:lnTo>
                  <a:cubicBezTo>
                    <a:pt x="9164" y="1246"/>
                    <a:pt x="9057" y="570"/>
                    <a:pt x="9057" y="570"/>
                  </a:cubicBezTo>
                  <a:lnTo>
                    <a:pt x="6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8"/>
            <p:cNvSpPr/>
            <p:nvPr/>
          </p:nvSpPr>
          <p:spPr>
            <a:xfrm>
              <a:off x="-1254636" y="2918057"/>
              <a:ext cx="150262" cy="102284"/>
            </a:xfrm>
            <a:custGeom>
              <a:avLst/>
              <a:gdLst/>
              <a:ahLst/>
              <a:cxnLst/>
              <a:rect l="l" t="t" r="r" b="b"/>
              <a:pathLst>
                <a:path w="3586" h="2441" extrusionOk="0">
                  <a:moveTo>
                    <a:pt x="1622" y="1"/>
                  </a:moveTo>
                  <a:cubicBezTo>
                    <a:pt x="1583" y="1"/>
                    <a:pt x="1261" y="528"/>
                    <a:pt x="1226" y="581"/>
                  </a:cubicBezTo>
                  <a:cubicBezTo>
                    <a:pt x="1068" y="821"/>
                    <a:pt x="889" y="1043"/>
                    <a:pt x="689" y="1251"/>
                  </a:cubicBezTo>
                  <a:cubicBezTo>
                    <a:pt x="503" y="1448"/>
                    <a:pt x="295" y="1627"/>
                    <a:pt x="141" y="1849"/>
                  </a:cubicBezTo>
                  <a:cubicBezTo>
                    <a:pt x="0" y="2051"/>
                    <a:pt x="1341" y="2441"/>
                    <a:pt x="2257" y="2441"/>
                  </a:cubicBezTo>
                  <a:cubicBezTo>
                    <a:pt x="2672" y="2441"/>
                    <a:pt x="3000" y="2361"/>
                    <a:pt x="3063" y="2146"/>
                  </a:cubicBezTo>
                  <a:cubicBezTo>
                    <a:pt x="3281" y="1398"/>
                    <a:pt x="3586" y="993"/>
                    <a:pt x="3586" y="993"/>
                  </a:cubicBezTo>
                  <a:lnTo>
                    <a:pt x="1623" y="1"/>
                  </a:lnTo>
                  <a:cubicBezTo>
                    <a:pt x="1623" y="1"/>
                    <a:pt x="1622" y="1"/>
                    <a:pt x="1622" y="1"/>
                  </a:cubicBez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8"/>
            <p:cNvSpPr/>
            <p:nvPr/>
          </p:nvSpPr>
          <p:spPr>
            <a:xfrm>
              <a:off x="-1254636" y="2918057"/>
              <a:ext cx="150262" cy="102284"/>
            </a:xfrm>
            <a:custGeom>
              <a:avLst/>
              <a:gdLst/>
              <a:ahLst/>
              <a:cxnLst/>
              <a:rect l="l" t="t" r="r" b="b"/>
              <a:pathLst>
                <a:path w="3586" h="2441" extrusionOk="0">
                  <a:moveTo>
                    <a:pt x="1622" y="1"/>
                  </a:moveTo>
                  <a:cubicBezTo>
                    <a:pt x="1583" y="1"/>
                    <a:pt x="1261" y="528"/>
                    <a:pt x="1226" y="581"/>
                  </a:cubicBezTo>
                  <a:cubicBezTo>
                    <a:pt x="1068" y="821"/>
                    <a:pt x="889" y="1043"/>
                    <a:pt x="689" y="1251"/>
                  </a:cubicBezTo>
                  <a:cubicBezTo>
                    <a:pt x="503" y="1448"/>
                    <a:pt x="295" y="1627"/>
                    <a:pt x="141" y="1849"/>
                  </a:cubicBezTo>
                  <a:cubicBezTo>
                    <a:pt x="0" y="2051"/>
                    <a:pt x="1341" y="2441"/>
                    <a:pt x="2257" y="2441"/>
                  </a:cubicBezTo>
                  <a:cubicBezTo>
                    <a:pt x="2672" y="2441"/>
                    <a:pt x="3000" y="2361"/>
                    <a:pt x="3063" y="2146"/>
                  </a:cubicBezTo>
                  <a:cubicBezTo>
                    <a:pt x="3281" y="1398"/>
                    <a:pt x="3586" y="993"/>
                    <a:pt x="3586" y="993"/>
                  </a:cubicBezTo>
                  <a:lnTo>
                    <a:pt x="1623" y="1"/>
                  </a:lnTo>
                  <a:cubicBezTo>
                    <a:pt x="1623" y="1"/>
                    <a:pt x="1622" y="1"/>
                    <a:pt x="1622" y="1"/>
                  </a:cubicBez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8"/>
            <p:cNvSpPr/>
            <p:nvPr/>
          </p:nvSpPr>
          <p:spPr>
            <a:xfrm>
              <a:off x="-1487656" y="3153884"/>
              <a:ext cx="370376" cy="10015"/>
            </a:xfrm>
            <a:custGeom>
              <a:avLst/>
              <a:gdLst/>
              <a:ahLst/>
              <a:cxnLst/>
              <a:rect l="l" t="t" r="r" b="b"/>
              <a:pathLst>
                <a:path w="8839" h="239" extrusionOk="0">
                  <a:moveTo>
                    <a:pt x="1439" y="1"/>
                  </a:moveTo>
                  <a:cubicBezTo>
                    <a:pt x="959" y="1"/>
                    <a:pt x="480" y="13"/>
                    <a:pt x="1" y="45"/>
                  </a:cubicBezTo>
                  <a:cubicBezTo>
                    <a:pt x="33" y="63"/>
                    <a:pt x="65" y="81"/>
                    <a:pt x="98" y="95"/>
                  </a:cubicBezTo>
                  <a:lnTo>
                    <a:pt x="101" y="95"/>
                  </a:lnTo>
                  <a:cubicBezTo>
                    <a:pt x="549" y="70"/>
                    <a:pt x="997" y="59"/>
                    <a:pt x="1445" y="59"/>
                  </a:cubicBezTo>
                  <a:cubicBezTo>
                    <a:pt x="2365" y="59"/>
                    <a:pt x="3284" y="103"/>
                    <a:pt x="4187" y="149"/>
                  </a:cubicBezTo>
                  <a:cubicBezTo>
                    <a:pt x="5090" y="192"/>
                    <a:pt x="6021" y="239"/>
                    <a:pt x="6941" y="239"/>
                  </a:cubicBezTo>
                  <a:cubicBezTo>
                    <a:pt x="7009" y="239"/>
                    <a:pt x="7077" y="239"/>
                    <a:pt x="7145" y="235"/>
                  </a:cubicBezTo>
                  <a:cubicBezTo>
                    <a:pt x="7671" y="235"/>
                    <a:pt x="8255" y="214"/>
                    <a:pt x="8817" y="70"/>
                  </a:cubicBezTo>
                  <a:cubicBezTo>
                    <a:pt x="8824" y="49"/>
                    <a:pt x="8832" y="27"/>
                    <a:pt x="8839" y="6"/>
                  </a:cubicBezTo>
                  <a:lnTo>
                    <a:pt x="8839" y="6"/>
                  </a:lnTo>
                  <a:cubicBezTo>
                    <a:pt x="8398" y="113"/>
                    <a:pt x="7947" y="167"/>
                    <a:pt x="7496" y="171"/>
                  </a:cubicBezTo>
                  <a:cubicBezTo>
                    <a:pt x="7474" y="174"/>
                    <a:pt x="7453" y="174"/>
                    <a:pt x="7431" y="174"/>
                  </a:cubicBezTo>
                  <a:cubicBezTo>
                    <a:pt x="7331" y="178"/>
                    <a:pt x="7238" y="178"/>
                    <a:pt x="7145" y="178"/>
                  </a:cubicBezTo>
                  <a:cubicBezTo>
                    <a:pt x="7077" y="178"/>
                    <a:pt x="7009" y="179"/>
                    <a:pt x="6941" y="179"/>
                  </a:cubicBezTo>
                  <a:cubicBezTo>
                    <a:pt x="6022" y="179"/>
                    <a:pt x="5091" y="135"/>
                    <a:pt x="4191" y="88"/>
                  </a:cubicBezTo>
                  <a:cubicBezTo>
                    <a:pt x="3722" y="67"/>
                    <a:pt x="3249" y="42"/>
                    <a:pt x="2773" y="24"/>
                  </a:cubicBezTo>
                  <a:lnTo>
                    <a:pt x="2712" y="24"/>
                  </a:lnTo>
                  <a:cubicBezTo>
                    <a:pt x="2288" y="10"/>
                    <a:pt x="1864" y="1"/>
                    <a:pt x="14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8"/>
            <p:cNvSpPr/>
            <p:nvPr/>
          </p:nvSpPr>
          <p:spPr>
            <a:xfrm>
              <a:off x="-1406742" y="3058849"/>
              <a:ext cx="35743" cy="96669"/>
            </a:xfrm>
            <a:custGeom>
              <a:avLst/>
              <a:gdLst/>
              <a:ahLst/>
              <a:cxnLst/>
              <a:rect l="l" t="t" r="r" b="b"/>
              <a:pathLst>
                <a:path w="853" h="2307" extrusionOk="0">
                  <a:moveTo>
                    <a:pt x="61" y="0"/>
                  </a:moveTo>
                  <a:cubicBezTo>
                    <a:pt x="39" y="7"/>
                    <a:pt x="22" y="11"/>
                    <a:pt x="0" y="18"/>
                  </a:cubicBezTo>
                  <a:cubicBezTo>
                    <a:pt x="516" y="663"/>
                    <a:pt x="791" y="1468"/>
                    <a:pt x="781" y="2292"/>
                  </a:cubicBezTo>
                  <a:lnTo>
                    <a:pt x="781" y="2306"/>
                  </a:lnTo>
                  <a:lnTo>
                    <a:pt x="842" y="2306"/>
                  </a:lnTo>
                  <a:lnTo>
                    <a:pt x="842" y="2292"/>
                  </a:lnTo>
                  <a:cubicBezTo>
                    <a:pt x="852" y="1461"/>
                    <a:pt x="577" y="652"/>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8"/>
            <p:cNvSpPr/>
            <p:nvPr/>
          </p:nvSpPr>
          <p:spPr>
            <a:xfrm>
              <a:off x="-1176739" y="3063500"/>
              <a:ext cx="59041" cy="99644"/>
            </a:xfrm>
            <a:custGeom>
              <a:avLst/>
              <a:gdLst/>
              <a:ahLst/>
              <a:cxnLst/>
              <a:rect l="l" t="t" r="r" b="b"/>
              <a:pathLst>
                <a:path w="1409" h="2378" extrusionOk="0">
                  <a:moveTo>
                    <a:pt x="1397" y="0"/>
                  </a:moveTo>
                  <a:cubicBezTo>
                    <a:pt x="875" y="684"/>
                    <a:pt x="287" y="1579"/>
                    <a:pt x="11" y="2328"/>
                  </a:cubicBezTo>
                  <a:cubicBezTo>
                    <a:pt x="8" y="2338"/>
                    <a:pt x="4" y="2346"/>
                    <a:pt x="1" y="2356"/>
                  </a:cubicBezTo>
                  <a:lnTo>
                    <a:pt x="58" y="2378"/>
                  </a:lnTo>
                  <a:cubicBezTo>
                    <a:pt x="65" y="2360"/>
                    <a:pt x="69" y="2342"/>
                    <a:pt x="76" y="2328"/>
                  </a:cubicBezTo>
                  <a:cubicBezTo>
                    <a:pt x="352" y="1601"/>
                    <a:pt x="903" y="748"/>
                    <a:pt x="1408" y="86"/>
                  </a:cubicBezTo>
                  <a:cubicBezTo>
                    <a:pt x="1404" y="57"/>
                    <a:pt x="1401" y="32"/>
                    <a:pt x="1397" y="0"/>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8"/>
            <p:cNvSpPr/>
            <p:nvPr/>
          </p:nvSpPr>
          <p:spPr>
            <a:xfrm>
              <a:off x="-1319710" y="3032283"/>
              <a:ext cx="27949" cy="30170"/>
            </a:xfrm>
            <a:custGeom>
              <a:avLst/>
              <a:gdLst/>
              <a:ahLst/>
              <a:cxnLst/>
              <a:rect l="l" t="t" r="r" b="b"/>
              <a:pathLst>
                <a:path w="667" h="720" extrusionOk="0">
                  <a:moveTo>
                    <a:pt x="61" y="0"/>
                  </a:moveTo>
                  <a:cubicBezTo>
                    <a:pt x="43" y="11"/>
                    <a:pt x="25" y="22"/>
                    <a:pt x="11" y="29"/>
                  </a:cubicBezTo>
                  <a:cubicBezTo>
                    <a:pt x="7" y="29"/>
                    <a:pt x="4" y="29"/>
                    <a:pt x="0" y="32"/>
                  </a:cubicBezTo>
                  <a:cubicBezTo>
                    <a:pt x="261" y="204"/>
                    <a:pt x="473" y="441"/>
                    <a:pt x="612" y="720"/>
                  </a:cubicBezTo>
                  <a:lnTo>
                    <a:pt x="666" y="695"/>
                  </a:lnTo>
                  <a:cubicBezTo>
                    <a:pt x="526" y="416"/>
                    <a:pt x="319" y="176"/>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8"/>
            <p:cNvSpPr/>
            <p:nvPr/>
          </p:nvSpPr>
          <p:spPr>
            <a:xfrm>
              <a:off x="-1279945" y="3011122"/>
              <a:ext cx="28368" cy="32893"/>
            </a:xfrm>
            <a:custGeom>
              <a:avLst/>
              <a:gdLst/>
              <a:ahLst/>
              <a:cxnLst/>
              <a:rect l="l" t="t" r="r" b="b"/>
              <a:pathLst>
                <a:path w="677" h="785" extrusionOk="0">
                  <a:moveTo>
                    <a:pt x="54" y="0"/>
                  </a:moveTo>
                  <a:cubicBezTo>
                    <a:pt x="36" y="11"/>
                    <a:pt x="14" y="22"/>
                    <a:pt x="0" y="33"/>
                  </a:cubicBezTo>
                  <a:cubicBezTo>
                    <a:pt x="265" y="229"/>
                    <a:pt x="476" y="487"/>
                    <a:pt x="623" y="785"/>
                  </a:cubicBezTo>
                  <a:lnTo>
                    <a:pt x="677" y="756"/>
                  </a:lnTo>
                  <a:cubicBezTo>
                    <a:pt x="534" y="459"/>
                    <a:pt x="319" y="201"/>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8"/>
            <p:cNvSpPr/>
            <p:nvPr/>
          </p:nvSpPr>
          <p:spPr>
            <a:xfrm>
              <a:off x="-1434356" y="3024028"/>
              <a:ext cx="392124" cy="194344"/>
            </a:xfrm>
            <a:custGeom>
              <a:avLst/>
              <a:gdLst/>
              <a:ahLst/>
              <a:cxnLst/>
              <a:rect l="l" t="t" r="r" b="b"/>
              <a:pathLst>
                <a:path w="9358" h="4638" extrusionOk="0">
                  <a:moveTo>
                    <a:pt x="6561" y="0"/>
                  </a:moveTo>
                  <a:cubicBezTo>
                    <a:pt x="6561" y="0"/>
                    <a:pt x="6016" y="337"/>
                    <a:pt x="5443" y="666"/>
                  </a:cubicBezTo>
                  <a:cubicBezTo>
                    <a:pt x="5425" y="677"/>
                    <a:pt x="5404" y="688"/>
                    <a:pt x="5390" y="699"/>
                  </a:cubicBezTo>
                  <a:cubicBezTo>
                    <a:pt x="5071" y="881"/>
                    <a:pt x="4745" y="1060"/>
                    <a:pt x="4501" y="1171"/>
                  </a:cubicBezTo>
                  <a:cubicBezTo>
                    <a:pt x="4484" y="1182"/>
                    <a:pt x="4466" y="1193"/>
                    <a:pt x="4448" y="1200"/>
                  </a:cubicBezTo>
                  <a:cubicBezTo>
                    <a:pt x="4448" y="1200"/>
                    <a:pt x="4444" y="1200"/>
                    <a:pt x="4441" y="1203"/>
                  </a:cubicBezTo>
                  <a:cubicBezTo>
                    <a:pt x="4140" y="1336"/>
                    <a:pt x="3295" y="1533"/>
                    <a:pt x="2424" y="1805"/>
                  </a:cubicBezTo>
                  <a:cubicBezTo>
                    <a:pt x="2403" y="1812"/>
                    <a:pt x="2385" y="1816"/>
                    <a:pt x="2367" y="1823"/>
                  </a:cubicBezTo>
                  <a:cubicBezTo>
                    <a:pt x="1268" y="2174"/>
                    <a:pt x="154" y="2643"/>
                    <a:pt x="65" y="3270"/>
                  </a:cubicBezTo>
                  <a:cubicBezTo>
                    <a:pt x="0" y="3703"/>
                    <a:pt x="183" y="3961"/>
                    <a:pt x="433" y="4118"/>
                  </a:cubicBezTo>
                  <a:cubicBezTo>
                    <a:pt x="466" y="4136"/>
                    <a:pt x="498" y="4154"/>
                    <a:pt x="530" y="4169"/>
                  </a:cubicBezTo>
                  <a:lnTo>
                    <a:pt x="534" y="4169"/>
                  </a:lnTo>
                  <a:cubicBezTo>
                    <a:pt x="860" y="4330"/>
                    <a:pt x="1251" y="4345"/>
                    <a:pt x="1381" y="4345"/>
                  </a:cubicBezTo>
                  <a:cubicBezTo>
                    <a:pt x="1410" y="4345"/>
                    <a:pt x="1425" y="4344"/>
                    <a:pt x="1425" y="4344"/>
                  </a:cubicBezTo>
                  <a:cubicBezTo>
                    <a:pt x="1425" y="4344"/>
                    <a:pt x="7020" y="4638"/>
                    <a:pt x="8442" y="4638"/>
                  </a:cubicBezTo>
                  <a:cubicBezTo>
                    <a:pt x="8566" y="4638"/>
                    <a:pt x="8659" y="4635"/>
                    <a:pt x="8713" y="4630"/>
                  </a:cubicBezTo>
                  <a:cubicBezTo>
                    <a:pt x="9014" y="4602"/>
                    <a:pt x="9171" y="4408"/>
                    <a:pt x="9250" y="4143"/>
                  </a:cubicBezTo>
                  <a:cubicBezTo>
                    <a:pt x="9257" y="4122"/>
                    <a:pt x="9264" y="4100"/>
                    <a:pt x="9271" y="4079"/>
                  </a:cubicBezTo>
                  <a:cubicBezTo>
                    <a:pt x="9357" y="3753"/>
                    <a:pt x="9347" y="3345"/>
                    <a:pt x="9343" y="3005"/>
                  </a:cubicBezTo>
                  <a:cubicBezTo>
                    <a:pt x="9332" y="2668"/>
                    <a:pt x="9304" y="2335"/>
                    <a:pt x="9261" y="2002"/>
                  </a:cubicBezTo>
                  <a:cubicBezTo>
                    <a:pt x="9253" y="1973"/>
                    <a:pt x="9253" y="1948"/>
                    <a:pt x="9246" y="1920"/>
                  </a:cubicBezTo>
                  <a:lnTo>
                    <a:pt x="9246" y="1916"/>
                  </a:lnTo>
                  <a:cubicBezTo>
                    <a:pt x="9168" y="1246"/>
                    <a:pt x="9060" y="570"/>
                    <a:pt x="9060" y="570"/>
                  </a:cubicBezTo>
                  <a:lnTo>
                    <a:pt x="656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8"/>
            <p:cNvSpPr/>
            <p:nvPr/>
          </p:nvSpPr>
          <p:spPr>
            <a:xfrm>
              <a:off x="-1183108" y="2958870"/>
              <a:ext cx="150304" cy="102368"/>
            </a:xfrm>
            <a:custGeom>
              <a:avLst/>
              <a:gdLst/>
              <a:ahLst/>
              <a:cxnLst/>
              <a:rect l="l" t="t" r="r" b="b"/>
              <a:pathLst>
                <a:path w="3587" h="2443" extrusionOk="0">
                  <a:moveTo>
                    <a:pt x="1620" y="1"/>
                  </a:moveTo>
                  <a:cubicBezTo>
                    <a:pt x="1580" y="1"/>
                    <a:pt x="1259" y="532"/>
                    <a:pt x="1227" y="581"/>
                  </a:cubicBezTo>
                  <a:cubicBezTo>
                    <a:pt x="1066" y="821"/>
                    <a:pt x="887" y="1047"/>
                    <a:pt x="690" y="1254"/>
                  </a:cubicBezTo>
                  <a:cubicBezTo>
                    <a:pt x="500" y="1448"/>
                    <a:pt x="292" y="1627"/>
                    <a:pt x="138" y="1852"/>
                  </a:cubicBezTo>
                  <a:cubicBezTo>
                    <a:pt x="1" y="2052"/>
                    <a:pt x="1339" y="2443"/>
                    <a:pt x="2255" y="2443"/>
                  </a:cubicBezTo>
                  <a:cubicBezTo>
                    <a:pt x="2671" y="2443"/>
                    <a:pt x="3000" y="2362"/>
                    <a:pt x="3064" y="2146"/>
                  </a:cubicBezTo>
                  <a:cubicBezTo>
                    <a:pt x="3283" y="1401"/>
                    <a:pt x="3587" y="993"/>
                    <a:pt x="3587" y="993"/>
                  </a:cubicBezTo>
                  <a:lnTo>
                    <a:pt x="1621" y="1"/>
                  </a:lnTo>
                  <a:cubicBezTo>
                    <a:pt x="1621" y="1"/>
                    <a:pt x="1620" y="1"/>
                    <a:pt x="1620" y="1"/>
                  </a:cubicBez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8"/>
            <p:cNvSpPr/>
            <p:nvPr/>
          </p:nvSpPr>
          <p:spPr>
            <a:xfrm>
              <a:off x="-1416044" y="3194739"/>
              <a:ext cx="370209" cy="9973"/>
            </a:xfrm>
            <a:custGeom>
              <a:avLst/>
              <a:gdLst/>
              <a:ahLst/>
              <a:cxnLst/>
              <a:rect l="l" t="t" r="r" b="b"/>
              <a:pathLst>
                <a:path w="8835" h="238" extrusionOk="0">
                  <a:moveTo>
                    <a:pt x="1406" y="0"/>
                  </a:moveTo>
                  <a:cubicBezTo>
                    <a:pt x="937" y="0"/>
                    <a:pt x="467" y="13"/>
                    <a:pt x="0" y="44"/>
                  </a:cubicBezTo>
                  <a:cubicBezTo>
                    <a:pt x="29" y="66"/>
                    <a:pt x="61" y="80"/>
                    <a:pt x="93" y="98"/>
                  </a:cubicBezTo>
                  <a:lnTo>
                    <a:pt x="100" y="98"/>
                  </a:lnTo>
                  <a:cubicBezTo>
                    <a:pt x="550" y="71"/>
                    <a:pt x="1000" y="60"/>
                    <a:pt x="1450" y="60"/>
                  </a:cubicBezTo>
                  <a:cubicBezTo>
                    <a:pt x="2367" y="60"/>
                    <a:pt x="3282" y="105"/>
                    <a:pt x="4183" y="148"/>
                  </a:cubicBezTo>
                  <a:cubicBezTo>
                    <a:pt x="5085" y="191"/>
                    <a:pt x="6016" y="238"/>
                    <a:pt x="6936" y="238"/>
                  </a:cubicBezTo>
                  <a:lnTo>
                    <a:pt x="7141" y="238"/>
                  </a:lnTo>
                  <a:cubicBezTo>
                    <a:pt x="7667" y="234"/>
                    <a:pt x="8251" y="213"/>
                    <a:pt x="8813" y="73"/>
                  </a:cubicBezTo>
                  <a:cubicBezTo>
                    <a:pt x="8820" y="52"/>
                    <a:pt x="8827" y="30"/>
                    <a:pt x="8834" y="9"/>
                  </a:cubicBezTo>
                  <a:lnTo>
                    <a:pt x="8834" y="9"/>
                  </a:lnTo>
                  <a:cubicBezTo>
                    <a:pt x="8394" y="112"/>
                    <a:pt x="7943" y="170"/>
                    <a:pt x="7491" y="173"/>
                  </a:cubicBezTo>
                  <a:lnTo>
                    <a:pt x="7427" y="173"/>
                  </a:lnTo>
                  <a:cubicBezTo>
                    <a:pt x="7327" y="177"/>
                    <a:pt x="7234" y="180"/>
                    <a:pt x="7141" y="180"/>
                  </a:cubicBezTo>
                  <a:cubicBezTo>
                    <a:pt x="7105" y="181"/>
                    <a:pt x="7069" y="181"/>
                    <a:pt x="7033" y="181"/>
                  </a:cubicBezTo>
                  <a:cubicBezTo>
                    <a:pt x="6083" y="181"/>
                    <a:pt x="5118" y="136"/>
                    <a:pt x="4186" y="91"/>
                  </a:cubicBezTo>
                  <a:cubicBezTo>
                    <a:pt x="3717" y="66"/>
                    <a:pt x="3244" y="41"/>
                    <a:pt x="2768" y="26"/>
                  </a:cubicBezTo>
                  <a:lnTo>
                    <a:pt x="2707" y="26"/>
                  </a:lnTo>
                  <a:cubicBezTo>
                    <a:pt x="2275" y="11"/>
                    <a:pt x="1841" y="0"/>
                    <a:pt x="14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8"/>
            <p:cNvSpPr/>
            <p:nvPr/>
          </p:nvSpPr>
          <p:spPr>
            <a:xfrm>
              <a:off x="-1335172" y="3099662"/>
              <a:ext cx="35575" cy="96669"/>
            </a:xfrm>
            <a:custGeom>
              <a:avLst/>
              <a:gdLst/>
              <a:ahLst/>
              <a:cxnLst/>
              <a:rect l="l" t="t" r="r" b="b"/>
              <a:pathLst>
                <a:path w="849" h="2307" extrusionOk="0">
                  <a:moveTo>
                    <a:pt x="57" y="0"/>
                  </a:moveTo>
                  <a:cubicBezTo>
                    <a:pt x="36" y="7"/>
                    <a:pt x="18" y="11"/>
                    <a:pt x="0" y="18"/>
                  </a:cubicBezTo>
                  <a:cubicBezTo>
                    <a:pt x="516" y="663"/>
                    <a:pt x="792" y="1468"/>
                    <a:pt x="781" y="2292"/>
                  </a:cubicBezTo>
                  <a:lnTo>
                    <a:pt x="781" y="2306"/>
                  </a:lnTo>
                  <a:lnTo>
                    <a:pt x="838" y="2306"/>
                  </a:lnTo>
                  <a:lnTo>
                    <a:pt x="838" y="2292"/>
                  </a:lnTo>
                  <a:cubicBezTo>
                    <a:pt x="849" y="1461"/>
                    <a:pt x="573" y="652"/>
                    <a:pt x="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8"/>
            <p:cNvSpPr/>
            <p:nvPr/>
          </p:nvSpPr>
          <p:spPr>
            <a:xfrm>
              <a:off x="-1105170" y="3104439"/>
              <a:ext cx="58873" cy="99518"/>
            </a:xfrm>
            <a:custGeom>
              <a:avLst/>
              <a:gdLst/>
              <a:ahLst/>
              <a:cxnLst/>
              <a:rect l="l" t="t" r="r" b="b"/>
              <a:pathLst>
                <a:path w="1405" h="2375" extrusionOk="0">
                  <a:moveTo>
                    <a:pt x="1394" y="1"/>
                  </a:moveTo>
                  <a:cubicBezTo>
                    <a:pt x="871" y="681"/>
                    <a:pt x="287" y="1576"/>
                    <a:pt x="8" y="2328"/>
                  </a:cubicBezTo>
                  <a:cubicBezTo>
                    <a:pt x="8" y="2335"/>
                    <a:pt x="1" y="2343"/>
                    <a:pt x="1" y="2353"/>
                  </a:cubicBezTo>
                  <a:lnTo>
                    <a:pt x="55" y="2375"/>
                  </a:lnTo>
                  <a:cubicBezTo>
                    <a:pt x="62" y="2357"/>
                    <a:pt x="65" y="2339"/>
                    <a:pt x="72" y="2325"/>
                  </a:cubicBezTo>
                  <a:cubicBezTo>
                    <a:pt x="348" y="1598"/>
                    <a:pt x="900" y="746"/>
                    <a:pt x="1405" y="83"/>
                  </a:cubicBezTo>
                  <a:cubicBezTo>
                    <a:pt x="1401" y="54"/>
                    <a:pt x="1397" y="29"/>
                    <a:pt x="1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8"/>
            <p:cNvSpPr/>
            <p:nvPr/>
          </p:nvSpPr>
          <p:spPr>
            <a:xfrm>
              <a:off x="-1248309" y="3073096"/>
              <a:ext cx="27949" cy="30212"/>
            </a:xfrm>
            <a:custGeom>
              <a:avLst/>
              <a:gdLst/>
              <a:ahLst/>
              <a:cxnLst/>
              <a:rect l="l" t="t" r="r" b="b"/>
              <a:pathLst>
                <a:path w="667" h="721" extrusionOk="0">
                  <a:moveTo>
                    <a:pt x="65" y="0"/>
                  </a:moveTo>
                  <a:cubicBezTo>
                    <a:pt x="44" y="11"/>
                    <a:pt x="29" y="22"/>
                    <a:pt x="11" y="29"/>
                  </a:cubicBezTo>
                  <a:cubicBezTo>
                    <a:pt x="8" y="32"/>
                    <a:pt x="8" y="32"/>
                    <a:pt x="1" y="32"/>
                  </a:cubicBezTo>
                  <a:cubicBezTo>
                    <a:pt x="262" y="204"/>
                    <a:pt x="473" y="441"/>
                    <a:pt x="617" y="720"/>
                  </a:cubicBezTo>
                  <a:lnTo>
                    <a:pt x="667" y="695"/>
                  </a:lnTo>
                  <a:cubicBezTo>
                    <a:pt x="527" y="416"/>
                    <a:pt x="319" y="176"/>
                    <a:pt x="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8"/>
            <p:cNvSpPr/>
            <p:nvPr/>
          </p:nvSpPr>
          <p:spPr>
            <a:xfrm>
              <a:off x="-1208543" y="3051935"/>
              <a:ext cx="28536" cy="32893"/>
            </a:xfrm>
            <a:custGeom>
              <a:avLst/>
              <a:gdLst/>
              <a:ahLst/>
              <a:cxnLst/>
              <a:rect l="l" t="t" r="r" b="b"/>
              <a:pathLst>
                <a:path w="681" h="785" extrusionOk="0">
                  <a:moveTo>
                    <a:pt x="58" y="0"/>
                  </a:moveTo>
                  <a:cubicBezTo>
                    <a:pt x="36" y="11"/>
                    <a:pt x="18" y="22"/>
                    <a:pt x="1" y="33"/>
                  </a:cubicBezTo>
                  <a:cubicBezTo>
                    <a:pt x="266" y="230"/>
                    <a:pt x="480" y="487"/>
                    <a:pt x="624" y="785"/>
                  </a:cubicBezTo>
                  <a:lnTo>
                    <a:pt x="681" y="756"/>
                  </a:lnTo>
                  <a:cubicBezTo>
                    <a:pt x="534" y="459"/>
                    <a:pt x="323" y="201"/>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8"/>
            <p:cNvSpPr/>
            <p:nvPr/>
          </p:nvSpPr>
          <p:spPr>
            <a:xfrm>
              <a:off x="-650653" y="2152791"/>
              <a:ext cx="440437" cy="617433"/>
            </a:xfrm>
            <a:custGeom>
              <a:avLst/>
              <a:gdLst/>
              <a:ahLst/>
              <a:cxnLst/>
              <a:rect l="l" t="t" r="r" b="b"/>
              <a:pathLst>
                <a:path w="10511" h="14735" extrusionOk="0">
                  <a:moveTo>
                    <a:pt x="7458" y="0"/>
                  </a:moveTo>
                  <a:cubicBezTo>
                    <a:pt x="7279" y="0"/>
                    <a:pt x="7089" y="17"/>
                    <a:pt x="6887" y="51"/>
                  </a:cubicBezTo>
                  <a:cubicBezTo>
                    <a:pt x="4935" y="384"/>
                    <a:pt x="1326" y="2565"/>
                    <a:pt x="1326" y="2565"/>
                  </a:cubicBezTo>
                  <a:lnTo>
                    <a:pt x="1" y="7177"/>
                  </a:lnTo>
                  <a:cubicBezTo>
                    <a:pt x="1" y="7177"/>
                    <a:pt x="2242" y="12843"/>
                    <a:pt x="3854" y="13817"/>
                  </a:cubicBezTo>
                  <a:cubicBezTo>
                    <a:pt x="5290" y="14686"/>
                    <a:pt x="8377" y="14734"/>
                    <a:pt x="9043" y="14734"/>
                  </a:cubicBezTo>
                  <a:cubicBezTo>
                    <a:pt x="9126" y="14734"/>
                    <a:pt x="9172" y="14733"/>
                    <a:pt x="9172" y="14733"/>
                  </a:cubicBezTo>
                  <a:cubicBezTo>
                    <a:pt x="9172" y="14733"/>
                    <a:pt x="9841" y="11990"/>
                    <a:pt x="10174" y="9523"/>
                  </a:cubicBezTo>
                  <a:cubicBezTo>
                    <a:pt x="10511" y="7056"/>
                    <a:pt x="10389" y="4649"/>
                    <a:pt x="10053" y="2852"/>
                  </a:cubicBezTo>
                  <a:cubicBezTo>
                    <a:pt x="9754" y="1243"/>
                    <a:pt x="9012" y="0"/>
                    <a:pt x="74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8"/>
            <p:cNvSpPr/>
            <p:nvPr/>
          </p:nvSpPr>
          <p:spPr>
            <a:xfrm>
              <a:off x="-1207956" y="2260858"/>
              <a:ext cx="980351" cy="874296"/>
            </a:xfrm>
            <a:custGeom>
              <a:avLst/>
              <a:gdLst/>
              <a:ahLst/>
              <a:cxnLst/>
              <a:rect l="l" t="t" r="r" b="b"/>
              <a:pathLst>
                <a:path w="23396" h="20865" extrusionOk="0">
                  <a:moveTo>
                    <a:pt x="4796" y="1"/>
                  </a:moveTo>
                  <a:cubicBezTo>
                    <a:pt x="2683" y="40"/>
                    <a:pt x="2196" y="1014"/>
                    <a:pt x="1333" y="3044"/>
                  </a:cubicBezTo>
                  <a:cubicBezTo>
                    <a:pt x="470" y="5075"/>
                    <a:pt x="1" y="16083"/>
                    <a:pt x="1" y="16083"/>
                  </a:cubicBezTo>
                  <a:lnTo>
                    <a:pt x="2157" y="16853"/>
                  </a:lnTo>
                  <a:lnTo>
                    <a:pt x="4875" y="18274"/>
                  </a:lnTo>
                  <a:lnTo>
                    <a:pt x="6622" y="15757"/>
                  </a:lnTo>
                  <a:cubicBezTo>
                    <a:pt x="6622" y="15757"/>
                    <a:pt x="7070" y="17343"/>
                    <a:pt x="8205" y="18969"/>
                  </a:cubicBezTo>
                  <a:cubicBezTo>
                    <a:pt x="8990" y="20087"/>
                    <a:pt x="10315" y="20261"/>
                    <a:pt x="11062" y="20261"/>
                  </a:cubicBezTo>
                  <a:cubicBezTo>
                    <a:pt x="11398" y="20261"/>
                    <a:pt x="11618" y="20226"/>
                    <a:pt x="11618" y="20226"/>
                  </a:cubicBezTo>
                  <a:cubicBezTo>
                    <a:pt x="11997" y="20653"/>
                    <a:pt x="13291" y="20864"/>
                    <a:pt x="14840" y="20864"/>
                  </a:cubicBezTo>
                  <a:cubicBezTo>
                    <a:pt x="17267" y="20864"/>
                    <a:pt x="20322" y="20347"/>
                    <a:pt x="21487" y="19331"/>
                  </a:cubicBezTo>
                  <a:cubicBezTo>
                    <a:pt x="23396" y="17665"/>
                    <a:pt x="22472" y="12154"/>
                    <a:pt x="22472" y="12154"/>
                  </a:cubicBezTo>
                  <a:lnTo>
                    <a:pt x="17140" y="11209"/>
                  </a:lnTo>
                  <a:cubicBezTo>
                    <a:pt x="17140" y="11209"/>
                    <a:pt x="15682" y="9057"/>
                    <a:pt x="14665" y="6661"/>
                  </a:cubicBezTo>
                  <a:cubicBezTo>
                    <a:pt x="13648" y="4265"/>
                    <a:pt x="12183" y="1462"/>
                    <a:pt x="9953" y="609"/>
                  </a:cubicBezTo>
                  <a:cubicBezTo>
                    <a:pt x="9293" y="358"/>
                    <a:pt x="8718" y="269"/>
                    <a:pt x="8236" y="269"/>
                  </a:cubicBezTo>
                  <a:cubicBezTo>
                    <a:pt x="7085" y="269"/>
                    <a:pt x="6461" y="774"/>
                    <a:pt x="6461" y="774"/>
                  </a:cubicBezTo>
                  <a:cubicBezTo>
                    <a:pt x="5970" y="43"/>
                    <a:pt x="4796" y="1"/>
                    <a:pt x="47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8"/>
            <p:cNvSpPr/>
            <p:nvPr/>
          </p:nvSpPr>
          <p:spPr>
            <a:xfrm>
              <a:off x="-1006573" y="2619040"/>
              <a:ext cx="235492" cy="410142"/>
            </a:xfrm>
            <a:custGeom>
              <a:avLst/>
              <a:gdLst/>
              <a:ahLst/>
              <a:cxnLst/>
              <a:rect l="l" t="t" r="r" b="b"/>
              <a:pathLst>
                <a:path w="5620" h="9788" extrusionOk="0">
                  <a:moveTo>
                    <a:pt x="5553" y="1"/>
                  </a:moveTo>
                  <a:cubicBezTo>
                    <a:pt x="5528" y="1"/>
                    <a:pt x="5506" y="17"/>
                    <a:pt x="5497" y="40"/>
                  </a:cubicBezTo>
                  <a:cubicBezTo>
                    <a:pt x="3933" y="4369"/>
                    <a:pt x="61" y="9640"/>
                    <a:pt x="22" y="9690"/>
                  </a:cubicBezTo>
                  <a:cubicBezTo>
                    <a:pt x="1" y="9719"/>
                    <a:pt x="8" y="9755"/>
                    <a:pt x="33" y="9776"/>
                  </a:cubicBezTo>
                  <a:cubicBezTo>
                    <a:pt x="44" y="9783"/>
                    <a:pt x="58" y="9787"/>
                    <a:pt x="69" y="9787"/>
                  </a:cubicBezTo>
                  <a:cubicBezTo>
                    <a:pt x="87" y="9787"/>
                    <a:pt x="104" y="9776"/>
                    <a:pt x="119" y="9762"/>
                  </a:cubicBezTo>
                  <a:cubicBezTo>
                    <a:pt x="158" y="9708"/>
                    <a:pt x="4040" y="4423"/>
                    <a:pt x="5608" y="83"/>
                  </a:cubicBezTo>
                  <a:cubicBezTo>
                    <a:pt x="5619" y="50"/>
                    <a:pt x="5605" y="15"/>
                    <a:pt x="5573" y="4"/>
                  </a:cubicBezTo>
                  <a:cubicBezTo>
                    <a:pt x="5566" y="2"/>
                    <a:pt x="5560" y="1"/>
                    <a:pt x="5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8"/>
            <p:cNvSpPr/>
            <p:nvPr/>
          </p:nvSpPr>
          <p:spPr>
            <a:xfrm>
              <a:off x="-840472" y="2763688"/>
              <a:ext cx="121894" cy="347120"/>
            </a:xfrm>
            <a:custGeom>
              <a:avLst/>
              <a:gdLst/>
              <a:ahLst/>
              <a:cxnLst/>
              <a:rect l="l" t="t" r="r" b="b"/>
              <a:pathLst>
                <a:path w="2909" h="8284" extrusionOk="0">
                  <a:moveTo>
                    <a:pt x="66" y="1"/>
                  </a:moveTo>
                  <a:cubicBezTo>
                    <a:pt x="60" y="1"/>
                    <a:pt x="54" y="2"/>
                    <a:pt x="47" y="4"/>
                  </a:cubicBezTo>
                  <a:cubicBezTo>
                    <a:pt x="15" y="18"/>
                    <a:pt x="1" y="50"/>
                    <a:pt x="12" y="83"/>
                  </a:cubicBezTo>
                  <a:cubicBezTo>
                    <a:pt x="22" y="101"/>
                    <a:pt x="667" y="1827"/>
                    <a:pt x="817" y="2933"/>
                  </a:cubicBezTo>
                  <a:cubicBezTo>
                    <a:pt x="828" y="3012"/>
                    <a:pt x="839" y="3101"/>
                    <a:pt x="853" y="3198"/>
                  </a:cubicBezTo>
                  <a:cubicBezTo>
                    <a:pt x="1014" y="4448"/>
                    <a:pt x="1311" y="6783"/>
                    <a:pt x="2805" y="8265"/>
                  </a:cubicBezTo>
                  <a:cubicBezTo>
                    <a:pt x="2815" y="8276"/>
                    <a:pt x="2830" y="8283"/>
                    <a:pt x="2848" y="8283"/>
                  </a:cubicBezTo>
                  <a:cubicBezTo>
                    <a:pt x="2862" y="8283"/>
                    <a:pt x="2876" y="8276"/>
                    <a:pt x="2887" y="8265"/>
                  </a:cubicBezTo>
                  <a:cubicBezTo>
                    <a:pt x="2909" y="8244"/>
                    <a:pt x="2909" y="8204"/>
                    <a:pt x="2887" y="8183"/>
                  </a:cubicBezTo>
                  <a:cubicBezTo>
                    <a:pt x="1422" y="6725"/>
                    <a:pt x="1125" y="4419"/>
                    <a:pt x="968" y="3180"/>
                  </a:cubicBezTo>
                  <a:cubicBezTo>
                    <a:pt x="957" y="3087"/>
                    <a:pt x="946" y="2998"/>
                    <a:pt x="935" y="2915"/>
                  </a:cubicBezTo>
                  <a:cubicBezTo>
                    <a:pt x="781" y="1794"/>
                    <a:pt x="130" y="58"/>
                    <a:pt x="123" y="40"/>
                  </a:cubicBezTo>
                  <a:cubicBezTo>
                    <a:pt x="114" y="17"/>
                    <a:pt x="92" y="1"/>
                    <a:pt x="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8"/>
            <p:cNvSpPr/>
            <p:nvPr/>
          </p:nvSpPr>
          <p:spPr>
            <a:xfrm>
              <a:off x="-1032092" y="2532889"/>
              <a:ext cx="738448" cy="494156"/>
            </a:xfrm>
            <a:custGeom>
              <a:avLst/>
              <a:gdLst/>
              <a:ahLst/>
              <a:cxnLst/>
              <a:rect l="l" t="t" r="r" b="b"/>
              <a:pathLst>
                <a:path w="17623" h="11793" extrusionOk="0">
                  <a:moveTo>
                    <a:pt x="6460" y="1"/>
                  </a:moveTo>
                  <a:cubicBezTo>
                    <a:pt x="6290" y="1"/>
                    <a:pt x="6126" y="29"/>
                    <a:pt x="5974" y="87"/>
                  </a:cubicBezTo>
                  <a:cubicBezTo>
                    <a:pt x="5387" y="309"/>
                    <a:pt x="5057" y="914"/>
                    <a:pt x="4767" y="1516"/>
                  </a:cubicBezTo>
                  <a:lnTo>
                    <a:pt x="8" y="11403"/>
                  </a:lnTo>
                  <a:cubicBezTo>
                    <a:pt x="1" y="11417"/>
                    <a:pt x="4" y="11435"/>
                    <a:pt x="22" y="11442"/>
                  </a:cubicBezTo>
                  <a:cubicBezTo>
                    <a:pt x="27" y="11444"/>
                    <a:pt x="32" y="11446"/>
                    <a:pt x="37" y="11446"/>
                  </a:cubicBezTo>
                  <a:cubicBezTo>
                    <a:pt x="47" y="11446"/>
                    <a:pt x="57" y="11441"/>
                    <a:pt x="62" y="11431"/>
                  </a:cubicBezTo>
                  <a:lnTo>
                    <a:pt x="4821" y="1541"/>
                  </a:lnTo>
                  <a:cubicBezTo>
                    <a:pt x="5104" y="950"/>
                    <a:pt x="5430" y="355"/>
                    <a:pt x="5999" y="140"/>
                  </a:cubicBezTo>
                  <a:cubicBezTo>
                    <a:pt x="6142" y="86"/>
                    <a:pt x="6298" y="60"/>
                    <a:pt x="6459" y="60"/>
                  </a:cubicBezTo>
                  <a:cubicBezTo>
                    <a:pt x="6713" y="60"/>
                    <a:pt x="6982" y="126"/>
                    <a:pt x="7238" y="255"/>
                  </a:cubicBezTo>
                  <a:cubicBezTo>
                    <a:pt x="7567" y="423"/>
                    <a:pt x="7875" y="688"/>
                    <a:pt x="8216" y="1089"/>
                  </a:cubicBezTo>
                  <a:cubicBezTo>
                    <a:pt x="9326" y="2414"/>
                    <a:pt x="9899" y="4112"/>
                    <a:pt x="10450" y="5752"/>
                  </a:cubicBezTo>
                  <a:cubicBezTo>
                    <a:pt x="11041" y="7496"/>
                    <a:pt x="11650" y="9304"/>
                    <a:pt x="12910" y="10658"/>
                  </a:cubicBezTo>
                  <a:cubicBezTo>
                    <a:pt x="13319" y="11095"/>
                    <a:pt x="14117" y="11793"/>
                    <a:pt x="15077" y="11793"/>
                  </a:cubicBezTo>
                  <a:cubicBezTo>
                    <a:pt x="15141" y="11793"/>
                    <a:pt x="15206" y="11793"/>
                    <a:pt x="15267" y="11786"/>
                  </a:cubicBezTo>
                  <a:cubicBezTo>
                    <a:pt x="16140" y="11700"/>
                    <a:pt x="16935" y="10991"/>
                    <a:pt x="17297" y="9981"/>
                  </a:cubicBezTo>
                  <a:cubicBezTo>
                    <a:pt x="17623" y="9075"/>
                    <a:pt x="17587" y="8062"/>
                    <a:pt x="17559" y="7166"/>
                  </a:cubicBezTo>
                  <a:cubicBezTo>
                    <a:pt x="17559" y="7152"/>
                    <a:pt x="17544" y="7138"/>
                    <a:pt x="17526" y="7138"/>
                  </a:cubicBezTo>
                  <a:cubicBezTo>
                    <a:pt x="17512" y="7138"/>
                    <a:pt x="17498" y="7152"/>
                    <a:pt x="17498" y="7170"/>
                  </a:cubicBezTo>
                  <a:cubicBezTo>
                    <a:pt x="17530" y="8058"/>
                    <a:pt x="17562" y="9068"/>
                    <a:pt x="17243" y="9963"/>
                  </a:cubicBezTo>
                  <a:cubicBezTo>
                    <a:pt x="16889" y="10948"/>
                    <a:pt x="16112" y="11642"/>
                    <a:pt x="15263" y="11725"/>
                  </a:cubicBezTo>
                  <a:cubicBezTo>
                    <a:pt x="15199" y="11732"/>
                    <a:pt x="15138" y="11736"/>
                    <a:pt x="15077" y="11736"/>
                  </a:cubicBezTo>
                  <a:cubicBezTo>
                    <a:pt x="14139" y="11736"/>
                    <a:pt x="13351" y="11044"/>
                    <a:pt x="12953" y="10615"/>
                  </a:cubicBezTo>
                  <a:cubicBezTo>
                    <a:pt x="11700" y="9272"/>
                    <a:pt x="11095" y="7474"/>
                    <a:pt x="10508" y="5730"/>
                  </a:cubicBezTo>
                  <a:cubicBezTo>
                    <a:pt x="9952" y="4087"/>
                    <a:pt x="9379" y="2386"/>
                    <a:pt x="8259" y="1050"/>
                  </a:cubicBezTo>
                  <a:cubicBezTo>
                    <a:pt x="7915" y="642"/>
                    <a:pt x="7600" y="373"/>
                    <a:pt x="7263" y="201"/>
                  </a:cubicBezTo>
                  <a:cubicBezTo>
                    <a:pt x="7000" y="69"/>
                    <a:pt x="6724" y="1"/>
                    <a:pt x="64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8"/>
            <p:cNvSpPr/>
            <p:nvPr/>
          </p:nvSpPr>
          <p:spPr>
            <a:xfrm>
              <a:off x="-636825" y="2444726"/>
              <a:ext cx="268637" cy="489924"/>
            </a:xfrm>
            <a:custGeom>
              <a:avLst/>
              <a:gdLst/>
              <a:ahLst/>
              <a:cxnLst/>
              <a:rect l="l" t="t" r="r" b="b"/>
              <a:pathLst>
                <a:path w="6411" h="11692" extrusionOk="0">
                  <a:moveTo>
                    <a:pt x="69" y="0"/>
                  </a:moveTo>
                  <a:cubicBezTo>
                    <a:pt x="61" y="0"/>
                    <a:pt x="52" y="2"/>
                    <a:pt x="43" y="6"/>
                  </a:cubicBezTo>
                  <a:cubicBezTo>
                    <a:pt x="15" y="17"/>
                    <a:pt x="0" y="53"/>
                    <a:pt x="15" y="85"/>
                  </a:cubicBezTo>
                  <a:cubicBezTo>
                    <a:pt x="57" y="178"/>
                    <a:pt x="4426" y="9589"/>
                    <a:pt x="6299" y="11673"/>
                  </a:cubicBezTo>
                  <a:cubicBezTo>
                    <a:pt x="6310" y="11684"/>
                    <a:pt x="6324" y="11691"/>
                    <a:pt x="6342" y="11691"/>
                  </a:cubicBezTo>
                  <a:cubicBezTo>
                    <a:pt x="6345" y="11692"/>
                    <a:pt x="6347" y="11692"/>
                    <a:pt x="6350" y="11692"/>
                  </a:cubicBezTo>
                  <a:cubicBezTo>
                    <a:pt x="6363" y="11692"/>
                    <a:pt x="6376" y="11686"/>
                    <a:pt x="6385" y="11677"/>
                  </a:cubicBezTo>
                  <a:cubicBezTo>
                    <a:pt x="6410" y="11655"/>
                    <a:pt x="6410" y="11616"/>
                    <a:pt x="6389" y="11594"/>
                  </a:cubicBezTo>
                  <a:cubicBezTo>
                    <a:pt x="4527" y="9525"/>
                    <a:pt x="169" y="128"/>
                    <a:pt x="122" y="35"/>
                  </a:cubicBezTo>
                  <a:cubicBezTo>
                    <a:pt x="112" y="12"/>
                    <a:pt x="91" y="0"/>
                    <a:pt x="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8"/>
            <p:cNvSpPr/>
            <p:nvPr/>
          </p:nvSpPr>
          <p:spPr>
            <a:xfrm>
              <a:off x="-463223" y="2788410"/>
              <a:ext cx="208758" cy="53929"/>
            </a:xfrm>
            <a:custGeom>
              <a:avLst/>
              <a:gdLst/>
              <a:ahLst/>
              <a:cxnLst/>
              <a:rect l="l" t="t" r="r" b="b"/>
              <a:pathLst>
                <a:path w="4982" h="1287" extrusionOk="0">
                  <a:moveTo>
                    <a:pt x="35" y="0"/>
                  </a:moveTo>
                  <a:cubicBezTo>
                    <a:pt x="21" y="0"/>
                    <a:pt x="10" y="8"/>
                    <a:pt x="4" y="23"/>
                  </a:cubicBezTo>
                  <a:cubicBezTo>
                    <a:pt x="0" y="37"/>
                    <a:pt x="8" y="55"/>
                    <a:pt x="25" y="58"/>
                  </a:cubicBezTo>
                  <a:cubicBezTo>
                    <a:pt x="1637" y="571"/>
                    <a:pt x="3281" y="979"/>
                    <a:pt x="4942" y="1287"/>
                  </a:cubicBezTo>
                  <a:lnTo>
                    <a:pt x="4949" y="1287"/>
                  </a:lnTo>
                  <a:cubicBezTo>
                    <a:pt x="4964" y="1287"/>
                    <a:pt x="4974" y="1280"/>
                    <a:pt x="4978" y="1265"/>
                  </a:cubicBezTo>
                  <a:cubicBezTo>
                    <a:pt x="4982" y="1247"/>
                    <a:pt x="4971" y="1233"/>
                    <a:pt x="4953" y="1229"/>
                  </a:cubicBezTo>
                  <a:cubicBezTo>
                    <a:pt x="3291" y="921"/>
                    <a:pt x="1651" y="513"/>
                    <a:pt x="43" y="1"/>
                  </a:cubicBezTo>
                  <a:cubicBezTo>
                    <a:pt x="40" y="1"/>
                    <a:pt x="38"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8"/>
            <p:cNvSpPr/>
            <p:nvPr/>
          </p:nvSpPr>
          <p:spPr>
            <a:xfrm>
              <a:off x="-1120296" y="2290650"/>
              <a:ext cx="185963" cy="678946"/>
            </a:xfrm>
            <a:custGeom>
              <a:avLst/>
              <a:gdLst/>
              <a:ahLst/>
              <a:cxnLst/>
              <a:rect l="l" t="t" r="r" b="b"/>
              <a:pathLst>
                <a:path w="4438" h="16203" extrusionOk="0">
                  <a:moveTo>
                    <a:pt x="4367" y="0"/>
                  </a:moveTo>
                  <a:cubicBezTo>
                    <a:pt x="4348" y="0"/>
                    <a:pt x="4330" y="10"/>
                    <a:pt x="4319" y="27"/>
                  </a:cubicBezTo>
                  <a:cubicBezTo>
                    <a:pt x="1501" y="4052"/>
                    <a:pt x="18" y="16016"/>
                    <a:pt x="4" y="16134"/>
                  </a:cubicBezTo>
                  <a:cubicBezTo>
                    <a:pt x="0" y="16167"/>
                    <a:pt x="22" y="16199"/>
                    <a:pt x="54" y="16202"/>
                  </a:cubicBezTo>
                  <a:lnTo>
                    <a:pt x="61" y="16202"/>
                  </a:lnTo>
                  <a:cubicBezTo>
                    <a:pt x="93" y="16202"/>
                    <a:pt x="118" y="16181"/>
                    <a:pt x="122" y="16152"/>
                  </a:cubicBezTo>
                  <a:cubicBezTo>
                    <a:pt x="136" y="16030"/>
                    <a:pt x="1615" y="4099"/>
                    <a:pt x="4416" y="95"/>
                  </a:cubicBezTo>
                  <a:cubicBezTo>
                    <a:pt x="4437" y="67"/>
                    <a:pt x="4430" y="31"/>
                    <a:pt x="4401" y="13"/>
                  </a:cubicBezTo>
                  <a:cubicBezTo>
                    <a:pt x="4391" y="4"/>
                    <a:pt x="4379" y="0"/>
                    <a:pt x="4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8"/>
            <p:cNvSpPr/>
            <p:nvPr/>
          </p:nvSpPr>
          <p:spPr>
            <a:xfrm>
              <a:off x="-1212147" y="2263707"/>
              <a:ext cx="667465" cy="225519"/>
            </a:xfrm>
            <a:custGeom>
              <a:avLst/>
              <a:gdLst/>
              <a:ahLst/>
              <a:cxnLst/>
              <a:rect l="l" t="t" r="r" b="b"/>
              <a:pathLst>
                <a:path w="15929" h="5382" extrusionOk="0">
                  <a:moveTo>
                    <a:pt x="2499" y="0"/>
                  </a:moveTo>
                  <a:cubicBezTo>
                    <a:pt x="1962" y="0"/>
                    <a:pt x="1321" y="175"/>
                    <a:pt x="885" y="867"/>
                  </a:cubicBezTo>
                  <a:cubicBezTo>
                    <a:pt x="1" y="2264"/>
                    <a:pt x="1326" y="3220"/>
                    <a:pt x="1326" y="3220"/>
                  </a:cubicBezTo>
                  <a:cubicBezTo>
                    <a:pt x="1326" y="3220"/>
                    <a:pt x="1455" y="3012"/>
                    <a:pt x="1651" y="2726"/>
                  </a:cubicBezTo>
                  <a:cubicBezTo>
                    <a:pt x="1651" y="2726"/>
                    <a:pt x="6275" y="5250"/>
                    <a:pt x="7829" y="5372"/>
                  </a:cubicBezTo>
                  <a:cubicBezTo>
                    <a:pt x="7909" y="5378"/>
                    <a:pt x="8000" y="5381"/>
                    <a:pt x="8100" y="5381"/>
                  </a:cubicBezTo>
                  <a:cubicBezTo>
                    <a:pt x="9953" y="5381"/>
                    <a:pt x="15048" y="4369"/>
                    <a:pt x="15048" y="4369"/>
                  </a:cubicBezTo>
                  <a:cubicBezTo>
                    <a:pt x="15048" y="4369"/>
                    <a:pt x="15929" y="1626"/>
                    <a:pt x="14805" y="104"/>
                  </a:cubicBezTo>
                  <a:lnTo>
                    <a:pt x="8316" y="1444"/>
                  </a:lnTo>
                  <a:lnTo>
                    <a:pt x="2955" y="713"/>
                  </a:lnTo>
                  <a:lnTo>
                    <a:pt x="3489" y="183"/>
                  </a:lnTo>
                  <a:cubicBezTo>
                    <a:pt x="3489" y="183"/>
                    <a:pt x="3048" y="0"/>
                    <a:pt x="2499" y="0"/>
                  </a:cubicBezTo>
                  <a:close/>
                </a:path>
              </a:pathLst>
            </a:custGeom>
            <a:solidFill>
              <a:srgbClr val="C77B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8"/>
            <p:cNvSpPr/>
            <p:nvPr/>
          </p:nvSpPr>
          <p:spPr>
            <a:xfrm>
              <a:off x="-597982" y="2246988"/>
              <a:ext cx="251247" cy="211231"/>
            </a:xfrm>
            <a:custGeom>
              <a:avLst/>
              <a:gdLst/>
              <a:ahLst/>
              <a:cxnLst/>
              <a:rect l="l" t="t" r="r" b="b"/>
              <a:pathLst>
                <a:path w="5996" h="5041" extrusionOk="0">
                  <a:moveTo>
                    <a:pt x="593" y="1"/>
                  </a:moveTo>
                  <a:cubicBezTo>
                    <a:pt x="586" y="1"/>
                    <a:pt x="580" y="3"/>
                    <a:pt x="574" y="6"/>
                  </a:cubicBezTo>
                  <a:lnTo>
                    <a:pt x="15" y="425"/>
                  </a:lnTo>
                  <a:cubicBezTo>
                    <a:pt x="8" y="428"/>
                    <a:pt x="1" y="439"/>
                    <a:pt x="4" y="450"/>
                  </a:cubicBezTo>
                  <a:cubicBezTo>
                    <a:pt x="4" y="460"/>
                    <a:pt x="11" y="471"/>
                    <a:pt x="22" y="475"/>
                  </a:cubicBezTo>
                  <a:cubicBezTo>
                    <a:pt x="26" y="478"/>
                    <a:pt x="642" y="776"/>
                    <a:pt x="642" y="2584"/>
                  </a:cubicBezTo>
                  <a:cubicBezTo>
                    <a:pt x="642" y="4382"/>
                    <a:pt x="294" y="4951"/>
                    <a:pt x="291" y="4955"/>
                  </a:cubicBezTo>
                  <a:cubicBezTo>
                    <a:pt x="287" y="4962"/>
                    <a:pt x="287" y="4976"/>
                    <a:pt x="291" y="4983"/>
                  </a:cubicBezTo>
                  <a:cubicBezTo>
                    <a:pt x="294" y="4994"/>
                    <a:pt x="305" y="4997"/>
                    <a:pt x="316" y="5001"/>
                  </a:cubicBezTo>
                  <a:cubicBezTo>
                    <a:pt x="581" y="5030"/>
                    <a:pt x="846" y="5040"/>
                    <a:pt x="1111" y="5040"/>
                  </a:cubicBezTo>
                  <a:cubicBezTo>
                    <a:pt x="2228" y="5040"/>
                    <a:pt x="4316" y="4836"/>
                    <a:pt x="5981" y="3508"/>
                  </a:cubicBezTo>
                  <a:cubicBezTo>
                    <a:pt x="5995" y="3497"/>
                    <a:pt x="5995" y="3476"/>
                    <a:pt x="5985" y="3465"/>
                  </a:cubicBezTo>
                  <a:cubicBezTo>
                    <a:pt x="5979" y="3457"/>
                    <a:pt x="5971" y="3454"/>
                    <a:pt x="5963" y="3454"/>
                  </a:cubicBezTo>
                  <a:cubicBezTo>
                    <a:pt x="5957" y="3454"/>
                    <a:pt x="5950" y="3456"/>
                    <a:pt x="5945" y="3461"/>
                  </a:cubicBezTo>
                  <a:cubicBezTo>
                    <a:pt x="4289" y="4781"/>
                    <a:pt x="2219" y="4981"/>
                    <a:pt x="1110" y="4981"/>
                  </a:cubicBezTo>
                  <a:cubicBezTo>
                    <a:pt x="732" y="4981"/>
                    <a:pt x="466" y="4957"/>
                    <a:pt x="366" y="4947"/>
                  </a:cubicBezTo>
                  <a:cubicBezTo>
                    <a:pt x="445" y="4790"/>
                    <a:pt x="703" y="4156"/>
                    <a:pt x="703" y="2584"/>
                  </a:cubicBezTo>
                  <a:cubicBezTo>
                    <a:pt x="703" y="983"/>
                    <a:pt x="233" y="543"/>
                    <a:pt x="87" y="446"/>
                  </a:cubicBezTo>
                  <a:lnTo>
                    <a:pt x="609" y="56"/>
                  </a:lnTo>
                  <a:cubicBezTo>
                    <a:pt x="624" y="45"/>
                    <a:pt x="624" y="27"/>
                    <a:pt x="617" y="13"/>
                  </a:cubicBezTo>
                  <a:cubicBezTo>
                    <a:pt x="610" y="4"/>
                    <a:pt x="602" y="1"/>
                    <a:pt x="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8"/>
            <p:cNvSpPr/>
            <p:nvPr/>
          </p:nvSpPr>
          <p:spPr>
            <a:xfrm>
              <a:off x="-394964" y="2420339"/>
              <a:ext cx="66667" cy="12529"/>
            </a:xfrm>
            <a:custGeom>
              <a:avLst/>
              <a:gdLst/>
              <a:ahLst/>
              <a:cxnLst/>
              <a:rect l="l" t="t" r="r" b="b"/>
              <a:pathLst>
                <a:path w="1591" h="299" extrusionOk="0">
                  <a:moveTo>
                    <a:pt x="38" y="0"/>
                  </a:moveTo>
                  <a:cubicBezTo>
                    <a:pt x="24" y="0"/>
                    <a:pt x="11" y="7"/>
                    <a:pt x="8" y="19"/>
                  </a:cubicBezTo>
                  <a:cubicBezTo>
                    <a:pt x="1" y="37"/>
                    <a:pt x="8" y="51"/>
                    <a:pt x="26" y="58"/>
                  </a:cubicBezTo>
                  <a:cubicBezTo>
                    <a:pt x="448" y="216"/>
                    <a:pt x="896" y="295"/>
                    <a:pt x="1351" y="298"/>
                  </a:cubicBezTo>
                  <a:cubicBezTo>
                    <a:pt x="1419" y="298"/>
                    <a:pt x="1487" y="295"/>
                    <a:pt x="1559" y="291"/>
                  </a:cubicBezTo>
                  <a:cubicBezTo>
                    <a:pt x="1576" y="291"/>
                    <a:pt x="1591" y="277"/>
                    <a:pt x="1587" y="259"/>
                  </a:cubicBezTo>
                  <a:cubicBezTo>
                    <a:pt x="1587" y="241"/>
                    <a:pt x="1573" y="230"/>
                    <a:pt x="1559" y="230"/>
                  </a:cubicBezTo>
                  <a:cubicBezTo>
                    <a:pt x="1489" y="234"/>
                    <a:pt x="1420" y="236"/>
                    <a:pt x="1351" y="236"/>
                  </a:cubicBezTo>
                  <a:cubicBezTo>
                    <a:pt x="905" y="236"/>
                    <a:pt x="463" y="156"/>
                    <a:pt x="47" y="1"/>
                  </a:cubicBezTo>
                  <a:cubicBezTo>
                    <a:pt x="44" y="0"/>
                    <a:pt x="41"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8"/>
            <p:cNvSpPr/>
            <p:nvPr/>
          </p:nvSpPr>
          <p:spPr>
            <a:xfrm>
              <a:off x="-369278" y="2428216"/>
              <a:ext cx="43243" cy="329940"/>
            </a:xfrm>
            <a:custGeom>
              <a:avLst/>
              <a:gdLst/>
              <a:ahLst/>
              <a:cxnLst/>
              <a:rect l="l" t="t" r="r" b="b"/>
              <a:pathLst>
                <a:path w="1032" h="7874" extrusionOk="0">
                  <a:moveTo>
                    <a:pt x="35" y="0"/>
                  </a:moveTo>
                  <a:cubicBezTo>
                    <a:pt x="31" y="0"/>
                    <a:pt x="26" y="1"/>
                    <a:pt x="22" y="3"/>
                  </a:cubicBezTo>
                  <a:cubicBezTo>
                    <a:pt x="7" y="10"/>
                    <a:pt x="0" y="28"/>
                    <a:pt x="7" y="42"/>
                  </a:cubicBezTo>
                  <a:cubicBezTo>
                    <a:pt x="527" y="1127"/>
                    <a:pt x="817" y="2381"/>
                    <a:pt x="899" y="3877"/>
                  </a:cubicBezTo>
                  <a:cubicBezTo>
                    <a:pt x="971" y="5199"/>
                    <a:pt x="867" y="6542"/>
                    <a:pt x="766" y="7842"/>
                  </a:cubicBezTo>
                  <a:cubicBezTo>
                    <a:pt x="766" y="7856"/>
                    <a:pt x="777" y="7870"/>
                    <a:pt x="795" y="7874"/>
                  </a:cubicBezTo>
                  <a:lnTo>
                    <a:pt x="799" y="7874"/>
                  </a:lnTo>
                  <a:cubicBezTo>
                    <a:pt x="813" y="7874"/>
                    <a:pt x="827" y="7863"/>
                    <a:pt x="827" y="7845"/>
                  </a:cubicBezTo>
                  <a:cubicBezTo>
                    <a:pt x="928" y="6545"/>
                    <a:pt x="1031" y="5199"/>
                    <a:pt x="960" y="3874"/>
                  </a:cubicBezTo>
                  <a:cubicBezTo>
                    <a:pt x="877" y="2370"/>
                    <a:pt x="584" y="1109"/>
                    <a:pt x="65" y="17"/>
                  </a:cubicBezTo>
                  <a:cubicBezTo>
                    <a:pt x="57" y="7"/>
                    <a:pt x="47" y="0"/>
                    <a:pt x="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48"/>
            <p:cNvSpPr/>
            <p:nvPr/>
          </p:nvSpPr>
          <p:spPr>
            <a:xfrm>
              <a:off x="-1045123" y="1379522"/>
              <a:ext cx="886866" cy="380978"/>
            </a:xfrm>
            <a:custGeom>
              <a:avLst/>
              <a:gdLst/>
              <a:ahLst/>
              <a:cxnLst/>
              <a:rect l="l" t="t" r="r" b="b"/>
              <a:pathLst>
                <a:path w="21165" h="9092" extrusionOk="0">
                  <a:moveTo>
                    <a:pt x="8414" y="1"/>
                  </a:moveTo>
                  <a:cubicBezTo>
                    <a:pt x="8252" y="1"/>
                    <a:pt x="8084" y="15"/>
                    <a:pt x="7911" y="46"/>
                  </a:cubicBezTo>
                  <a:cubicBezTo>
                    <a:pt x="5986" y="382"/>
                    <a:pt x="5059" y="2465"/>
                    <a:pt x="5753" y="3926"/>
                  </a:cubicBezTo>
                  <a:lnTo>
                    <a:pt x="5753" y="3926"/>
                  </a:lnTo>
                  <a:cubicBezTo>
                    <a:pt x="5451" y="3295"/>
                    <a:pt x="4754" y="2896"/>
                    <a:pt x="4056" y="2896"/>
                  </a:cubicBezTo>
                  <a:cubicBezTo>
                    <a:pt x="3981" y="2896"/>
                    <a:pt x="3906" y="2901"/>
                    <a:pt x="3832" y="2910"/>
                  </a:cubicBezTo>
                  <a:cubicBezTo>
                    <a:pt x="3062" y="3007"/>
                    <a:pt x="2385" y="3587"/>
                    <a:pt x="2131" y="4321"/>
                  </a:cubicBezTo>
                  <a:cubicBezTo>
                    <a:pt x="1873" y="5052"/>
                    <a:pt x="2016" y="5965"/>
                    <a:pt x="2471" y="6592"/>
                  </a:cubicBezTo>
                  <a:cubicBezTo>
                    <a:pt x="2252" y="6481"/>
                    <a:pt x="2009" y="6429"/>
                    <a:pt x="1764" y="6429"/>
                  </a:cubicBezTo>
                  <a:cubicBezTo>
                    <a:pt x="1277" y="6429"/>
                    <a:pt x="787" y="6637"/>
                    <a:pt x="477" y="7014"/>
                  </a:cubicBezTo>
                  <a:cubicBezTo>
                    <a:pt x="11" y="7583"/>
                    <a:pt x="0" y="8475"/>
                    <a:pt x="451" y="9055"/>
                  </a:cubicBezTo>
                  <a:lnTo>
                    <a:pt x="20670" y="9091"/>
                  </a:lnTo>
                  <a:cubicBezTo>
                    <a:pt x="20684" y="9091"/>
                    <a:pt x="20666" y="9077"/>
                    <a:pt x="20684" y="9077"/>
                  </a:cubicBezTo>
                  <a:cubicBezTo>
                    <a:pt x="20946" y="8507"/>
                    <a:pt x="21164" y="7934"/>
                    <a:pt x="21060" y="7315"/>
                  </a:cubicBezTo>
                  <a:cubicBezTo>
                    <a:pt x="20960" y="6695"/>
                    <a:pt x="20587" y="6104"/>
                    <a:pt x="20029" y="5825"/>
                  </a:cubicBezTo>
                  <a:cubicBezTo>
                    <a:pt x="19752" y="5688"/>
                    <a:pt x="19410" y="5598"/>
                    <a:pt x="19083" y="5598"/>
                  </a:cubicBezTo>
                  <a:cubicBezTo>
                    <a:pt x="18747" y="5598"/>
                    <a:pt x="18428" y="5693"/>
                    <a:pt x="18213" y="5929"/>
                  </a:cubicBezTo>
                  <a:cubicBezTo>
                    <a:pt x="18546" y="4912"/>
                    <a:pt x="18009" y="3687"/>
                    <a:pt x="17035" y="3247"/>
                  </a:cubicBezTo>
                  <a:cubicBezTo>
                    <a:pt x="16748" y="3116"/>
                    <a:pt x="16428" y="3053"/>
                    <a:pt x="16106" y="3053"/>
                  </a:cubicBezTo>
                  <a:cubicBezTo>
                    <a:pt x="15333" y="3053"/>
                    <a:pt x="14546" y="3413"/>
                    <a:pt x="14160" y="4060"/>
                  </a:cubicBezTo>
                  <a:cubicBezTo>
                    <a:pt x="14167" y="3569"/>
                    <a:pt x="14038" y="3064"/>
                    <a:pt x="13730" y="2681"/>
                  </a:cubicBezTo>
                  <a:cubicBezTo>
                    <a:pt x="13461" y="2348"/>
                    <a:pt x="13049" y="2126"/>
                    <a:pt x="12629" y="2126"/>
                  </a:cubicBezTo>
                  <a:cubicBezTo>
                    <a:pt x="12562" y="2126"/>
                    <a:pt x="12494" y="2132"/>
                    <a:pt x="12426" y="2144"/>
                  </a:cubicBezTo>
                  <a:cubicBezTo>
                    <a:pt x="11943" y="2226"/>
                    <a:pt x="11431" y="2685"/>
                    <a:pt x="11445" y="3179"/>
                  </a:cubicBezTo>
                  <a:cubicBezTo>
                    <a:pt x="11220" y="1578"/>
                    <a:pt x="10109" y="1"/>
                    <a:pt x="84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48"/>
            <p:cNvSpPr/>
            <p:nvPr/>
          </p:nvSpPr>
          <p:spPr>
            <a:xfrm>
              <a:off x="-347237" y="1826915"/>
              <a:ext cx="55563" cy="83344"/>
            </a:xfrm>
            <a:custGeom>
              <a:avLst/>
              <a:gdLst/>
              <a:ahLst/>
              <a:cxnLst/>
              <a:rect l="l" t="t" r="r" b="b"/>
              <a:pathLst>
                <a:path w="1326" h="1989" extrusionOk="0">
                  <a:moveTo>
                    <a:pt x="538" y="0"/>
                  </a:moveTo>
                  <a:cubicBezTo>
                    <a:pt x="495" y="61"/>
                    <a:pt x="459" y="126"/>
                    <a:pt x="423" y="190"/>
                  </a:cubicBezTo>
                  <a:cubicBezTo>
                    <a:pt x="233" y="505"/>
                    <a:pt x="104" y="853"/>
                    <a:pt x="36" y="1214"/>
                  </a:cubicBezTo>
                  <a:cubicBezTo>
                    <a:pt x="1" y="1426"/>
                    <a:pt x="44" y="1691"/>
                    <a:pt x="205" y="1841"/>
                  </a:cubicBezTo>
                  <a:cubicBezTo>
                    <a:pt x="311" y="1944"/>
                    <a:pt x="461" y="1988"/>
                    <a:pt x="609" y="1988"/>
                  </a:cubicBezTo>
                  <a:cubicBezTo>
                    <a:pt x="636" y="1988"/>
                    <a:pt x="662" y="1987"/>
                    <a:pt x="688" y="1984"/>
                  </a:cubicBezTo>
                  <a:cubicBezTo>
                    <a:pt x="796" y="1973"/>
                    <a:pt x="903" y="1931"/>
                    <a:pt x="985" y="1862"/>
                  </a:cubicBezTo>
                  <a:cubicBezTo>
                    <a:pt x="1326" y="1569"/>
                    <a:pt x="1093" y="1025"/>
                    <a:pt x="939" y="702"/>
                  </a:cubicBezTo>
                  <a:cubicBezTo>
                    <a:pt x="817" y="462"/>
                    <a:pt x="685" y="226"/>
                    <a:pt x="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8"/>
            <p:cNvSpPr/>
            <p:nvPr/>
          </p:nvSpPr>
          <p:spPr>
            <a:xfrm>
              <a:off x="-496243" y="2010574"/>
              <a:ext cx="48816" cy="73287"/>
            </a:xfrm>
            <a:custGeom>
              <a:avLst/>
              <a:gdLst/>
              <a:ahLst/>
              <a:cxnLst/>
              <a:rect l="l" t="t" r="r" b="b"/>
              <a:pathLst>
                <a:path w="1165" h="1749" extrusionOk="0">
                  <a:moveTo>
                    <a:pt x="470" y="0"/>
                  </a:moveTo>
                  <a:cubicBezTo>
                    <a:pt x="434" y="54"/>
                    <a:pt x="398" y="108"/>
                    <a:pt x="369" y="165"/>
                  </a:cubicBezTo>
                  <a:cubicBezTo>
                    <a:pt x="205" y="445"/>
                    <a:pt x="90" y="749"/>
                    <a:pt x="33" y="1068"/>
                  </a:cubicBezTo>
                  <a:cubicBezTo>
                    <a:pt x="1" y="1250"/>
                    <a:pt x="36" y="1483"/>
                    <a:pt x="176" y="1619"/>
                  </a:cubicBezTo>
                  <a:cubicBezTo>
                    <a:pt x="277" y="1705"/>
                    <a:pt x="404" y="1748"/>
                    <a:pt x="534" y="1748"/>
                  </a:cubicBezTo>
                  <a:cubicBezTo>
                    <a:pt x="557" y="1748"/>
                    <a:pt x="579" y="1747"/>
                    <a:pt x="602" y="1744"/>
                  </a:cubicBezTo>
                  <a:cubicBezTo>
                    <a:pt x="699" y="1734"/>
                    <a:pt x="792" y="1698"/>
                    <a:pt x="867" y="1637"/>
                  </a:cubicBezTo>
                  <a:cubicBezTo>
                    <a:pt x="1164" y="1379"/>
                    <a:pt x="960" y="899"/>
                    <a:pt x="821" y="616"/>
                  </a:cubicBezTo>
                  <a:cubicBezTo>
                    <a:pt x="717" y="405"/>
                    <a:pt x="599" y="197"/>
                    <a:pt x="4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8"/>
            <p:cNvSpPr/>
            <p:nvPr/>
          </p:nvSpPr>
          <p:spPr>
            <a:xfrm>
              <a:off x="-938440" y="1831399"/>
              <a:ext cx="48816" cy="73329"/>
            </a:xfrm>
            <a:custGeom>
              <a:avLst/>
              <a:gdLst/>
              <a:ahLst/>
              <a:cxnLst/>
              <a:rect l="l" t="t" r="r" b="b"/>
              <a:pathLst>
                <a:path w="1165" h="1750" extrusionOk="0">
                  <a:moveTo>
                    <a:pt x="469" y="1"/>
                  </a:moveTo>
                  <a:cubicBezTo>
                    <a:pt x="434" y="55"/>
                    <a:pt x="401" y="112"/>
                    <a:pt x="373" y="169"/>
                  </a:cubicBezTo>
                  <a:cubicBezTo>
                    <a:pt x="204" y="445"/>
                    <a:pt x="90" y="753"/>
                    <a:pt x="33" y="1068"/>
                  </a:cubicBezTo>
                  <a:cubicBezTo>
                    <a:pt x="0" y="1254"/>
                    <a:pt x="36" y="1487"/>
                    <a:pt x="179" y="1619"/>
                  </a:cubicBezTo>
                  <a:cubicBezTo>
                    <a:pt x="276" y="1704"/>
                    <a:pt x="402" y="1750"/>
                    <a:pt x="529" y="1750"/>
                  </a:cubicBezTo>
                  <a:cubicBezTo>
                    <a:pt x="553" y="1750"/>
                    <a:pt x="578" y="1748"/>
                    <a:pt x="602" y="1745"/>
                  </a:cubicBezTo>
                  <a:cubicBezTo>
                    <a:pt x="699" y="1738"/>
                    <a:pt x="792" y="1698"/>
                    <a:pt x="867" y="1637"/>
                  </a:cubicBezTo>
                  <a:cubicBezTo>
                    <a:pt x="1164" y="1383"/>
                    <a:pt x="960" y="903"/>
                    <a:pt x="820" y="620"/>
                  </a:cubicBezTo>
                  <a:cubicBezTo>
                    <a:pt x="717" y="405"/>
                    <a:pt x="598" y="201"/>
                    <a:pt x="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8"/>
            <p:cNvSpPr/>
            <p:nvPr/>
          </p:nvSpPr>
          <p:spPr>
            <a:xfrm>
              <a:off x="-840597" y="2084113"/>
              <a:ext cx="48942" cy="73162"/>
            </a:xfrm>
            <a:custGeom>
              <a:avLst/>
              <a:gdLst/>
              <a:ahLst/>
              <a:cxnLst/>
              <a:rect l="l" t="t" r="r" b="b"/>
              <a:pathLst>
                <a:path w="1168" h="1746" extrusionOk="0">
                  <a:moveTo>
                    <a:pt x="469" y="0"/>
                  </a:moveTo>
                  <a:cubicBezTo>
                    <a:pt x="433" y="50"/>
                    <a:pt x="401" y="108"/>
                    <a:pt x="373" y="165"/>
                  </a:cubicBezTo>
                  <a:cubicBezTo>
                    <a:pt x="204" y="444"/>
                    <a:pt x="90" y="749"/>
                    <a:pt x="32" y="1067"/>
                  </a:cubicBezTo>
                  <a:cubicBezTo>
                    <a:pt x="0" y="1250"/>
                    <a:pt x="36" y="1483"/>
                    <a:pt x="179" y="1615"/>
                  </a:cubicBezTo>
                  <a:cubicBezTo>
                    <a:pt x="278" y="1699"/>
                    <a:pt x="403" y="1746"/>
                    <a:pt x="531" y="1746"/>
                  </a:cubicBezTo>
                  <a:cubicBezTo>
                    <a:pt x="556" y="1746"/>
                    <a:pt x="581" y="1744"/>
                    <a:pt x="605" y="1740"/>
                  </a:cubicBezTo>
                  <a:cubicBezTo>
                    <a:pt x="702" y="1733"/>
                    <a:pt x="792" y="1698"/>
                    <a:pt x="867" y="1633"/>
                  </a:cubicBezTo>
                  <a:cubicBezTo>
                    <a:pt x="1168" y="1379"/>
                    <a:pt x="960" y="899"/>
                    <a:pt x="824" y="616"/>
                  </a:cubicBezTo>
                  <a:cubicBezTo>
                    <a:pt x="716" y="405"/>
                    <a:pt x="598" y="197"/>
                    <a:pt x="4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8"/>
            <p:cNvSpPr/>
            <p:nvPr/>
          </p:nvSpPr>
          <p:spPr>
            <a:xfrm>
              <a:off x="-283462" y="2123878"/>
              <a:ext cx="48816" cy="73246"/>
            </a:xfrm>
            <a:custGeom>
              <a:avLst/>
              <a:gdLst/>
              <a:ahLst/>
              <a:cxnLst/>
              <a:rect l="l" t="t" r="r" b="b"/>
              <a:pathLst>
                <a:path w="1165" h="1748" extrusionOk="0">
                  <a:moveTo>
                    <a:pt x="470" y="0"/>
                  </a:moveTo>
                  <a:cubicBezTo>
                    <a:pt x="434" y="54"/>
                    <a:pt x="398" y="111"/>
                    <a:pt x="369" y="168"/>
                  </a:cubicBezTo>
                  <a:cubicBezTo>
                    <a:pt x="205" y="444"/>
                    <a:pt x="90" y="749"/>
                    <a:pt x="33" y="1067"/>
                  </a:cubicBezTo>
                  <a:cubicBezTo>
                    <a:pt x="0" y="1250"/>
                    <a:pt x="36" y="1483"/>
                    <a:pt x="176" y="1619"/>
                  </a:cubicBezTo>
                  <a:cubicBezTo>
                    <a:pt x="277" y="1704"/>
                    <a:pt x="403" y="1748"/>
                    <a:pt x="534" y="1748"/>
                  </a:cubicBezTo>
                  <a:cubicBezTo>
                    <a:pt x="557" y="1748"/>
                    <a:pt x="579" y="1747"/>
                    <a:pt x="602" y="1744"/>
                  </a:cubicBezTo>
                  <a:cubicBezTo>
                    <a:pt x="699" y="1733"/>
                    <a:pt x="792" y="1697"/>
                    <a:pt x="867" y="1637"/>
                  </a:cubicBezTo>
                  <a:cubicBezTo>
                    <a:pt x="1164" y="1379"/>
                    <a:pt x="960" y="902"/>
                    <a:pt x="821" y="616"/>
                  </a:cubicBezTo>
                  <a:cubicBezTo>
                    <a:pt x="717" y="405"/>
                    <a:pt x="598" y="201"/>
                    <a:pt x="4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8"/>
            <p:cNvSpPr/>
            <p:nvPr/>
          </p:nvSpPr>
          <p:spPr>
            <a:xfrm>
              <a:off x="-689585" y="1975042"/>
              <a:ext cx="110628" cy="108808"/>
            </a:xfrm>
            <a:custGeom>
              <a:avLst/>
              <a:gdLst/>
              <a:ahLst/>
              <a:cxnLst/>
              <a:rect l="l" t="t" r="r" b="b"/>
              <a:pathLst>
                <a:path w="3708" h="3647" extrusionOk="0">
                  <a:moveTo>
                    <a:pt x="209" y="2235"/>
                  </a:moveTo>
                  <a:cubicBezTo>
                    <a:pt x="262" y="2464"/>
                    <a:pt x="363" y="2679"/>
                    <a:pt x="506" y="2865"/>
                  </a:cubicBezTo>
                  <a:cubicBezTo>
                    <a:pt x="517" y="2883"/>
                    <a:pt x="531" y="2898"/>
                    <a:pt x="542" y="2915"/>
                  </a:cubicBezTo>
                  <a:cubicBezTo>
                    <a:pt x="946" y="3417"/>
                    <a:pt x="1605" y="3646"/>
                    <a:pt x="2236" y="3499"/>
                  </a:cubicBezTo>
                  <a:cubicBezTo>
                    <a:pt x="3142" y="3288"/>
                    <a:pt x="3707" y="2382"/>
                    <a:pt x="3496" y="1476"/>
                  </a:cubicBezTo>
                  <a:cubicBezTo>
                    <a:pt x="3288" y="566"/>
                    <a:pt x="2382" y="1"/>
                    <a:pt x="1476" y="212"/>
                  </a:cubicBezTo>
                  <a:cubicBezTo>
                    <a:pt x="567" y="420"/>
                    <a:pt x="1" y="1326"/>
                    <a:pt x="209" y="2235"/>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8"/>
            <p:cNvSpPr/>
            <p:nvPr/>
          </p:nvSpPr>
          <p:spPr>
            <a:xfrm>
              <a:off x="-607805" y="2067377"/>
              <a:ext cx="73800" cy="139375"/>
            </a:xfrm>
            <a:custGeom>
              <a:avLst/>
              <a:gdLst/>
              <a:ahLst/>
              <a:cxnLst/>
              <a:rect l="l" t="t" r="r" b="b"/>
              <a:pathLst>
                <a:path w="2952" h="5575" extrusionOk="0">
                  <a:moveTo>
                    <a:pt x="71" y="2792"/>
                  </a:moveTo>
                  <a:cubicBezTo>
                    <a:pt x="250" y="2538"/>
                    <a:pt x="853" y="2173"/>
                    <a:pt x="1262" y="1816"/>
                  </a:cubicBezTo>
                  <a:cubicBezTo>
                    <a:pt x="1671" y="1459"/>
                    <a:pt x="2242" y="951"/>
                    <a:pt x="2524" y="649"/>
                  </a:cubicBezTo>
                  <a:cubicBezTo>
                    <a:pt x="2806" y="347"/>
                    <a:pt x="2948" y="-53"/>
                    <a:pt x="2952" y="6"/>
                  </a:cubicBezTo>
                  <a:cubicBezTo>
                    <a:pt x="2956" y="66"/>
                    <a:pt x="2650" y="653"/>
                    <a:pt x="2547" y="1006"/>
                  </a:cubicBezTo>
                  <a:cubicBezTo>
                    <a:pt x="2444" y="1359"/>
                    <a:pt x="2373" y="1772"/>
                    <a:pt x="2333" y="2125"/>
                  </a:cubicBezTo>
                  <a:cubicBezTo>
                    <a:pt x="2293" y="2478"/>
                    <a:pt x="2281" y="2792"/>
                    <a:pt x="2309" y="3125"/>
                  </a:cubicBezTo>
                  <a:cubicBezTo>
                    <a:pt x="2337" y="3458"/>
                    <a:pt x="2575" y="3839"/>
                    <a:pt x="2500" y="4125"/>
                  </a:cubicBezTo>
                  <a:cubicBezTo>
                    <a:pt x="2425" y="4411"/>
                    <a:pt x="2063" y="4630"/>
                    <a:pt x="1857" y="4840"/>
                  </a:cubicBezTo>
                  <a:cubicBezTo>
                    <a:pt x="1651" y="5050"/>
                    <a:pt x="1393" y="5268"/>
                    <a:pt x="1262" y="5387"/>
                  </a:cubicBezTo>
                  <a:cubicBezTo>
                    <a:pt x="1131" y="5506"/>
                    <a:pt x="1115" y="5625"/>
                    <a:pt x="1071" y="5554"/>
                  </a:cubicBezTo>
                  <a:cubicBezTo>
                    <a:pt x="1027" y="5483"/>
                    <a:pt x="1072" y="5209"/>
                    <a:pt x="1000" y="4959"/>
                  </a:cubicBezTo>
                  <a:cubicBezTo>
                    <a:pt x="929" y="4709"/>
                    <a:pt x="777" y="4324"/>
                    <a:pt x="642" y="4054"/>
                  </a:cubicBezTo>
                  <a:cubicBezTo>
                    <a:pt x="507" y="3784"/>
                    <a:pt x="285" y="3550"/>
                    <a:pt x="190" y="3340"/>
                  </a:cubicBezTo>
                  <a:cubicBezTo>
                    <a:pt x="95" y="3130"/>
                    <a:pt x="-108" y="3046"/>
                    <a:pt x="71" y="2792"/>
                  </a:cubicBezTo>
                  <a:close/>
                </a:path>
              </a:pathLst>
            </a:custGeom>
            <a:solidFill>
              <a:srgbClr val="372549">
                <a:alpha val="10610"/>
              </a:srgbClr>
            </a:solidFill>
            <a:ln>
              <a:noFill/>
            </a:ln>
          </p:spPr>
        </p:sp>
      </p:grpSp>
      <p:pic>
        <p:nvPicPr>
          <p:cNvPr id="3" name="Audio 2">
            <a:hlinkClick r:id="" action="ppaction://media"/>
            <a:extLst>
              <a:ext uri="{FF2B5EF4-FFF2-40B4-BE49-F238E27FC236}">
                <a16:creationId xmlns:a16="http://schemas.microsoft.com/office/drawing/2014/main" id="{4B1AF62A-0A64-C645-AE17-5D7594BB7E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04"/>
    </mc:Choice>
    <mc:Fallback>
      <p:transition spd="slow" advTm="1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976B85D5-8EBB-E54B-8440-689265CF2AC6}"/>
              </a:ext>
            </a:extLst>
          </p:cNvPr>
          <p:cNvSpPr>
            <a:spLocks noGrp="1"/>
          </p:cNvSpPr>
          <p:nvPr>
            <p:ph type="body" idx="1"/>
          </p:nvPr>
        </p:nvSpPr>
        <p:spPr>
          <a:xfrm>
            <a:off x="5408372" y="1633538"/>
            <a:ext cx="3008224" cy="2634900"/>
          </a:xfrm>
        </p:spPr>
        <p:txBody>
          <a:bodyPr/>
          <a:lstStyle/>
          <a:p>
            <a:pPr marL="114300" indent="0" algn="ctr">
              <a:buNone/>
            </a:pPr>
            <a:r>
              <a:rPr lang="en-US" sz="2400" dirty="0"/>
              <a:t>37 bills across 19 states propose to ban, limit, or criminalize gender affirming healthcare for TGE youth</a:t>
            </a:r>
          </a:p>
        </p:txBody>
      </p:sp>
      <p:sp>
        <p:nvSpPr>
          <p:cNvPr id="12" name="Text Placeholder 11">
            <a:extLst>
              <a:ext uri="{FF2B5EF4-FFF2-40B4-BE49-F238E27FC236}">
                <a16:creationId xmlns:a16="http://schemas.microsoft.com/office/drawing/2014/main" id="{337A1147-BF87-AE4F-B5A2-81955CC6B532}"/>
              </a:ext>
            </a:extLst>
          </p:cNvPr>
          <p:cNvSpPr>
            <a:spLocks noGrp="1"/>
          </p:cNvSpPr>
          <p:nvPr>
            <p:ph type="body" idx="2"/>
          </p:nvPr>
        </p:nvSpPr>
        <p:spPr/>
        <p:txBody>
          <a:bodyPr/>
          <a:lstStyle/>
          <a:p>
            <a:endParaRPr lang="en-US"/>
          </a:p>
        </p:txBody>
      </p:sp>
      <p:sp>
        <p:nvSpPr>
          <p:cNvPr id="5" name="Title 4">
            <a:extLst>
              <a:ext uri="{FF2B5EF4-FFF2-40B4-BE49-F238E27FC236}">
                <a16:creationId xmlns:a16="http://schemas.microsoft.com/office/drawing/2014/main" id="{0011FFEE-1812-0148-8FD2-3472E49B6782}"/>
              </a:ext>
            </a:extLst>
          </p:cNvPr>
          <p:cNvSpPr>
            <a:spLocks noGrp="1"/>
          </p:cNvSpPr>
          <p:nvPr>
            <p:ph type="title"/>
          </p:nvPr>
        </p:nvSpPr>
        <p:spPr/>
        <p:txBody>
          <a:bodyPr/>
          <a:lstStyle/>
          <a:p>
            <a:r>
              <a:rPr lang="en-US" dirty="0"/>
              <a:t>LEGISLATION</a:t>
            </a:r>
          </a:p>
        </p:txBody>
      </p:sp>
      <p:pic>
        <p:nvPicPr>
          <p:cNvPr id="10" name="Picture 9">
            <a:extLst>
              <a:ext uri="{FF2B5EF4-FFF2-40B4-BE49-F238E27FC236}">
                <a16:creationId xmlns:a16="http://schemas.microsoft.com/office/drawing/2014/main" id="{640A2985-07D5-AB43-9B73-F4728A3E35D5}"/>
              </a:ext>
            </a:extLst>
          </p:cNvPr>
          <p:cNvPicPr>
            <a:picLocks noChangeAspect="1"/>
          </p:cNvPicPr>
          <p:nvPr/>
        </p:nvPicPr>
        <p:blipFill>
          <a:blip r:embed="rId5"/>
          <a:stretch>
            <a:fillRect/>
          </a:stretch>
        </p:blipFill>
        <p:spPr>
          <a:xfrm>
            <a:off x="-140276" y="1254699"/>
            <a:ext cx="5557552" cy="3392578"/>
          </a:xfrm>
          <a:prstGeom prst="rect">
            <a:avLst/>
          </a:prstGeom>
          <a:effectLst>
            <a:softEdge rad="310470"/>
          </a:effectLst>
        </p:spPr>
      </p:pic>
      <p:sp>
        <p:nvSpPr>
          <p:cNvPr id="13" name="TextBox 12">
            <a:extLst>
              <a:ext uri="{FF2B5EF4-FFF2-40B4-BE49-F238E27FC236}">
                <a16:creationId xmlns:a16="http://schemas.microsoft.com/office/drawing/2014/main" id="{1DE80FA9-0008-6F4F-91FE-115DD69623CA}"/>
              </a:ext>
            </a:extLst>
          </p:cNvPr>
          <p:cNvSpPr txBox="1"/>
          <p:nvPr/>
        </p:nvSpPr>
        <p:spPr>
          <a:xfrm>
            <a:off x="0" y="4819149"/>
            <a:ext cx="6504039" cy="261610"/>
          </a:xfrm>
          <a:prstGeom prst="rect">
            <a:avLst/>
          </a:prstGeom>
          <a:noFill/>
        </p:spPr>
        <p:txBody>
          <a:bodyPr wrap="square" rtlCol="0">
            <a:spAutoFit/>
          </a:bodyPr>
          <a:lstStyle/>
          <a:p>
            <a:r>
              <a:rPr lang="en-US" sz="1100" dirty="0" err="1"/>
              <a:t>Matouk</a:t>
            </a:r>
            <a:r>
              <a:rPr lang="en-US" sz="1100" dirty="0"/>
              <a:t> &amp; Wald, 2022; Kidd et al., 2021; Photo credit: Freedom for All</a:t>
            </a:r>
          </a:p>
        </p:txBody>
      </p:sp>
      <p:pic>
        <p:nvPicPr>
          <p:cNvPr id="14" name="Audio 13">
            <a:hlinkClick r:id="" action="ppaction://media"/>
            <a:extLst>
              <a:ext uri="{FF2B5EF4-FFF2-40B4-BE49-F238E27FC236}">
                <a16:creationId xmlns:a16="http://schemas.microsoft.com/office/drawing/2014/main" id="{E9796354-8C69-DB45-B6DB-4E64C92CA5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811545785"/>
      </p:ext>
    </p:extLst>
  </p:cSld>
  <p:clrMapOvr>
    <a:masterClrMapping/>
  </p:clrMapOvr>
  <mc:AlternateContent xmlns:mc="http://schemas.openxmlformats.org/markup-compatibility/2006">
    <mc:Choice xmlns:p14="http://schemas.microsoft.com/office/powerpoint/2010/main" Requires="p14">
      <p:transition spd="slow" p14:dur="2000" advTm="91979"/>
    </mc:Choice>
    <mc:Fallback>
      <p:transition spd="slow" advTm="91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0"/>
        <p:cNvGrpSpPr/>
        <p:nvPr/>
      </p:nvGrpSpPr>
      <p:grpSpPr>
        <a:xfrm>
          <a:off x="0" y="0"/>
          <a:ext cx="0" cy="0"/>
          <a:chOff x="0" y="0"/>
          <a:chExt cx="0" cy="0"/>
        </a:xfrm>
      </p:grpSpPr>
      <p:sp>
        <p:nvSpPr>
          <p:cNvPr id="2261" name="Google Shape;2261;p49"/>
          <p:cNvSpPr txBox="1">
            <a:spLocks noGrp="1"/>
          </p:cNvSpPr>
          <p:nvPr>
            <p:ph type="title"/>
          </p:nvPr>
        </p:nvSpPr>
        <p:spPr>
          <a:xfrm>
            <a:off x="0" y="1057635"/>
            <a:ext cx="4572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PROVIDER KNOWLEDGE</a:t>
            </a:r>
            <a:endParaRPr dirty="0"/>
          </a:p>
        </p:txBody>
      </p:sp>
      <p:sp>
        <p:nvSpPr>
          <p:cNvPr id="2262" name="Google Shape;2262;p49"/>
          <p:cNvSpPr txBox="1">
            <a:spLocks noGrp="1"/>
          </p:cNvSpPr>
          <p:nvPr>
            <p:ph type="subTitle" idx="1"/>
          </p:nvPr>
        </p:nvSpPr>
        <p:spPr>
          <a:xfrm>
            <a:off x="176982" y="2181863"/>
            <a:ext cx="4395017" cy="1476300"/>
          </a:xfrm>
          <a:prstGeom prst="rect">
            <a:avLst/>
          </a:prstGeom>
        </p:spPr>
        <p:txBody>
          <a:bodyPr spcFirstLastPara="1" wrap="square" lIns="91425" tIns="91425" rIns="91425" bIns="91425" anchor="ctr" anchorCtr="0">
            <a:noAutofit/>
          </a:bodyPr>
          <a:lstStyle/>
          <a:p>
            <a:r>
              <a:rPr lang="en-US" dirty="0"/>
              <a:t>	“That’s ridiculous that I am some[one] who doesn’t know anything and I had no idea there was even such a thing as a trans-man…so I’m trying to get up to speed, and I’m supposed to be educating the physicians? That’s a joke” </a:t>
            </a:r>
            <a:r>
              <a:rPr lang="en-US" dirty="0">
                <a:hlinkClick r:id="rId5"/>
              </a:rPr>
              <a:t>(Gridley et al., 2016)</a:t>
            </a:r>
            <a:r>
              <a:rPr lang="en-US" dirty="0"/>
              <a:t>. </a:t>
            </a:r>
          </a:p>
        </p:txBody>
      </p:sp>
      <p:pic>
        <p:nvPicPr>
          <p:cNvPr id="2263" name="Google Shape;2263;p49"/>
          <p:cNvPicPr preferRelativeResize="0"/>
          <p:nvPr/>
        </p:nvPicPr>
        <p:blipFill rotWithShape="1">
          <a:blip r:embed="rId6">
            <a:alphaModFix/>
          </a:blip>
          <a:srcRect l="20936" r="19804"/>
          <a:stretch/>
        </p:blipFill>
        <p:spPr>
          <a:xfrm>
            <a:off x="4572000" y="0"/>
            <a:ext cx="4572000" cy="5143501"/>
          </a:xfrm>
          <a:prstGeom prst="rect">
            <a:avLst/>
          </a:prstGeom>
          <a:noFill/>
          <a:ln>
            <a:noFill/>
          </a:ln>
        </p:spPr>
      </p:pic>
      <p:grpSp>
        <p:nvGrpSpPr>
          <p:cNvPr id="2264" name="Google Shape;2264;p49"/>
          <p:cNvGrpSpPr/>
          <p:nvPr/>
        </p:nvGrpSpPr>
        <p:grpSpPr>
          <a:xfrm>
            <a:off x="5530513" y="-7"/>
            <a:ext cx="2651473" cy="579045"/>
            <a:chOff x="349625" y="403825"/>
            <a:chExt cx="1637925" cy="357700"/>
          </a:xfrm>
        </p:grpSpPr>
        <p:sp>
          <p:nvSpPr>
            <p:cNvPr id="2265" name="Google Shape;2265;p49"/>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49"/>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9"/>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9"/>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9"/>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9"/>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9"/>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C8812E3C-D508-0D4E-9ED3-DA575C48FC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047"/>
    </mc:Choice>
    <mc:Fallback>
      <p:transition spd="slow" advTm="6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05"/>
        <p:cNvGrpSpPr/>
        <p:nvPr/>
      </p:nvGrpSpPr>
      <p:grpSpPr>
        <a:xfrm>
          <a:off x="0" y="0"/>
          <a:ext cx="0" cy="0"/>
          <a:chOff x="0" y="0"/>
          <a:chExt cx="0" cy="0"/>
        </a:xfrm>
      </p:grpSpPr>
      <p:grpSp>
        <p:nvGrpSpPr>
          <p:cNvPr id="2906" name="Google Shape;2906;p58"/>
          <p:cNvGrpSpPr/>
          <p:nvPr/>
        </p:nvGrpSpPr>
        <p:grpSpPr>
          <a:xfrm rot="-1016425">
            <a:off x="3010090" y="271062"/>
            <a:ext cx="2200309" cy="2281740"/>
            <a:chOff x="4275225" y="4600750"/>
            <a:chExt cx="1145675" cy="1188075"/>
          </a:xfrm>
        </p:grpSpPr>
        <p:sp>
          <p:nvSpPr>
            <p:cNvPr id="2907" name="Google Shape;2907;p58"/>
            <p:cNvSpPr/>
            <p:nvPr/>
          </p:nvSpPr>
          <p:spPr>
            <a:xfrm>
              <a:off x="4275225" y="4809150"/>
              <a:ext cx="773800" cy="979675"/>
            </a:xfrm>
            <a:custGeom>
              <a:avLst/>
              <a:gdLst/>
              <a:ahLst/>
              <a:cxnLst/>
              <a:rect l="l" t="t" r="r" b="b"/>
              <a:pathLst>
                <a:path w="30952" h="39187" extrusionOk="0">
                  <a:moveTo>
                    <a:pt x="3626" y="0"/>
                  </a:moveTo>
                  <a:cubicBezTo>
                    <a:pt x="3474" y="0"/>
                    <a:pt x="3321" y="11"/>
                    <a:pt x="3166" y="34"/>
                  </a:cubicBezTo>
                  <a:cubicBezTo>
                    <a:pt x="2686" y="109"/>
                    <a:pt x="2228" y="295"/>
                    <a:pt x="1838" y="585"/>
                  </a:cubicBezTo>
                  <a:cubicBezTo>
                    <a:pt x="1770" y="632"/>
                    <a:pt x="1705" y="685"/>
                    <a:pt x="1644" y="739"/>
                  </a:cubicBezTo>
                  <a:cubicBezTo>
                    <a:pt x="577" y="1631"/>
                    <a:pt x="1" y="3203"/>
                    <a:pt x="119" y="4642"/>
                  </a:cubicBezTo>
                  <a:cubicBezTo>
                    <a:pt x="183" y="5480"/>
                    <a:pt x="416" y="6275"/>
                    <a:pt x="749" y="7045"/>
                  </a:cubicBezTo>
                  <a:cubicBezTo>
                    <a:pt x="781" y="7128"/>
                    <a:pt x="817" y="7210"/>
                    <a:pt x="853" y="7292"/>
                  </a:cubicBezTo>
                  <a:cubicBezTo>
                    <a:pt x="1308" y="8291"/>
                    <a:pt x="1917" y="9244"/>
                    <a:pt x="2511" y="10171"/>
                  </a:cubicBezTo>
                  <a:cubicBezTo>
                    <a:pt x="3374" y="11518"/>
                    <a:pt x="4255" y="12939"/>
                    <a:pt x="4631" y="14472"/>
                  </a:cubicBezTo>
                  <a:cubicBezTo>
                    <a:pt x="4652" y="14554"/>
                    <a:pt x="4670" y="14633"/>
                    <a:pt x="4688" y="14716"/>
                  </a:cubicBezTo>
                  <a:cubicBezTo>
                    <a:pt x="4760" y="15049"/>
                    <a:pt x="4806" y="15385"/>
                    <a:pt x="4821" y="15725"/>
                  </a:cubicBezTo>
                  <a:cubicBezTo>
                    <a:pt x="4914" y="17541"/>
                    <a:pt x="4173" y="19310"/>
                    <a:pt x="4165" y="21129"/>
                  </a:cubicBezTo>
                  <a:cubicBezTo>
                    <a:pt x="4165" y="21634"/>
                    <a:pt x="4223" y="22135"/>
                    <a:pt x="4341" y="22622"/>
                  </a:cubicBezTo>
                  <a:cubicBezTo>
                    <a:pt x="4359" y="22705"/>
                    <a:pt x="4384" y="22787"/>
                    <a:pt x="4405" y="22869"/>
                  </a:cubicBezTo>
                  <a:cubicBezTo>
                    <a:pt x="4968" y="24864"/>
                    <a:pt x="6454" y="26604"/>
                    <a:pt x="8387" y="27374"/>
                  </a:cubicBezTo>
                  <a:cubicBezTo>
                    <a:pt x="9605" y="27861"/>
                    <a:pt x="11019" y="28019"/>
                    <a:pt x="11979" y="28918"/>
                  </a:cubicBezTo>
                  <a:cubicBezTo>
                    <a:pt x="12717" y="29612"/>
                    <a:pt x="13032" y="30608"/>
                    <a:pt x="13165" y="31632"/>
                  </a:cubicBezTo>
                  <a:cubicBezTo>
                    <a:pt x="13175" y="31711"/>
                    <a:pt x="13186" y="31790"/>
                    <a:pt x="13197" y="31872"/>
                  </a:cubicBezTo>
                  <a:cubicBezTo>
                    <a:pt x="13222" y="32148"/>
                    <a:pt x="13240" y="32423"/>
                    <a:pt x="13250" y="32692"/>
                  </a:cubicBezTo>
                  <a:cubicBezTo>
                    <a:pt x="13301" y="34056"/>
                    <a:pt x="13250" y="35485"/>
                    <a:pt x="13877" y="36699"/>
                  </a:cubicBezTo>
                  <a:cubicBezTo>
                    <a:pt x="14081" y="37089"/>
                    <a:pt x="14346" y="37444"/>
                    <a:pt x="14669" y="37748"/>
                  </a:cubicBezTo>
                  <a:cubicBezTo>
                    <a:pt x="14737" y="37809"/>
                    <a:pt x="14805" y="37877"/>
                    <a:pt x="14880" y="37935"/>
                  </a:cubicBezTo>
                  <a:cubicBezTo>
                    <a:pt x="15878" y="38771"/>
                    <a:pt x="17264" y="39187"/>
                    <a:pt x="18605" y="39187"/>
                  </a:cubicBezTo>
                  <a:cubicBezTo>
                    <a:pt x="18722" y="39187"/>
                    <a:pt x="18839" y="39183"/>
                    <a:pt x="18955" y="39177"/>
                  </a:cubicBezTo>
                  <a:cubicBezTo>
                    <a:pt x="21967" y="39012"/>
                    <a:pt x="25376" y="37580"/>
                    <a:pt x="27557" y="35295"/>
                  </a:cubicBezTo>
                  <a:cubicBezTo>
                    <a:pt x="27614" y="35238"/>
                    <a:pt x="27671" y="35177"/>
                    <a:pt x="27728" y="35116"/>
                  </a:cubicBezTo>
                  <a:cubicBezTo>
                    <a:pt x="28248" y="34551"/>
                    <a:pt x="28692" y="33917"/>
                    <a:pt x="29046" y="33229"/>
                  </a:cubicBezTo>
                  <a:cubicBezTo>
                    <a:pt x="30235" y="30898"/>
                    <a:pt x="30951" y="28270"/>
                    <a:pt x="30704" y="25659"/>
                  </a:cubicBezTo>
                  <a:cubicBezTo>
                    <a:pt x="30593" y="24510"/>
                    <a:pt x="30282" y="23389"/>
                    <a:pt x="29777" y="22350"/>
                  </a:cubicBezTo>
                  <a:cubicBezTo>
                    <a:pt x="29734" y="22257"/>
                    <a:pt x="29687" y="22164"/>
                    <a:pt x="29637" y="22071"/>
                  </a:cubicBezTo>
                  <a:cubicBezTo>
                    <a:pt x="28996" y="20864"/>
                    <a:pt x="28094" y="19815"/>
                    <a:pt x="26944" y="19066"/>
                  </a:cubicBezTo>
                  <a:cubicBezTo>
                    <a:pt x="26429" y="18733"/>
                    <a:pt x="25859" y="18458"/>
                    <a:pt x="25293" y="18178"/>
                  </a:cubicBezTo>
                  <a:cubicBezTo>
                    <a:pt x="25222" y="18146"/>
                    <a:pt x="25150" y="18110"/>
                    <a:pt x="25079" y="18075"/>
                  </a:cubicBezTo>
                  <a:cubicBezTo>
                    <a:pt x="23922" y="17520"/>
                    <a:pt x="22794" y="16947"/>
                    <a:pt x="22103" y="15897"/>
                  </a:cubicBezTo>
                  <a:cubicBezTo>
                    <a:pt x="21254" y="14612"/>
                    <a:pt x="21311" y="12943"/>
                    <a:pt x="20778" y="11496"/>
                  </a:cubicBezTo>
                  <a:cubicBezTo>
                    <a:pt x="20670" y="11196"/>
                    <a:pt x="20538" y="10909"/>
                    <a:pt x="20377" y="10637"/>
                  </a:cubicBezTo>
                  <a:cubicBezTo>
                    <a:pt x="20316" y="10529"/>
                    <a:pt x="20251" y="10426"/>
                    <a:pt x="20180" y="10322"/>
                  </a:cubicBezTo>
                  <a:cubicBezTo>
                    <a:pt x="19374" y="9119"/>
                    <a:pt x="18099" y="8223"/>
                    <a:pt x="16681" y="7905"/>
                  </a:cubicBezTo>
                  <a:cubicBezTo>
                    <a:pt x="16130" y="7786"/>
                    <a:pt x="15560" y="7743"/>
                    <a:pt x="14987" y="7718"/>
                  </a:cubicBezTo>
                  <a:cubicBezTo>
                    <a:pt x="14908" y="7715"/>
                    <a:pt x="14830" y="7708"/>
                    <a:pt x="14751" y="7708"/>
                  </a:cubicBezTo>
                  <a:cubicBezTo>
                    <a:pt x="13809" y="7665"/>
                    <a:pt x="12874" y="7632"/>
                    <a:pt x="12004" y="7292"/>
                  </a:cubicBezTo>
                  <a:cubicBezTo>
                    <a:pt x="10153" y="6565"/>
                    <a:pt x="9104" y="4660"/>
                    <a:pt x="7976" y="3020"/>
                  </a:cubicBezTo>
                  <a:cubicBezTo>
                    <a:pt x="7324" y="2075"/>
                    <a:pt x="6479" y="1129"/>
                    <a:pt x="5505" y="557"/>
                  </a:cubicBezTo>
                  <a:cubicBezTo>
                    <a:pt x="5419" y="503"/>
                    <a:pt x="5329" y="453"/>
                    <a:pt x="5240" y="410"/>
                  </a:cubicBezTo>
                  <a:cubicBezTo>
                    <a:pt x="4734" y="153"/>
                    <a:pt x="4192" y="0"/>
                    <a:pt x="3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8"/>
            <p:cNvSpPr/>
            <p:nvPr/>
          </p:nvSpPr>
          <p:spPr>
            <a:xfrm>
              <a:off x="4316325" y="4823775"/>
              <a:ext cx="652125" cy="867850"/>
            </a:xfrm>
            <a:custGeom>
              <a:avLst/>
              <a:gdLst/>
              <a:ahLst/>
              <a:cxnLst/>
              <a:rect l="l" t="t" r="r" b="b"/>
              <a:pathLst>
                <a:path w="26085" h="34714" extrusionOk="0">
                  <a:moveTo>
                    <a:pt x="194" y="0"/>
                  </a:moveTo>
                  <a:cubicBezTo>
                    <a:pt x="126" y="50"/>
                    <a:pt x="61" y="100"/>
                    <a:pt x="0" y="154"/>
                  </a:cubicBezTo>
                  <a:cubicBezTo>
                    <a:pt x="871" y="827"/>
                    <a:pt x="2267" y="2063"/>
                    <a:pt x="4273" y="4244"/>
                  </a:cubicBezTo>
                  <a:cubicBezTo>
                    <a:pt x="4276" y="4251"/>
                    <a:pt x="4283" y="4258"/>
                    <a:pt x="4290" y="4261"/>
                  </a:cubicBezTo>
                  <a:cubicBezTo>
                    <a:pt x="5053" y="5096"/>
                    <a:pt x="5902" y="6066"/>
                    <a:pt x="6847" y="7198"/>
                  </a:cubicBezTo>
                  <a:cubicBezTo>
                    <a:pt x="6923" y="7287"/>
                    <a:pt x="6998" y="7377"/>
                    <a:pt x="7073" y="7470"/>
                  </a:cubicBezTo>
                  <a:cubicBezTo>
                    <a:pt x="8795" y="9543"/>
                    <a:pt x="10811" y="12136"/>
                    <a:pt x="13150" y="15373"/>
                  </a:cubicBezTo>
                  <a:cubicBezTo>
                    <a:pt x="13218" y="15470"/>
                    <a:pt x="13286" y="15567"/>
                    <a:pt x="13361" y="15663"/>
                  </a:cubicBezTo>
                  <a:cubicBezTo>
                    <a:pt x="15130" y="18131"/>
                    <a:pt x="17089" y="20960"/>
                    <a:pt x="19234" y="24211"/>
                  </a:cubicBezTo>
                  <a:lnTo>
                    <a:pt x="19409" y="24480"/>
                  </a:lnTo>
                  <a:cubicBezTo>
                    <a:pt x="20448" y="26052"/>
                    <a:pt x="21533" y="27728"/>
                    <a:pt x="22661" y="29504"/>
                  </a:cubicBezTo>
                  <a:lnTo>
                    <a:pt x="22811" y="29740"/>
                  </a:lnTo>
                  <a:cubicBezTo>
                    <a:pt x="23334" y="30567"/>
                    <a:pt x="23868" y="31409"/>
                    <a:pt x="24409" y="32282"/>
                  </a:cubicBezTo>
                  <a:cubicBezTo>
                    <a:pt x="24416" y="32293"/>
                    <a:pt x="24423" y="32308"/>
                    <a:pt x="24430" y="32322"/>
                  </a:cubicBezTo>
                  <a:cubicBezTo>
                    <a:pt x="24717" y="32773"/>
                    <a:pt x="24999" y="33228"/>
                    <a:pt x="25286" y="33693"/>
                  </a:cubicBezTo>
                  <a:lnTo>
                    <a:pt x="25415" y="33905"/>
                  </a:lnTo>
                  <a:cubicBezTo>
                    <a:pt x="25583" y="34173"/>
                    <a:pt x="25748" y="34442"/>
                    <a:pt x="25916" y="34714"/>
                  </a:cubicBezTo>
                  <a:cubicBezTo>
                    <a:pt x="25973" y="34653"/>
                    <a:pt x="26031" y="34592"/>
                    <a:pt x="26084" y="34535"/>
                  </a:cubicBezTo>
                  <a:cubicBezTo>
                    <a:pt x="25605" y="33751"/>
                    <a:pt x="25128" y="32984"/>
                    <a:pt x="24663" y="32232"/>
                  </a:cubicBezTo>
                  <a:lnTo>
                    <a:pt x="24487" y="31949"/>
                  </a:lnTo>
                  <a:cubicBezTo>
                    <a:pt x="23327" y="30098"/>
                    <a:pt x="22213" y="28343"/>
                    <a:pt x="21143" y="26689"/>
                  </a:cubicBezTo>
                  <a:lnTo>
                    <a:pt x="20956" y="26403"/>
                  </a:lnTo>
                  <a:cubicBezTo>
                    <a:pt x="19374" y="23964"/>
                    <a:pt x="17888" y="21744"/>
                    <a:pt x="16502" y="19717"/>
                  </a:cubicBezTo>
                  <a:lnTo>
                    <a:pt x="16326" y="19470"/>
                  </a:lnTo>
                  <a:cubicBezTo>
                    <a:pt x="15019" y="17572"/>
                    <a:pt x="13798" y="15849"/>
                    <a:pt x="12652" y="14285"/>
                  </a:cubicBezTo>
                  <a:lnTo>
                    <a:pt x="12441" y="13995"/>
                  </a:lnTo>
                  <a:cubicBezTo>
                    <a:pt x="9139" y="9500"/>
                    <a:pt x="6518" y="6346"/>
                    <a:pt x="4498" y="4140"/>
                  </a:cubicBezTo>
                  <a:cubicBezTo>
                    <a:pt x="4398" y="4032"/>
                    <a:pt x="4305" y="3928"/>
                    <a:pt x="4208" y="3828"/>
                  </a:cubicBezTo>
                  <a:cubicBezTo>
                    <a:pt x="2353" y="1830"/>
                    <a:pt x="1035" y="663"/>
                    <a:pt x="1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8"/>
            <p:cNvSpPr/>
            <p:nvPr/>
          </p:nvSpPr>
          <p:spPr>
            <a:xfrm>
              <a:off x="4293850" y="4985350"/>
              <a:ext cx="200475" cy="25200"/>
            </a:xfrm>
            <a:custGeom>
              <a:avLst/>
              <a:gdLst/>
              <a:ahLst/>
              <a:cxnLst/>
              <a:rect l="l" t="t" r="r" b="b"/>
              <a:pathLst>
                <a:path w="8019" h="1008" extrusionOk="0">
                  <a:moveTo>
                    <a:pt x="1" y="1"/>
                  </a:moveTo>
                  <a:cubicBezTo>
                    <a:pt x="33" y="83"/>
                    <a:pt x="72" y="162"/>
                    <a:pt x="108" y="248"/>
                  </a:cubicBezTo>
                  <a:cubicBezTo>
                    <a:pt x="2740" y="345"/>
                    <a:pt x="5369" y="599"/>
                    <a:pt x="7972" y="1007"/>
                  </a:cubicBezTo>
                  <a:lnTo>
                    <a:pt x="7979" y="1007"/>
                  </a:lnTo>
                  <a:lnTo>
                    <a:pt x="8018" y="774"/>
                  </a:lnTo>
                  <a:cubicBezTo>
                    <a:pt x="7925" y="760"/>
                    <a:pt x="7836" y="746"/>
                    <a:pt x="7746" y="735"/>
                  </a:cubicBezTo>
                  <a:cubicBezTo>
                    <a:pt x="5179" y="341"/>
                    <a:pt x="2593" y="9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8"/>
            <p:cNvSpPr/>
            <p:nvPr/>
          </p:nvSpPr>
          <p:spPr>
            <a:xfrm>
              <a:off x="4406200" y="4819375"/>
              <a:ext cx="22850" cy="110950"/>
            </a:xfrm>
            <a:custGeom>
              <a:avLst/>
              <a:gdLst/>
              <a:ahLst/>
              <a:cxnLst/>
              <a:rect l="l" t="t" r="r" b="b"/>
              <a:pathLst>
                <a:path w="914" h="4438" extrusionOk="0">
                  <a:moveTo>
                    <a:pt x="1" y="1"/>
                  </a:moveTo>
                  <a:lnTo>
                    <a:pt x="610" y="4001"/>
                  </a:lnTo>
                  <a:lnTo>
                    <a:pt x="674" y="4416"/>
                  </a:lnTo>
                  <a:lnTo>
                    <a:pt x="674" y="4437"/>
                  </a:lnTo>
                  <a:lnTo>
                    <a:pt x="692" y="4434"/>
                  </a:lnTo>
                  <a:lnTo>
                    <a:pt x="914" y="4402"/>
                  </a:lnTo>
                  <a:lnTo>
                    <a:pt x="903" y="4316"/>
                  </a:lnTo>
                  <a:lnTo>
                    <a:pt x="266" y="148"/>
                  </a:lnTo>
                  <a:cubicBezTo>
                    <a:pt x="180" y="94"/>
                    <a:pt x="90" y="4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8"/>
            <p:cNvSpPr/>
            <p:nvPr/>
          </p:nvSpPr>
          <p:spPr>
            <a:xfrm>
              <a:off x="4390975" y="5171025"/>
              <a:ext cx="261975" cy="44700"/>
            </a:xfrm>
            <a:custGeom>
              <a:avLst/>
              <a:gdLst/>
              <a:ahLst/>
              <a:cxnLst/>
              <a:rect l="l" t="t" r="r" b="b"/>
              <a:pathLst>
                <a:path w="10479" h="1788" extrusionOk="0">
                  <a:moveTo>
                    <a:pt x="1" y="1"/>
                  </a:moveTo>
                  <a:lnTo>
                    <a:pt x="1" y="1"/>
                  </a:lnTo>
                  <a:cubicBezTo>
                    <a:pt x="22" y="79"/>
                    <a:pt x="40" y="158"/>
                    <a:pt x="58" y="241"/>
                  </a:cubicBezTo>
                  <a:cubicBezTo>
                    <a:pt x="3428" y="434"/>
                    <a:pt x="6816" y="942"/>
                    <a:pt x="10375" y="1777"/>
                  </a:cubicBezTo>
                  <a:cubicBezTo>
                    <a:pt x="10389" y="1780"/>
                    <a:pt x="10407" y="1784"/>
                    <a:pt x="10422" y="1788"/>
                  </a:cubicBezTo>
                  <a:lnTo>
                    <a:pt x="10479" y="1555"/>
                  </a:lnTo>
                  <a:cubicBezTo>
                    <a:pt x="10372" y="1530"/>
                    <a:pt x="10268" y="1505"/>
                    <a:pt x="10164" y="1480"/>
                  </a:cubicBezTo>
                  <a:cubicBezTo>
                    <a:pt x="6662" y="674"/>
                    <a:pt x="3321" y="18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8"/>
            <p:cNvSpPr/>
            <p:nvPr/>
          </p:nvSpPr>
          <p:spPr>
            <a:xfrm>
              <a:off x="4626700" y="5001825"/>
              <a:ext cx="23225" cy="179625"/>
            </a:xfrm>
            <a:custGeom>
              <a:avLst/>
              <a:gdLst/>
              <a:ahLst/>
              <a:cxnLst/>
              <a:rect l="l" t="t" r="r" b="b"/>
              <a:pathLst>
                <a:path w="929" h="7185" extrusionOk="0">
                  <a:moveTo>
                    <a:pt x="692" y="1"/>
                  </a:moveTo>
                  <a:lnTo>
                    <a:pt x="29" y="6876"/>
                  </a:lnTo>
                  <a:lnTo>
                    <a:pt x="1" y="7159"/>
                  </a:lnTo>
                  <a:lnTo>
                    <a:pt x="237" y="7184"/>
                  </a:lnTo>
                  <a:lnTo>
                    <a:pt x="237" y="7166"/>
                  </a:lnTo>
                  <a:lnTo>
                    <a:pt x="928" y="11"/>
                  </a:lnTo>
                  <a:cubicBezTo>
                    <a:pt x="853" y="8"/>
                    <a:pt x="771" y="1"/>
                    <a:pt x="6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8"/>
            <p:cNvSpPr/>
            <p:nvPr/>
          </p:nvSpPr>
          <p:spPr>
            <a:xfrm>
              <a:off x="4722400" y="5067100"/>
              <a:ext cx="62350" cy="251850"/>
            </a:xfrm>
            <a:custGeom>
              <a:avLst/>
              <a:gdLst/>
              <a:ahLst/>
              <a:cxnLst/>
              <a:rect l="l" t="t" r="r" b="b"/>
              <a:pathLst>
                <a:path w="2494" h="10074" extrusionOk="0">
                  <a:moveTo>
                    <a:pt x="2296" y="0"/>
                  </a:moveTo>
                  <a:cubicBezTo>
                    <a:pt x="1809" y="3298"/>
                    <a:pt x="1072" y="6550"/>
                    <a:pt x="87" y="9733"/>
                  </a:cubicBezTo>
                  <a:cubicBezTo>
                    <a:pt x="58" y="9823"/>
                    <a:pt x="30" y="9912"/>
                    <a:pt x="1" y="10002"/>
                  </a:cubicBezTo>
                  <a:lnTo>
                    <a:pt x="230" y="10073"/>
                  </a:lnTo>
                  <a:cubicBezTo>
                    <a:pt x="237" y="10045"/>
                    <a:pt x="248" y="10016"/>
                    <a:pt x="259" y="9984"/>
                  </a:cubicBezTo>
                  <a:cubicBezTo>
                    <a:pt x="1247" y="6826"/>
                    <a:pt x="1992" y="3592"/>
                    <a:pt x="2493" y="319"/>
                  </a:cubicBezTo>
                  <a:cubicBezTo>
                    <a:pt x="2429" y="211"/>
                    <a:pt x="2364" y="108"/>
                    <a:pt x="22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8"/>
            <p:cNvSpPr/>
            <p:nvPr/>
          </p:nvSpPr>
          <p:spPr>
            <a:xfrm>
              <a:off x="4383725" y="5374700"/>
              <a:ext cx="420175" cy="61250"/>
            </a:xfrm>
            <a:custGeom>
              <a:avLst/>
              <a:gdLst/>
              <a:ahLst/>
              <a:cxnLst/>
              <a:rect l="l" t="t" r="r" b="b"/>
              <a:pathLst>
                <a:path w="16807" h="2450" extrusionOk="0">
                  <a:moveTo>
                    <a:pt x="1" y="0"/>
                  </a:moveTo>
                  <a:cubicBezTo>
                    <a:pt x="19" y="83"/>
                    <a:pt x="40" y="165"/>
                    <a:pt x="65" y="247"/>
                  </a:cubicBezTo>
                  <a:cubicBezTo>
                    <a:pt x="5609" y="867"/>
                    <a:pt x="11206" y="1605"/>
                    <a:pt x="16713" y="2443"/>
                  </a:cubicBezTo>
                  <a:cubicBezTo>
                    <a:pt x="16731" y="2446"/>
                    <a:pt x="16753" y="2446"/>
                    <a:pt x="16771" y="2450"/>
                  </a:cubicBezTo>
                  <a:lnTo>
                    <a:pt x="16807" y="2213"/>
                  </a:lnTo>
                  <a:cubicBezTo>
                    <a:pt x="16717" y="2199"/>
                    <a:pt x="16628" y="2188"/>
                    <a:pt x="16538" y="2174"/>
                  </a:cubicBezTo>
                  <a:cubicBezTo>
                    <a:pt x="11066" y="1343"/>
                    <a:pt x="5509" y="616"/>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8"/>
            <p:cNvSpPr/>
            <p:nvPr/>
          </p:nvSpPr>
          <p:spPr>
            <a:xfrm>
              <a:off x="4838800" y="5261175"/>
              <a:ext cx="68850" cy="231350"/>
            </a:xfrm>
            <a:custGeom>
              <a:avLst/>
              <a:gdLst/>
              <a:ahLst/>
              <a:cxnLst/>
              <a:rect l="l" t="t" r="r" b="b"/>
              <a:pathLst>
                <a:path w="2754" h="9254" extrusionOk="0">
                  <a:moveTo>
                    <a:pt x="2539" y="1"/>
                  </a:moveTo>
                  <a:cubicBezTo>
                    <a:pt x="1472" y="2898"/>
                    <a:pt x="645" y="5877"/>
                    <a:pt x="57" y="8910"/>
                  </a:cubicBezTo>
                  <a:cubicBezTo>
                    <a:pt x="36" y="9010"/>
                    <a:pt x="18" y="9111"/>
                    <a:pt x="0" y="9211"/>
                  </a:cubicBezTo>
                  <a:lnTo>
                    <a:pt x="233" y="9254"/>
                  </a:lnTo>
                  <a:lnTo>
                    <a:pt x="244" y="9200"/>
                  </a:lnTo>
                  <a:cubicBezTo>
                    <a:pt x="831" y="6103"/>
                    <a:pt x="1669" y="3062"/>
                    <a:pt x="2754" y="101"/>
                  </a:cubicBezTo>
                  <a:cubicBezTo>
                    <a:pt x="2682" y="69"/>
                    <a:pt x="2611" y="33"/>
                    <a:pt x="2539" y="1"/>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8"/>
            <p:cNvSpPr/>
            <p:nvPr/>
          </p:nvSpPr>
          <p:spPr>
            <a:xfrm>
              <a:off x="4604225" y="5561275"/>
              <a:ext cx="284100" cy="44675"/>
            </a:xfrm>
            <a:custGeom>
              <a:avLst/>
              <a:gdLst/>
              <a:ahLst/>
              <a:cxnLst/>
              <a:rect l="l" t="t" r="r" b="b"/>
              <a:pathLst>
                <a:path w="11364" h="1787" extrusionOk="0">
                  <a:moveTo>
                    <a:pt x="11363" y="0"/>
                  </a:moveTo>
                  <a:cubicBezTo>
                    <a:pt x="11292" y="0"/>
                    <a:pt x="11220" y="0"/>
                    <a:pt x="11145" y="4"/>
                  </a:cubicBezTo>
                  <a:cubicBezTo>
                    <a:pt x="7381" y="39"/>
                    <a:pt x="3636" y="559"/>
                    <a:pt x="1" y="1543"/>
                  </a:cubicBezTo>
                  <a:cubicBezTo>
                    <a:pt x="12" y="1626"/>
                    <a:pt x="22" y="1705"/>
                    <a:pt x="33" y="1787"/>
                  </a:cubicBezTo>
                  <a:cubicBezTo>
                    <a:pt x="3704" y="784"/>
                    <a:pt x="7489" y="265"/>
                    <a:pt x="11295" y="240"/>
                  </a:cubicBezTo>
                  <a:lnTo>
                    <a:pt x="11363" y="240"/>
                  </a:lnTo>
                  <a:lnTo>
                    <a:pt x="1136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8"/>
            <p:cNvSpPr/>
            <p:nvPr/>
          </p:nvSpPr>
          <p:spPr>
            <a:xfrm>
              <a:off x="4926350" y="5361000"/>
              <a:ext cx="93400" cy="272000"/>
            </a:xfrm>
            <a:custGeom>
              <a:avLst/>
              <a:gdLst/>
              <a:ahLst/>
              <a:cxnLst/>
              <a:rect l="l" t="t" r="r" b="b"/>
              <a:pathLst>
                <a:path w="3736" h="10880" extrusionOk="0">
                  <a:moveTo>
                    <a:pt x="3592" y="0"/>
                  </a:moveTo>
                  <a:cubicBezTo>
                    <a:pt x="2153" y="3392"/>
                    <a:pt x="978" y="6894"/>
                    <a:pt x="86" y="10471"/>
                  </a:cubicBezTo>
                  <a:cubicBezTo>
                    <a:pt x="61" y="10579"/>
                    <a:pt x="33" y="10686"/>
                    <a:pt x="8" y="10797"/>
                  </a:cubicBezTo>
                  <a:cubicBezTo>
                    <a:pt x="4" y="10804"/>
                    <a:pt x="4" y="10819"/>
                    <a:pt x="0" y="10826"/>
                  </a:cubicBezTo>
                  <a:lnTo>
                    <a:pt x="29" y="10833"/>
                  </a:lnTo>
                  <a:lnTo>
                    <a:pt x="233" y="10879"/>
                  </a:lnTo>
                  <a:cubicBezTo>
                    <a:pt x="240" y="10836"/>
                    <a:pt x="255" y="10797"/>
                    <a:pt x="262" y="10751"/>
                  </a:cubicBezTo>
                  <a:cubicBezTo>
                    <a:pt x="1143" y="7173"/>
                    <a:pt x="2303" y="3675"/>
                    <a:pt x="3735" y="280"/>
                  </a:cubicBezTo>
                  <a:cubicBezTo>
                    <a:pt x="3689" y="183"/>
                    <a:pt x="3642" y="94"/>
                    <a:pt x="3592" y="0"/>
                  </a:cubicBezTo>
                  <a:close/>
                </a:path>
              </a:pathLst>
            </a:custGeom>
            <a:solidFill>
              <a:srgbClr val="F0E6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8"/>
            <p:cNvSpPr/>
            <p:nvPr/>
          </p:nvSpPr>
          <p:spPr>
            <a:xfrm>
              <a:off x="4641925" y="5665475"/>
              <a:ext cx="310675" cy="92150"/>
            </a:xfrm>
            <a:custGeom>
              <a:avLst/>
              <a:gdLst/>
              <a:ahLst/>
              <a:cxnLst/>
              <a:rect l="l" t="t" r="r" b="b"/>
              <a:pathLst>
                <a:path w="12427" h="3686" extrusionOk="0">
                  <a:moveTo>
                    <a:pt x="12362" y="0"/>
                  </a:moveTo>
                  <a:lnTo>
                    <a:pt x="12262" y="25"/>
                  </a:lnTo>
                  <a:cubicBezTo>
                    <a:pt x="9834" y="702"/>
                    <a:pt x="7331" y="1418"/>
                    <a:pt x="4907" y="2102"/>
                  </a:cubicBezTo>
                  <a:cubicBezTo>
                    <a:pt x="3295" y="2564"/>
                    <a:pt x="1641" y="3030"/>
                    <a:pt x="1" y="3499"/>
                  </a:cubicBezTo>
                  <a:cubicBezTo>
                    <a:pt x="72" y="3560"/>
                    <a:pt x="140" y="3624"/>
                    <a:pt x="215" y="3685"/>
                  </a:cubicBezTo>
                  <a:cubicBezTo>
                    <a:pt x="1809" y="3234"/>
                    <a:pt x="3406" y="2779"/>
                    <a:pt x="4971" y="2335"/>
                  </a:cubicBezTo>
                  <a:cubicBezTo>
                    <a:pt x="7413" y="1640"/>
                    <a:pt x="9945" y="921"/>
                    <a:pt x="12391" y="237"/>
                  </a:cubicBezTo>
                  <a:lnTo>
                    <a:pt x="12427" y="226"/>
                  </a:lnTo>
                  <a:lnTo>
                    <a:pt x="1236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8"/>
            <p:cNvSpPr/>
            <p:nvPr/>
          </p:nvSpPr>
          <p:spPr>
            <a:xfrm>
              <a:off x="4637900" y="4600750"/>
              <a:ext cx="783000" cy="1134075"/>
            </a:xfrm>
            <a:custGeom>
              <a:avLst/>
              <a:gdLst/>
              <a:ahLst/>
              <a:cxnLst/>
              <a:rect l="l" t="t" r="r" b="b"/>
              <a:pathLst>
                <a:path w="31320" h="45363" extrusionOk="0">
                  <a:moveTo>
                    <a:pt x="10970" y="1"/>
                  </a:moveTo>
                  <a:cubicBezTo>
                    <a:pt x="10805" y="1"/>
                    <a:pt x="10640" y="14"/>
                    <a:pt x="10475" y="40"/>
                  </a:cubicBezTo>
                  <a:cubicBezTo>
                    <a:pt x="8362" y="377"/>
                    <a:pt x="7227" y="2715"/>
                    <a:pt x="6847" y="4817"/>
                  </a:cubicBezTo>
                  <a:cubicBezTo>
                    <a:pt x="5916" y="9974"/>
                    <a:pt x="7402" y="15213"/>
                    <a:pt x="8516" y="20337"/>
                  </a:cubicBezTo>
                  <a:cubicBezTo>
                    <a:pt x="8602" y="20738"/>
                    <a:pt x="8684" y="21179"/>
                    <a:pt x="8495" y="21544"/>
                  </a:cubicBezTo>
                  <a:cubicBezTo>
                    <a:pt x="8288" y="21940"/>
                    <a:pt x="7836" y="22104"/>
                    <a:pt x="7378" y="22104"/>
                  </a:cubicBezTo>
                  <a:cubicBezTo>
                    <a:pt x="7201" y="22104"/>
                    <a:pt x="7023" y="22079"/>
                    <a:pt x="6858" y="22035"/>
                  </a:cubicBezTo>
                  <a:cubicBezTo>
                    <a:pt x="6264" y="21873"/>
                    <a:pt x="5734" y="21515"/>
                    <a:pt x="5132" y="21379"/>
                  </a:cubicBezTo>
                  <a:cubicBezTo>
                    <a:pt x="4959" y="21340"/>
                    <a:pt x="4787" y="21322"/>
                    <a:pt x="4618" y="21322"/>
                  </a:cubicBezTo>
                  <a:cubicBezTo>
                    <a:pt x="2996" y="21322"/>
                    <a:pt x="1585" y="23017"/>
                    <a:pt x="1501" y="24706"/>
                  </a:cubicBezTo>
                  <a:cubicBezTo>
                    <a:pt x="1404" y="26575"/>
                    <a:pt x="2432" y="28305"/>
                    <a:pt x="3542" y="29809"/>
                  </a:cubicBezTo>
                  <a:cubicBezTo>
                    <a:pt x="4162" y="30647"/>
                    <a:pt x="4806" y="31872"/>
                    <a:pt x="4072" y="32609"/>
                  </a:cubicBezTo>
                  <a:cubicBezTo>
                    <a:pt x="3614" y="33071"/>
                    <a:pt x="2872" y="33021"/>
                    <a:pt x="2249" y="33200"/>
                  </a:cubicBezTo>
                  <a:cubicBezTo>
                    <a:pt x="1322" y="33461"/>
                    <a:pt x="613" y="34274"/>
                    <a:pt x="305" y="35187"/>
                  </a:cubicBezTo>
                  <a:cubicBezTo>
                    <a:pt x="0" y="36101"/>
                    <a:pt x="51" y="37103"/>
                    <a:pt x="262" y="38042"/>
                  </a:cubicBezTo>
                  <a:cubicBezTo>
                    <a:pt x="720" y="40086"/>
                    <a:pt x="2006" y="41884"/>
                    <a:pt x="3682" y="43112"/>
                  </a:cubicBezTo>
                  <a:cubicBezTo>
                    <a:pt x="5801" y="44661"/>
                    <a:pt x="8182" y="45363"/>
                    <a:pt x="10678" y="45363"/>
                  </a:cubicBezTo>
                  <a:cubicBezTo>
                    <a:pt x="11270" y="45363"/>
                    <a:pt x="11867" y="45323"/>
                    <a:pt x="12469" y="45246"/>
                  </a:cubicBezTo>
                  <a:cubicBezTo>
                    <a:pt x="16634" y="44709"/>
                    <a:pt x="20713" y="43979"/>
                    <a:pt x="24301" y="41655"/>
                  </a:cubicBezTo>
                  <a:cubicBezTo>
                    <a:pt x="28333" y="39041"/>
                    <a:pt x="31320" y="34464"/>
                    <a:pt x="31073" y="29666"/>
                  </a:cubicBezTo>
                  <a:cubicBezTo>
                    <a:pt x="31019" y="28609"/>
                    <a:pt x="30797" y="27528"/>
                    <a:pt x="30163" y="26686"/>
                  </a:cubicBezTo>
                  <a:cubicBezTo>
                    <a:pt x="29652" y="26007"/>
                    <a:pt x="28820" y="25526"/>
                    <a:pt x="27987" y="25526"/>
                  </a:cubicBezTo>
                  <a:cubicBezTo>
                    <a:pt x="27789" y="25526"/>
                    <a:pt x="27590" y="25553"/>
                    <a:pt x="27395" y="25612"/>
                  </a:cubicBezTo>
                  <a:cubicBezTo>
                    <a:pt x="26872" y="25768"/>
                    <a:pt x="26310" y="26122"/>
                    <a:pt x="25811" y="26122"/>
                  </a:cubicBezTo>
                  <a:cubicBezTo>
                    <a:pt x="25634" y="26122"/>
                    <a:pt x="25464" y="26078"/>
                    <a:pt x="25307" y="25963"/>
                  </a:cubicBezTo>
                  <a:cubicBezTo>
                    <a:pt x="24781" y="25576"/>
                    <a:pt x="24953" y="24756"/>
                    <a:pt x="25200" y="24151"/>
                  </a:cubicBezTo>
                  <a:cubicBezTo>
                    <a:pt x="25941" y="22346"/>
                    <a:pt x="26883" y="20609"/>
                    <a:pt x="27334" y="18711"/>
                  </a:cubicBezTo>
                  <a:cubicBezTo>
                    <a:pt x="27789" y="16817"/>
                    <a:pt x="27685" y="14661"/>
                    <a:pt x="26486" y="13122"/>
                  </a:cubicBezTo>
                  <a:cubicBezTo>
                    <a:pt x="25747" y="12171"/>
                    <a:pt x="24513" y="11592"/>
                    <a:pt x="23334" y="11592"/>
                  </a:cubicBezTo>
                  <a:cubicBezTo>
                    <a:pt x="22603" y="11592"/>
                    <a:pt x="21894" y="11814"/>
                    <a:pt x="21336" y="12309"/>
                  </a:cubicBezTo>
                  <a:cubicBezTo>
                    <a:pt x="20760" y="12819"/>
                    <a:pt x="20224" y="13613"/>
                    <a:pt x="19510" y="13613"/>
                  </a:cubicBezTo>
                  <a:cubicBezTo>
                    <a:pt x="19442" y="13613"/>
                    <a:pt x="19373" y="13606"/>
                    <a:pt x="19302" y="13591"/>
                  </a:cubicBezTo>
                  <a:cubicBezTo>
                    <a:pt x="18529" y="13426"/>
                    <a:pt x="18314" y="12452"/>
                    <a:pt x="18213" y="11668"/>
                  </a:cubicBezTo>
                  <a:cubicBezTo>
                    <a:pt x="17845" y="8817"/>
                    <a:pt x="16935" y="6067"/>
                    <a:pt x="15531" y="3560"/>
                  </a:cubicBezTo>
                  <a:cubicBezTo>
                    <a:pt x="14998" y="2604"/>
                    <a:pt x="14375" y="1673"/>
                    <a:pt x="13522" y="982"/>
                  </a:cubicBezTo>
                  <a:cubicBezTo>
                    <a:pt x="12803" y="396"/>
                    <a:pt x="11890" y="1"/>
                    <a:pt x="109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0" name="Google Shape;2920;p58"/>
          <p:cNvGrpSpPr/>
          <p:nvPr/>
        </p:nvGrpSpPr>
        <p:grpSpPr>
          <a:xfrm rot="1169623">
            <a:off x="8063867" y="767930"/>
            <a:ext cx="1038645" cy="2501309"/>
            <a:chOff x="8457750" y="4850025"/>
            <a:chExt cx="571475" cy="1376250"/>
          </a:xfrm>
        </p:grpSpPr>
        <p:sp>
          <p:nvSpPr>
            <p:cNvPr id="2921" name="Google Shape;2921;p58"/>
            <p:cNvSpPr/>
            <p:nvPr/>
          </p:nvSpPr>
          <p:spPr>
            <a:xfrm>
              <a:off x="8685425" y="4850025"/>
              <a:ext cx="126875" cy="332375"/>
            </a:xfrm>
            <a:custGeom>
              <a:avLst/>
              <a:gdLst/>
              <a:ahLst/>
              <a:cxnLst/>
              <a:rect l="l" t="t" r="r" b="b"/>
              <a:pathLst>
                <a:path w="5075" h="13295" extrusionOk="0">
                  <a:moveTo>
                    <a:pt x="2591" y="0"/>
                  </a:moveTo>
                  <a:cubicBezTo>
                    <a:pt x="2248" y="0"/>
                    <a:pt x="1988" y="324"/>
                    <a:pt x="1791" y="614"/>
                  </a:cubicBezTo>
                  <a:cubicBezTo>
                    <a:pt x="1121" y="1606"/>
                    <a:pt x="430" y="2669"/>
                    <a:pt x="405" y="3865"/>
                  </a:cubicBezTo>
                  <a:cubicBezTo>
                    <a:pt x="380" y="5140"/>
                    <a:pt x="1132" y="6393"/>
                    <a:pt x="860" y="7640"/>
                  </a:cubicBezTo>
                  <a:cubicBezTo>
                    <a:pt x="720" y="8281"/>
                    <a:pt x="323" y="8839"/>
                    <a:pt x="176" y="9480"/>
                  </a:cubicBezTo>
                  <a:cubicBezTo>
                    <a:pt x="0" y="10225"/>
                    <a:pt x="194" y="11024"/>
                    <a:pt x="577" y="11686"/>
                  </a:cubicBezTo>
                  <a:cubicBezTo>
                    <a:pt x="989" y="12399"/>
                    <a:pt x="1763" y="13295"/>
                    <a:pt x="2527" y="13295"/>
                  </a:cubicBezTo>
                  <a:cubicBezTo>
                    <a:pt x="2877" y="13295"/>
                    <a:pt x="3224" y="13107"/>
                    <a:pt x="3535" y="12628"/>
                  </a:cubicBezTo>
                  <a:cubicBezTo>
                    <a:pt x="3846" y="12148"/>
                    <a:pt x="3918" y="11550"/>
                    <a:pt x="3925" y="10981"/>
                  </a:cubicBezTo>
                  <a:cubicBezTo>
                    <a:pt x="3936" y="10408"/>
                    <a:pt x="3893" y="9828"/>
                    <a:pt x="4011" y="9265"/>
                  </a:cubicBezTo>
                  <a:cubicBezTo>
                    <a:pt x="4240" y="8166"/>
                    <a:pt x="5075" y="7192"/>
                    <a:pt x="4999" y="6068"/>
                  </a:cubicBezTo>
                  <a:cubicBezTo>
                    <a:pt x="4895" y="4521"/>
                    <a:pt x="3101" y="3428"/>
                    <a:pt x="3144" y="1874"/>
                  </a:cubicBezTo>
                  <a:cubicBezTo>
                    <a:pt x="3159" y="1509"/>
                    <a:pt x="3270" y="1151"/>
                    <a:pt x="3248" y="789"/>
                  </a:cubicBezTo>
                  <a:cubicBezTo>
                    <a:pt x="3223" y="424"/>
                    <a:pt x="2994" y="27"/>
                    <a:pt x="2629" y="1"/>
                  </a:cubicBezTo>
                  <a:cubicBezTo>
                    <a:pt x="2616" y="1"/>
                    <a:pt x="2603" y="0"/>
                    <a:pt x="25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8"/>
            <p:cNvSpPr/>
            <p:nvPr/>
          </p:nvSpPr>
          <p:spPr>
            <a:xfrm>
              <a:off x="8559900" y="4983525"/>
              <a:ext cx="195375" cy="792325"/>
            </a:xfrm>
            <a:custGeom>
              <a:avLst/>
              <a:gdLst/>
              <a:ahLst/>
              <a:cxnLst/>
              <a:rect l="l" t="t" r="r" b="b"/>
              <a:pathLst>
                <a:path w="7815" h="31693" extrusionOk="0">
                  <a:moveTo>
                    <a:pt x="7044" y="0"/>
                  </a:moveTo>
                  <a:cubicBezTo>
                    <a:pt x="7042" y="0"/>
                    <a:pt x="7039" y="0"/>
                    <a:pt x="7037" y="1"/>
                  </a:cubicBezTo>
                  <a:cubicBezTo>
                    <a:pt x="7012" y="4"/>
                    <a:pt x="6994" y="29"/>
                    <a:pt x="6998" y="54"/>
                  </a:cubicBezTo>
                  <a:cubicBezTo>
                    <a:pt x="7005" y="101"/>
                    <a:pt x="7725" y="4742"/>
                    <a:pt x="7317" y="10901"/>
                  </a:cubicBezTo>
                  <a:cubicBezTo>
                    <a:pt x="6912" y="17007"/>
                    <a:pt x="6622" y="18743"/>
                    <a:pt x="4219" y="24942"/>
                  </a:cubicBezTo>
                  <a:cubicBezTo>
                    <a:pt x="2314" y="29848"/>
                    <a:pt x="47" y="31595"/>
                    <a:pt x="26" y="31610"/>
                  </a:cubicBezTo>
                  <a:cubicBezTo>
                    <a:pt x="4" y="31624"/>
                    <a:pt x="1" y="31653"/>
                    <a:pt x="19" y="31674"/>
                  </a:cubicBezTo>
                  <a:cubicBezTo>
                    <a:pt x="26" y="31685"/>
                    <a:pt x="40" y="31692"/>
                    <a:pt x="54" y="31692"/>
                  </a:cubicBezTo>
                  <a:cubicBezTo>
                    <a:pt x="65" y="31692"/>
                    <a:pt x="72" y="31689"/>
                    <a:pt x="83" y="31685"/>
                  </a:cubicBezTo>
                  <a:cubicBezTo>
                    <a:pt x="105" y="31667"/>
                    <a:pt x="2393" y="29909"/>
                    <a:pt x="4305" y="24971"/>
                  </a:cubicBezTo>
                  <a:cubicBezTo>
                    <a:pt x="6711" y="18761"/>
                    <a:pt x="7002" y="17021"/>
                    <a:pt x="7406" y="10908"/>
                  </a:cubicBezTo>
                  <a:cubicBezTo>
                    <a:pt x="7814" y="4738"/>
                    <a:pt x="7095" y="83"/>
                    <a:pt x="7087" y="40"/>
                  </a:cubicBezTo>
                  <a:cubicBezTo>
                    <a:pt x="7084" y="17"/>
                    <a:pt x="7066" y="0"/>
                    <a:pt x="70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8"/>
            <p:cNvSpPr/>
            <p:nvPr/>
          </p:nvSpPr>
          <p:spPr>
            <a:xfrm>
              <a:off x="8527775" y="5014975"/>
              <a:ext cx="184175" cy="301050"/>
            </a:xfrm>
            <a:custGeom>
              <a:avLst/>
              <a:gdLst/>
              <a:ahLst/>
              <a:cxnLst/>
              <a:rect l="l" t="t" r="r" b="b"/>
              <a:pathLst>
                <a:path w="7367" h="12042" extrusionOk="0">
                  <a:moveTo>
                    <a:pt x="943" y="1"/>
                  </a:moveTo>
                  <a:cubicBezTo>
                    <a:pt x="873" y="1"/>
                    <a:pt x="804" y="14"/>
                    <a:pt x="738" y="43"/>
                  </a:cubicBezTo>
                  <a:cubicBezTo>
                    <a:pt x="401" y="182"/>
                    <a:pt x="315" y="608"/>
                    <a:pt x="272" y="970"/>
                  </a:cubicBezTo>
                  <a:cubicBezTo>
                    <a:pt x="129" y="2155"/>
                    <a:pt x="0" y="3419"/>
                    <a:pt x="523" y="4494"/>
                  </a:cubicBezTo>
                  <a:cubicBezTo>
                    <a:pt x="1085" y="5640"/>
                    <a:pt x="2324" y="6413"/>
                    <a:pt x="2650" y="7645"/>
                  </a:cubicBezTo>
                  <a:cubicBezTo>
                    <a:pt x="2818" y="8279"/>
                    <a:pt x="2722" y="8959"/>
                    <a:pt x="2883" y="9597"/>
                  </a:cubicBezTo>
                  <a:cubicBezTo>
                    <a:pt x="3069" y="10338"/>
                    <a:pt x="3603" y="10961"/>
                    <a:pt x="4247" y="11376"/>
                  </a:cubicBezTo>
                  <a:cubicBezTo>
                    <a:pt x="4765" y="11709"/>
                    <a:pt x="5510" y="12042"/>
                    <a:pt x="6137" y="12042"/>
                  </a:cubicBezTo>
                  <a:cubicBezTo>
                    <a:pt x="6732" y="12042"/>
                    <a:pt x="7220" y="11743"/>
                    <a:pt x="7309" y="10861"/>
                  </a:cubicBezTo>
                  <a:cubicBezTo>
                    <a:pt x="7366" y="10291"/>
                    <a:pt x="7159" y="9729"/>
                    <a:pt x="6904" y="9217"/>
                  </a:cubicBezTo>
                  <a:cubicBezTo>
                    <a:pt x="6654" y="8701"/>
                    <a:pt x="6349" y="8204"/>
                    <a:pt x="6199" y="7652"/>
                  </a:cubicBezTo>
                  <a:cubicBezTo>
                    <a:pt x="5898" y="6567"/>
                    <a:pt x="6195" y="5321"/>
                    <a:pt x="5615" y="4358"/>
                  </a:cubicBezTo>
                  <a:cubicBezTo>
                    <a:pt x="4817" y="3025"/>
                    <a:pt x="2725" y="2871"/>
                    <a:pt x="2052" y="1471"/>
                  </a:cubicBezTo>
                  <a:cubicBezTo>
                    <a:pt x="1894" y="1145"/>
                    <a:pt x="1834" y="773"/>
                    <a:pt x="1647" y="458"/>
                  </a:cubicBezTo>
                  <a:cubicBezTo>
                    <a:pt x="1498" y="209"/>
                    <a:pt x="1219"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8"/>
            <p:cNvSpPr/>
            <p:nvPr/>
          </p:nvSpPr>
          <p:spPr>
            <a:xfrm>
              <a:off x="8647725" y="5221600"/>
              <a:ext cx="68525" cy="242975"/>
            </a:xfrm>
            <a:custGeom>
              <a:avLst/>
              <a:gdLst/>
              <a:ahLst/>
              <a:cxnLst/>
              <a:rect l="l" t="t" r="r" b="b"/>
              <a:pathLst>
                <a:path w="2741" h="9719" extrusionOk="0">
                  <a:moveTo>
                    <a:pt x="53" y="0"/>
                  </a:moveTo>
                  <a:cubicBezTo>
                    <a:pt x="43" y="0"/>
                    <a:pt x="32" y="4"/>
                    <a:pt x="22" y="10"/>
                  </a:cubicBezTo>
                  <a:cubicBezTo>
                    <a:pt x="4" y="24"/>
                    <a:pt x="1" y="57"/>
                    <a:pt x="15" y="75"/>
                  </a:cubicBezTo>
                  <a:cubicBezTo>
                    <a:pt x="44" y="107"/>
                    <a:pt x="2647" y="3394"/>
                    <a:pt x="2597" y="9675"/>
                  </a:cubicBezTo>
                  <a:cubicBezTo>
                    <a:pt x="2597" y="9700"/>
                    <a:pt x="2618" y="9718"/>
                    <a:pt x="2643" y="9718"/>
                  </a:cubicBezTo>
                  <a:cubicBezTo>
                    <a:pt x="2668" y="9718"/>
                    <a:pt x="2690" y="9700"/>
                    <a:pt x="2690" y="9675"/>
                  </a:cubicBezTo>
                  <a:cubicBezTo>
                    <a:pt x="2740" y="3362"/>
                    <a:pt x="112" y="50"/>
                    <a:pt x="87" y="17"/>
                  </a:cubicBezTo>
                  <a:cubicBezTo>
                    <a:pt x="79" y="5"/>
                    <a:pt x="66" y="0"/>
                    <a:pt x="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8"/>
            <p:cNvSpPr/>
            <p:nvPr/>
          </p:nvSpPr>
          <p:spPr>
            <a:xfrm>
              <a:off x="8777350" y="5166825"/>
              <a:ext cx="251875" cy="273800"/>
            </a:xfrm>
            <a:custGeom>
              <a:avLst/>
              <a:gdLst/>
              <a:ahLst/>
              <a:cxnLst/>
              <a:rect l="l" t="t" r="r" b="b"/>
              <a:pathLst>
                <a:path w="10075" h="10952" extrusionOk="0">
                  <a:moveTo>
                    <a:pt x="9070" y="1"/>
                  </a:moveTo>
                  <a:cubicBezTo>
                    <a:pt x="8765" y="1"/>
                    <a:pt x="8445" y="108"/>
                    <a:pt x="8201" y="289"/>
                  </a:cubicBezTo>
                  <a:cubicBezTo>
                    <a:pt x="7714" y="647"/>
                    <a:pt x="7428" y="1209"/>
                    <a:pt x="7077" y="1703"/>
                  </a:cubicBezTo>
                  <a:cubicBezTo>
                    <a:pt x="6726" y="2198"/>
                    <a:pt x="6228" y="2667"/>
                    <a:pt x="5623" y="2674"/>
                  </a:cubicBezTo>
                  <a:cubicBezTo>
                    <a:pt x="5619" y="2674"/>
                    <a:pt x="5614" y="2674"/>
                    <a:pt x="5610" y="2674"/>
                  </a:cubicBezTo>
                  <a:cubicBezTo>
                    <a:pt x="5112" y="2674"/>
                    <a:pt x="4613" y="2365"/>
                    <a:pt x="4141" y="2365"/>
                  </a:cubicBezTo>
                  <a:cubicBezTo>
                    <a:pt x="4020" y="2365"/>
                    <a:pt x="3900" y="2386"/>
                    <a:pt x="3782" y="2437"/>
                  </a:cubicBezTo>
                  <a:cubicBezTo>
                    <a:pt x="3353" y="2624"/>
                    <a:pt x="3184" y="3147"/>
                    <a:pt x="3131" y="3616"/>
                  </a:cubicBezTo>
                  <a:cubicBezTo>
                    <a:pt x="3077" y="4085"/>
                    <a:pt x="3073" y="4590"/>
                    <a:pt x="2798" y="4973"/>
                  </a:cubicBezTo>
                  <a:cubicBezTo>
                    <a:pt x="2175" y="5836"/>
                    <a:pt x="975" y="5739"/>
                    <a:pt x="463" y="6813"/>
                  </a:cubicBezTo>
                  <a:cubicBezTo>
                    <a:pt x="105" y="7569"/>
                    <a:pt x="1" y="8693"/>
                    <a:pt x="223" y="9506"/>
                  </a:cubicBezTo>
                  <a:cubicBezTo>
                    <a:pt x="495" y="10508"/>
                    <a:pt x="1384" y="10952"/>
                    <a:pt x="2323" y="10952"/>
                  </a:cubicBezTo>
                  <a:cubicBezTo>
                    <a:pt x="3167" y="10952"/>
                    <a:pt x="4051" y="10593"/>
                    <a:pt x="4563" y="9958"/>
                  </a:cubicBezTo>
                  <a:cubicBezTo>
                    <a:pt x="5136" y="9245"/>
                    <a:pt x="5380" y="8239"/>
                    <a:pt x="6157" y="7762"/>
                  </a:cubicBezTo>
                  <a:cubicBezTo>
                    <a:pt x="7052" y="7214"/>
                    <a:pt x="8359" y="7576"/>
                    <a:pt x="9129" y="6860"/>
                  </a:cubicBezTo>
                  <a:cubicBezTo>
                    <a:pt x="9666" y="6366"/>
                    <a:pt x="9713" y="5535"/>
                    <a:pt x="9620" y="4812"/>
                  </a:cubicBezTo>
                  <a:cubicBezTo>
                    <a:pt x="9523" y="4085"/>
                    <a:pt x="9322" y="3343"/>
                    <a:pt x="9501" y="2634"/>
                  </a:cubicBezTo>
                  <a:cubicBezTo>
                    <a:pt x="9598" y="2244"/>
                    <a:pt x="9806" y="1890"/>
                    <a:pt x="9927" y="1503"/>
                  </a:cubicBezTo>
                  <a:cubicBezTo>
                    <a:pt x="10049" y="1120"/>
                    <a:pt x="10074" y="669"/>
                    <a:pt x="9834" y="346"/>
                  </a:cubicBezTo>
                  <a:cubicBezTo>
                    <a:pt x="9653" y="105"/>
                    <a:pt x="9369" y="1"/>
                    <a:pt x="9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8"/>
            <p:cNvSpPr/>
            <p:nvPr/>
          </p:nvSpPr>
          <p:spPr>
            <a:xfrm>
              <a:off x="8684800" y="5283825"/>
              <a:ext cx="265550" cy="273050"/>
            </a:xfrm>
            <a:custGeom>
              <a:avLst/>
              <a:gdLst/>
              <a:ahLst/>
              <a:cxnLst/>
              <a:rect l="l" t="t" r="r" b="b"/>
              <a:pathLst>
                <a:path w="10622" h="10922" extrusionOk="0">
                  <a:moveTo>
                    <a:pt x="10570" y="1"/>
                  </a:moveTo>
                  <a:cubicBezTo>
                    <a:pt x="10562" y="1"/>
                    <a:pt x="10554" y="3"/>
                    <a:pt x="10546" y="6"/>
                  </a:cubicBezTo>
                  <a:cubicBezTo>
                    <a:pt x="6188" y="2696"/>
                    <a:pt x="2571" y="6420"/>
                    <a:pt x="14" y="10853"/>
                  </a:cubicBezTo>
                  <a:cubicBezTo>
                    <a:pt x="0" y="10875"/>
                    <a:pt x="7" y="10903"/>
                    <a:pt x="29" y="10914"/>
                  </a:cubicBezTo>
                  <a:cubicBezTo>
                    <a:pt x="36" y="10918"/>
                    <a:pt x="43" y="10921"/>
                    <a:pt x="54" y="10921"/>
                  </a:cubicBezTo>
                  <a:cubicBezTo>
                    <a:pt x="68" y="10921"/>
                    <a:pt x="83" y="10914"/>
                    <a:pt x="93" y="10900"/>
                  </a:cubicBezTo>
                  <a:cubicBezTo>
                    <a:pt x="2639" y="6481"/>
                    <a:pt x="6249" y="2764"/>
                    <a:pt x="10589" y="85"/>
                  </a:cubicBezTo>
                  <a:cubicBezTo>
                    <a:pt x="10611" y="71"/>
                    <a:pt x="10621" y="46"/>
                    <a:pt x="10607" y="24"/>
                  </a:cubicBezTo>
                  <a:cubicBezTo>
                    <a:pt x="10600" y="8"/>
                    <a:pt x="10585" y="1"/>
                    <a:pt x="105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8"/>
            <p:cNvSpPr/>
            <p:nvPr/>
          </p:nvSpPr>
          <p:spPr>
            <a:xfrm>
              <a:off x="8505825" y="5275625"/>
              <a:ext cx="156350" cy="267475"/>
            </a:xfrm>
            <a:custGeom>
              <a:avLst/>
              <a:gdLst/>
              <a:ahLst/>
              <a:cxnLst/>
              <a:rect l="l" t="t" r="r" b="b"/>
              <a:pathLst>
                <a:path w="6254" h="10699" extrusionOk="0">
                  <a:moveTo>
                    <a:pt x="1405" y="0"/>
                  </a:moveTo>
                  <a:cubicBezTo>
                    <a:pt x="997" y="0"/>
                    <a:pt x="702" y="417"/>
                    <a:pt x="556" y="811"/>
                  </a:cubicBezTo>
                  <a:cubicBezTo>
                    <a:pt x="1" y="2304"/>
                    <a:pt x="405" y="3969"/>
                    <a:pt x="817" y="5509"/>
                  </a:cubicBezTo>
                  <a:cubicBezTo>
                    <a:pt x="1168" y="6830"/>
                    <a:pt x="1523" y="8180"/>
                    <a:pt x="2235" y="9362"/>
                  </a:cubicBezTo>
                  <a:cubicBezTo>
                    <a:pt x="2715" y="10155"/>
                    <a:pt x="3460" y="10699"/>
                    <a:pt x="4254" y="10699"/>
                  </a:cubicBezTo>
                  <a:cubicBezTo>
                    <a:pt x="4710" y="10699"/>
                    <a:pt x="5183" y="10519"/>
                    <a:pt x="5630" y="10103"/>
                  </a:cubicBezTo>
                  <a:cubicBezTo>
                    <a:pt x="6117" y="9652"/>
                    <a:pt x="6253" y="9115"/>
                    <a:pt x="6088" y="8481"/>
                  </a:cubicBezTo>
                  <a:cubicBezTo>
                    <a:pt x="5938" y="7922"/>
                    <a:pt x="5609" y="7428"/>
                    <a:pt x="5476" y="6855"/>
                  </a:cubicBezTo>
                  <a:cubicBezTo>
                    <a:pt x="5336" y="6257"/>
                    <a:pt x="5358" y="5638"/>
                    <a:pt x="5208" y="5043"/>
                  </a:cubicBezTo>
                  <a:cubicBezTo>
                    <a:pt x="4975" y="4105"/>
                    <a:pt x="4366" y="3314"/>
                    <a:pt x="3772" y="2551"/>
                  </a:cubicBezTo>
                  <a:lnTo>
                    <a:pt x="2217" y="560"/>
                  </a:lnTo>
                  <a:cubicBezTo>
                    <a:pt x="2013" y="302"/>
                    <a:pt x="1770" y="19"/>
                    <a:pt x="1440" y="1"/>
                  </a:cubicBezTo>
                  <a:cubicBezTo>
                    <a:pt x="1428" y="1"/>
                    <a:pt x="1417" y="0"/>
                    <a:pt x="1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8"/>
            <p:cNvSpPr/>
            <p:nvPr/>
          </p:nvSpPr>
          <p:spPr>
            <a:xfrm>
              <a:off x="8566000" y="5380650"/>
              <a:ext cx="85700" cy="265100"/>
            </a:xfrm>
            <a:custGeom>
              <a:avLst/>
              <a:gdLst/>
              <a:ahLst/>
              <a:cxnLst/>
              <a:rect l="l" t="t" r="r" b="b"/>
              <a:pathLst>
                <a:path w="3428" h="10604" extrusionOk="0">
                  <a:moveTo>
                    <a:pt x="53" y="0"/>
                  </a:moveTo>
                  <a:cubicBezTo>
                    <a:pt x="45" y="0"/>
                    <a:pt x="36" y="3"/>
                    <a:pt x="29" y="8"/>
                  </a:cubicBezTo>
                  <a:cubicBezTo>
                    <a:pt x="7" y="19"/>
                    <a:pt x="0" y="47"/>
                    <a:pt x="14" y="69"/>
                  </a:cubicBezTo>
                  <a:cubicBezTo>
                    <a:pt x="1991" y="3227"/>
                    <a:pt x="3134" y="6837"/>
                    <a:pt x="3334" y="10557"/>
                  </a:cubicBezTo>
                  <a:cubicBezTo>
                    <a:pt x="3334" y="10583"/>
                    <a:pt x="3352" y="10604"/>
                    <a:pt x="3377" y="10604"/>
                  </a:cubicBezTo>
                  <a:lnTo>
                    <a:pt x="3381" y="10600"/>
                  </a:lnTo>
                  <a:cubicBezTo>
                    <a:pt x="3406" y="10600"/>
                    <a:pt x="3427" y="10579"/>
                    <a:pt x="3424" y="10554"/>
                  </a:cubicBezTo>
                  <a:cubicBezTo>
                    <a:pt x="3223" y="6815"/>
                    <a:pt x="2077" y="3191"/>
                    <a:pt x="90" y="22"/>
                  </a:cubicBezTo>
                  <a:cubicBezTo>
                    <a:pt x="83" y="8"/>
                    <a:pt x="68" y="0"/>
                    <a:pt x="53" y="0"/>
                  </a:cubicBezTo>
                  <a:close/>
                </a:path>
              </a:pathLst>
            </a:custGeom>
            <a:solidFill>
              <a:srgbClr val="5753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8"/>
            <p:cNvSpPr/>
            <p:nvPr/>
          </p:nvSpPr>
          <p:spPr>
            <a:xfrm>
              <a:off x="8457750" y="5421700"/>
              <a:ext cx="544875" cy="804575"/>
            </a:xfrm>
            <a:custGeom>
              <a:avLst/>
              <a:gdLst/>
              <a:ahLst/>
              <a:cxnLst/>
              <a:rect l="l" t="t" r="r" b="b"/>
              <a:pathLst>
                <a:path w="21795" h="32183" extrusionOk="0">
                  <a:moveTo>
                    <a:pt x="19050" y="1"/>
                  </a:moveTo>
                  <a:cubicBezTo>
                    <a:pt x="18257" y="1"/>
                    <a:pt x="17435" y="264"/>
                    <a:pt x="16788" y="729"/>
                  </a:cubicBezTo>
                  <a:cubicBezTo>
                    <a:pt x="16248" y="1113"/>
                    <a:pt x="15800" y="1603"/>
                    <a:pt x="15410" y="2144"/>
                  </a:cubicBezTo>
                  <a:cubicBezTo>
                    <a:pt x="15370" y="2201"/>
                    <a:pt x="15331" y="2258"/>
                    <a:pt x="15288" y="2316"/>
                  </a:cubicBezTo>
                  <a:cubicBezTo>
                    <a:pt x="14794" y="3036"/>
                    <a:pt x="14396" y="3841"/>
                    <a:pt x="14010" y="4625"/>
                  </a:cubicBezTo>
                  <a:cubicBezTo>
                    <a:pt x="13444" y="5771"/>
                    <a:pt x="12839" y="6953"/>
                    <a:pt x="11951" y="7838"/>
                  </a:cubicBezTo>
                  <a:cubicBezTo>
                    <a:pt x="11904" y="7884"/>
                    <a:pt x="11857" y="7931"/>
                    <a:pt x="11807" y="7974"/>
                  </a:cubicBezTo>
                  <a:cubicBezTo>
                    <a:pt x="11610" y="8160"/>
                    <a:pt x="11399" y="8332"/>
                    <a:pt x="11173" y="8482"/>
                  </a:cubicBezTo>
                  <a:cubicBezTo>
                    <a:pt x="9974" y="9291"/>
                    <a:pt x="8466" y="9510"/>
                    <a:pt x="7224" y="10251"/>
                  </a:cubicBezTo>
                  <a:cubicBezTo>
                    <a:pt x="6880" y="10459"/>
                    <a:pt x="6565" y="10706"/>
                    <a:pt x="6278" y="10985"/>
                  </a:cubicBezTo>
                  <a:cubicBezTo>
                    <a:pt x="6232" y="11032"/>
                    <a:pt x="6182" y="11082"/>
                    <a:pt x="6135" y="11128"/>
                  </a:cubicBezTo>
                  <a:cubicBezTo>
                    <a:pt x="5011" y="12328"/>
                    <a:pt x="4434" y="14058"/>
                    <a:pt x="4703" y="15691"/>
                  </a:cubicBezTo>
                  <a:cubicBezTo>
                    <a:pt x="4874" y="16722"/>
                    <a:pt x="5347" y="17746"/>
                    <a:pt x="5129" y="18770"/>
                  </a:cubicBezTo>
                  <a:cubicBezTo>
                    <a:pt x="4957" y="19558"/>
                    <a:pt x="4409" y="20181"/>
                    <a:pt x="3764" y="20693"/>
                  </a:cubicBezTo>
                  <a:lnTo>
                    <a:pt x="3614" y="20811"/>
                  </a:lnTo>
                  <a:cubicBezTo>
                    <a:pt x="3439" y="20944"/>
                    <a:pt x="3256" y="21069"/>
                    <a:pt x="3077" y="21187"/>
                  </a:cubicBezTo>
                  <a:cubicBezTo>
                    <a:pt x="2171" y="21782"/>
                    <a:pt x="1175" y="22333"/>
                    <a:pt x="606" y="23257"/>
                  </a:cubicBezTo>
                  <a:cubicBezTo>
                    <a:pt x="423" y="23558"/>
                    <a:pt x="291" y="23884"/>
                    <a:pt x="216" y="24228"/>
                  </a:cubicBezTo>
                  <a:cubicBezTo>
                    <a:pt x="201" y="24303"/>
                    <a:pt x="187" y="24378"/>
                    <a:pt x="176" y="24450"/>
                  </a:cubicBezTo>
                  <a:cubicBezTo>
                    <a:pt x="1" y="25563"/>
                    <a:pt x="355" y="26784"/>
                    <a:pt x="1003" y="27737"/>
                  </a:cubicBezTo>
                  <a:cubicBezTo>
                    <a:pt x="2350" y="29721"/>
                    <a:pt x="4728" y="31454"/>
                    <a:pt x="7173" y="32002"/>
                  </a:cubicBezTo>
                  <a:lnTo>
                    <a:pt x="7367" y="32045"/>
                  </a:lnTo>
                  <a:cubicBezTo>
                    <a:pt x="7816" y="32136"/>
                    <a:pt x="8272" y="32183"/>
                    <a:pt x="8729" y="32183"/>
                  </a:cubicBezTo>
                  <a:cubicBezTo>
                    <a:pt x="8884" y="32183"/>
                    <a:pt x="9038" y="32177"/>
                    <a:pt x="9193" y="32167"/>
                  </a:cubicBezTo>
                  <a:cubicBezTo>
                    <a:pt x="11270" y="32016"/>
                    <a:pt x="13354" y="31429"/>
                    <a:pt x="15030" y="30186"/>
                  </a:cubicBezTo>
                  <a:cubicBezTo>
                    <a:pt x="15768" y="29642"/>
                    <a:pt x="16402" y="28969"/>
                    <a:pt x="16903" y="28199"/>
                  </a:cubicBezTo>
                  <a:cubicBezTo>
                    <a:pt x="16953" y="28131"/>
                    <a:pt x="16993" y="28059"/>
                    <a:pt x="17039" y="27988"/>
                  </a:cubicBezTo>
                  <a:cubicBezTo>
                    <a:pt x="17598" y="27057"/>
                    <a:pt x="17945" y="26011"/>
                    <a:pt x="17974" y="24922"/>
                  </a:cubicBezTo>
                  <a:cubicBezTo>
                    <a:pt x="17992" y="24432"/>
                    <a:pt x="17945" y="23934"/>
                    <a:pt x="17902" y="23433"/>
                  </a:cubicBezTo>
                  <a:cubicBezTo>
                    <a:pt x="17895" y="23372"/>
                    <a:pt x="17888" y="23307"/>
                    <a:pt x="17884" y="23243"/>
                  </a:cubicBezTo>
                  <a:cubicBezTo>
                    <a:pt x="17788" y="22229"/>
                    <a:pt x="17712" y="21223"/>
                    <a:pt x="18146" y="20324"/>
                  </a:cubicBezTo>
                  <a:cubicBezTo>
                    <a:pt x="18672" y="19218"/>
                    <a:pt x="19832" y="18570"/>
                    <a:pt x="20602" y="17614"/>
                  </a:cubicBezTo>
                  <a:cubicBezTo>
                    <a:pt x="20760" y="17420"/>
                    <a:pt x="20899" y="17209"/>
                    <a:pt x="21018" y="16987"/>
                  </a:cubicBezTo>
                  <a:cubicBezTo>
                    <a:pt x="21068" y="16905"/>
                    <a:pt x="21111" y="16815"/>
                    <a:pt x="21154" y="16726"/>
                  </a:cubicBezTo>
                  <a:cubicBezTo>
                    <a:pt x="21641" y="15680"/>
                    <a:pt x="21730" y="14444"/>
                    <a:pt x="21365" y="13349"/>
                  </a:cubicBezTo>
                  <a:cubicBezTo>
                    <a:pt x="21222" y="12926"/>
                    <a:pt x="21014" y="12518"/>
                    <a:pt x="20796" y="12120"/>
                  </a:cubicBezTo>
                  <a:cubicBezTo>
                    <a:pt x="20767" y="12067"/>
                    <a:pt x="20738" y="12006"/>
                    <a:pt x="20706" y="11952"/>
                  </a:cubicBezTo>
                  <a:cubicBezTo>
                    <a:pt x="20352" y="11297"/>
                    <a:pt x="19986" y="10645"/>
                    <a:pt x="19865" y="9915"/>
                  </a:cubicBezTo>
                  <a:cubicBezTo>
                    <a:pt x="19600" y="8353"/>
                    <a:pt x="20466" y="6856"/>
                    <a:pt x="21122" y="5413"/>
                  </a:cubicBezTo>
                  <a:cubicBezTo>
                    <a:pt x="21498" y="4582"/>
                    <a:pt x="21795" y="3619"/>
                    <a:pt x="21784" y="2720"/>
                  </a:cubicBezTo>
                  <a:cubicBezTo>
                    <a:pt x="21788" y="2642"/>
                    <a:pt x="21780" y="2559"/>
                    <a:pt x="21777" y="2480"/>
                  </a:cubicBezTo>
                  <a:cubicBezTo>
                    <a:pt x="21734" y="1908"/>
                    <a:pt x="21555" y="1367"/>
                    <a:pt x="21182" y="912"/>
                  </a:cubicBezTo>
                  <a:cubicBezTo>
                    <a:pt x="20935" y="615"/>
                    <a:pt x="20617" y="382"/>
                    <a:pt x="20258" y="235"/>
                  </a:cubicBezTo>
                  <a:cubicBezTo>
                    <a:pt x="20201" y="207"/>
                    <a:pt x="20140" y="185"/>
                    <a:pt x="20076" y="164"/>
                  </a:cubicBezTo>
                  <a:cubicBezTo>
                    <a:pt x="19752" y="53"/>
                    <a:pt x="19404" y="1"/>
                    <a:pt x="190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8"/>
            <p:cNvSpPr/>
            <p:nvPr/>
          </p:nvSpPr>
          <p:spPr>
            <a:xfrm>
              <a:off x="8637175" y="5425875"/>
              <a:ext cx="327150" cy="796950"/>
            </a:xfrm>
            <a:custGeom>
              <a:avLst/>
              <a:gdLst/>
              <a:ahLst/>
              <a:cxnLst/>
              <a:rect l="l" t="t" r="r" b="b"/>
              <a:pathLst>
                <a:path w="13086" h="31878" extrusionOk="0">
                  <a:moveTo>
                    <a:pt x="12902" y="0"/>
                  </a:moveTo>
                  <a:cubicBezTo>
                    <a:pt x="12799" y="867"/>
                    <a:pt x="12530" y="2324"/>
                    <a:pt x="11868" y="4587"/>
                  </a:cubicBezTo>
                  <a:cubicBezTo>
                    <a:pt x="11864" y="4591"/>
                    <a:pt x="11864" y="4598"/>
                    <a:pt x="11864" y="4605"/>
                  </a:cubicBezTo>
                  <a:cubicBezTo>
                    <a:pt x="11606" y="5468"/>
                    <a:pt x="11295" y="6446"/>
                    <a:pt x="10911" y="7556"/>
                  </a:cubicBezTo>
                  <a:cubicBezTo>
                    <a:pt x="10883" y="7642"/>
                    <a:pt x="10854" y="7728"/>
                    <a:pt x="10818" y="7817"/>
                  </a:cubicBezTo>
                  <a:cubicBezTo>
                    <a:pt x="10113" y="9844"/>
                    <a:pt x="9175" y="12279"/>
                    <a:pt x="7932" y="15201"/>
                  </a:cubicBezTo>
                  <a:cubicBezTo>
                    <a:pt x="7893" y="15287"/>
                    <a:pt x="7857" y="15373"/>
                    <a:pt x="7817" y="15463"/>
                  </a:cubicBezTo>
                  <a:cubicBezTo>
                    <a:pt x="6868" y="17683"/>
                    <a:pt x="5740" y="20179"/>
                    <a:pt x="4408" y="22972"/>
                  </a:cubicBezTo>
                  <a:lnTo>
                    <a:pt x="4297" y="23201"/>
                  </a:lnTo>
                  <a:cubicBezTo>
                    <a:pt x="3653" y="24555"/>
                    <a:pt x="2954" y="25980"/>
                    <a:pt x="2210" y="27480"/>
                  </a:cubicBezTo>
                  <a:lnTo>
                    <a:pt x="2109" y="27681"/>
                  </a:lnTo>
                  <a:cubicBezTo>
                    <a:pt x="1762" y="28376"/>
                    <a:pt x="1407" y="29081"/>
                    <a:pt x="1035" y="29808"/>
                  </a:cubicBezTo>
                  <a:cubicBezTo>
                    <a:pt x="1031" y="29822"/>
                    <a:pt x="1024" y="29833"/>
                    <a:pt x="1021" y="29844"/>
                  </a:cubicBezTo>
                  <a:cubicBezTo>
                    <a:pt x="827" y="30223"/>
                    <a:pt x="634" y="30603"/>
                    <a:pt x="433" y="30990"/>
                  </a:cubicBezTo>
                  <a:lnTo>
                    <a:pt x="344" y="31165"/>
                  </a:lnTo>
                  <a:cubicBezTo>
                    <a:pt x="233" y="31387"/>
                    <a:pt x="115" y="31609"/>
                    <a:pt x="0" y="31835"/>
                  </a:cubicBezTo>
                  <a:lnTo>
                    <a:pt x="190" y="31878"/>
                  </a:lnTo>
                  <a:cubicBezTo>
                    <a:pt x="526" y="31230"/>
                    <a:pt x="852" y="30589"/>
                    <a:pt x="1171" y="29962"/>
                  </a:cubicBezTo>
                  <a:lnTo>
                    <a:pt x="1293" y="29726"/>
                  </a:lnTo>
                  <a:cubicBezTo>
                    <a:pt x="2081" y="28175"/>
                    <a:pt x="2815" y="26696"/>
                    <a:pt x="3502" y="25289"/>
                  </a:cubicBezTo>
                  <a:lnTo>
                    <a:pt x="3624" y="25042"/>
                  </a:lnTo>
                  <a:cubicBezTo>
                    <a:pt x="4634" y="22965"/>
                    <a:pt x="5536" y="21045"/>
                    <a:pt x="6346" y="19266"/>
                  </a:cubicBezTo>
                  <a:lnTo>
                    <a:pt x="6446" y="19047"/>
                  </a:lnTo>
                  <a:cubicBezTo>
                    <a:pt x="7198" y="17379"/>
                    <a:pt x="7871" y="15835"/>
                    <a:pt x="8469" y="14417"/>
                  </a:cubicBezTo>
                  <a:lnTo>
                    <a:pt x="8580" y="14152"/>
                  </a:lnTo>
                  <a:cubicBezTo>
                    <a:pt x="10285" y="10059"/>
                    <a:pt x="11359" y="6979"/>
                    <a:pt x="12032" y="4698"/>
                  </a:cubicBezTo>
                  <a:cubicBezTo>
                    <a:pt x="12064" y="4587"/>
                    <a:pt x="12097" y="4480"/>
                    <a:pt x="12125" y="4373"/>
                  </a:cubicBezTo>
                  <a:cubicBezTo>
                    <a:pt x="12727" y="2288"/>
                    <a:pt x="12978" y="913"/>
                    <a:pt x="13085" y="68"/>
                  </a:cubicBezTo>
                  <a:cubicBezTo>
                    <a:pt x="13024" y="40"/>
                    <a:pt x="12963" y="18"/>
                    <a:pt x="12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8"/>
            <p:cNvSpPr/>
            <p:nvPr/>
          </p:nvSpPr>
          <p:spPr>
            <a:xfrm>
              <a:off x="8840025" y="5475275"/>
              <a:ext cx="72175" cy="146225"/>
            </a:xfrm>
            <a:custGeom>
              <a:avLst/>
              <a:gdLst/>
              <a:ahLst/>
              <a:cxnLst/>
              <a:rect l="l" t="t" r="r" b="b"/>
              <a:pathLst>
                <a:path w="2887" h="5849" extrusionOk="0">
                  <a:moveTo>
                    <a:pt x="122" y="1"/>
                  </a:moveTo>
                  <a:cubicBezTo>
                    <a:pt x="79" y="58"/>
                    <a:pt x="40" y="115"/>
                    <a:pt x="1" y="176"/>
                  </a:cubicBezTo>
                  <a:cubicBezTo>
                    <a:pt x="1014" y="2010"/>
                    <a:pt x="1916" y="3901"/>
                    <a:pt x="2708" y="5841"/>
                  </a:cubicBezTo>
                  <a:cubicBezTo>
                    <a:pt x="2708" y="5845"/>
                    <a:pt x="2711" y="5845"/>
                    <a:pt x="2711" y="5849"/>
                  </a:cubicBezTo>
                  <a:lnTo>
                    <a:pt x="2887" y="5777"/>
                  </a:lnTo>
                  <a:cubicBezTo>
                    <a:pt x="2858" y="5712"/>
                    <a:pt x="2830" y="5644"/>
                    <a:pt x="2801" y="5580"/>
                  </a:cubicBezTo>
                  <a:cubicBezTo>
                    <a:pt x="2017" y="3668"/>
                    <a:pt x="1121" y="1806"/>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8"/>
            <p:cNvSpPr/>
            <p:nvPr/>
          </p:nvSpPr>
          <p:spPr>
            <a:xfrm>
              <a:off x="8933575" y="5483600"/>
              <a:ext cx="68975" cy="60825"/>
            </a:xfrm>
            <a:custGeom>
              <a:avLst/>
              <a:gdLst/>
              <a:ahLst/>
              <a:cxnLst/>
              <a:rect l="l" t="t" r="r" b="b"/>
              <a:pathLst>
                <a:path w="2759" h="2433" extrusionOk="0">
                  <a:moveTo>
                    <a:pt x="2747" y="1"/>
                  </a:moveTo>
                  <a:lnTo>
                    <a:pt x="273" y="2060"/>
                  </a:lnTo>
                  <a:lnTo>
                    <a:pt x="15" y="2275"/>
                  </a:lnTo>
                  <a:lnTo>
                    <a:pt x="1" y="2286"/>
                  </a:lnTo>
                  <a:lnTo>
                    <a:pt x="12" y="2293"/>
                  </a:lnTo>
                  <a:lnTo>
                    <a:pt x="126" y="2432"/>
                  </a:lnTo>
                  <a:lnTo>
                    <a:pt x="176" y="2389"/>
                  </a:lnTo>
                  <a:lnTo>
                    <a:pt x="2755" y="244"/>
                  </a:lnTo>
                  <a:cubicBezTo>
                    <a:pt x="2758" y="166"/>
                    <a:pt x="2751" y="83"/>
                    <a:pt x="27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8"/>
            <p:cNvSpPr/>
            <p:nvPr/>
          </p:nvSpPr>
          <p:spPr>
            <a:xfrm>
              <a:off x="8753000" y="5617625"/>
              <a:ext cx="84550" cy="195900"/>
            </a:xfrm>
            <a:custGeom>
              <a:avLst/>
              <a:gdLst/>
              <a:ahLst/>
              <a:cxnLst/>
              <a:rect l="l" t="t" r="r" b="b"/>
              <a:pathLst>
                <a:path w="3382" h="7836" extrusionOk="0">
                  <a:moveTo>
                    <a:pt x="141" y="1"/>
                  </a:moveTo>
                  <a:cubicBezTo>
                    <a:pt x="94" y="47"/>
                    <a:pt x="47" y="94"/>
                    <a:pt x="1" y="137"/>
                  </a:cubicBezTo>
                  <a:cubicBezTo>
                    <a:pt x="1251" y="2514"/>
                    <a:pt x="2296" y="5028"/>
                    <a:pt x="3188" y="7796"/>
                  </a:cubicBezTo>
                  <a:cubicBezTo>
                    <a:pt x="3192" y="7807"/>
                    <a:pt x="3199" y="7821"/>
                    <a:pt x="3202" y="7836"/>
                  </a:cubicBezTo>
                  <a:lnTo>
                    <a:pt x="3381" y="7775"/>
                  </a:lnTo>
                  <a:cubicBezTo>
                    <a:pt x="3353" y="7692"/>
                    <a:pt x="3328" y="7614"/>
                    <a:pt x="3303" y="7531"/>
                  </a:cubicBezTo>
                  <a:cubicBezTo>
                    <a:pt x="2414" y="4813"/>
                    <a:pt x="1376" y="2343"/>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8"/>
            <p:cNvSpPr/>
            <p:nvPr/>
          </p:nvSpPr>
          <p:spPr>
            <a:xfrm>
              <a:off x="8846575" y="5720500"/>
              <a:ext cx="131250" cy="66000"/>
            </a:xfrm>
            <a:custGeom>
              <a:avLst/>
              <a:gdLst/>
              <a:ahLst/>
              <a:cxnLst/>
              <a:rect l="l" t="t" r="r" b="b"/>
              <a:pathLst>
                <a:path w="5250" h="2640" extrusionOk="0">
                  <a:moveTo>
                    <a:pt x="5157" y="0"/>
                  </a:moveTo>
                  <a:lnTo>
                    <a:pt x="204" y="2371"/>
                  </a:lnTo>
                  <a:lnTo>
                    <a:pt x="0" y="2467"/>
                  </a:lnTo>
                  <a:lnTo>
                    <a:pt x="79" y="2639"/>
                  </a:lnTo>
                  <a:lnTo>
                    <a:pt x="93" y="2632"/>
                  </a:lnTo>
                  <a:lnTo>
                    <a:pt x="5250" y="168"/>
                  </a:lnTo>
                  <a:cubicBezTo>
                    <a:pt x="5221" y="115"/>
                    <a:pt x="5189" y="57"/>
                    <a:pt x="51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8"/>
            <p:cNvSpPr/>
            <p:nvPr/>
          </p:nvSpPr>
          <p:spPr>
            <a:xfrm>
              <a:off x="8792950" y="5839825"/>
              <a:ext cx="193825" cy="68150"/>
            </a:xfrm>
            <a:custGeom>
              <a:avLst/>
              <a:gdLst/>
              <a:ahLst/>
              <a:cxnLst/>
              <a:rect l="l" t="t" r="r" b="b"/>
              <a:pathLst>
                <a:path w="7753" h="2726" extrusionOk="0">
                  <a:moveTo>
                    <a:pt x="7753" y="1"/>
                  </a:moveTo>
                  <a:lnTo>
                    <a:pt x="7753" y="1"/>
                  </a:lnTo>
                  <a:cubicBezTo>
                    <a:pt x="5307" y="1021"/>
                    <a:pt x="2786" y="1855"/>
                    <a:pt x="215" y="2489"/>
                  </a:cubicBezTo>
                  <a:cubicBezTo>
                    <a:pt x="143" y="2507"/>
                    <a:pt x="72" y="2525"/>
                    <a:pt x="0" y="2543"/>
                  </a:cubicBezTo>
                  <a:lnTo>
                    <a:pt x="43" y="2726"/>
                  </a:lnTo>
                  <a:cubicBezTo>
                    <a:pt x="68" y="2718"/>
                    <a:pt x="93" y="2715"/>
                    <a:pt x="118" y="2708"/>
                  </a:cubicBezTo>
                  <a:cubicBezTo>
                    <a:pt x="2675" y="2085"/>
                    <a:pt x="5182" y="1268"/>
                    <a:pt x="7617" y="266"/>
                  </a:cubicBezTo>
                  <a:cubicBezTo>
                    <a:pt x="7667" y="180"/>
                    <a:pt x="7710" y="90"/>
                    <a:pt x="77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8"/>
            <p:cNvSpPr/>
            <p:nvPr/>
          </p:nvSpPr>
          <p:spPr>
            <a:xfrm>
              <a:off x="8611200" y="5696325"/>
              <a:ext cx="138350" cy="310675"/>
            </a:xfrm>
            <a:custGeom>
              <a:avLst/>
              <a:gdLst/>
              <a:ahLst/>
              <a:cxnLst/>
              <a:rect l="l" t="t" r="r" b="b"/>
              <a:pathLst>
                <a:path w="5534" h="12427" extrusionOk="0">
                  <a:moveTo>
                    <a:pt x="140" y="0"/>
                  </a:moveTo>
                  <a:cubicBezTo>
                    <a:pt x="94" y="47"/>
                    <a:pt x="47" y="97"/>
                    <a:pt x="1" y="147"/>
                  </a:cubicBezTo>
                  <a:cubicBezTo>
                    <a:pt x="1856" y="4176"/>
                    <a:pt x="3650" y="8290"/>
                    <a:pt x="5340" y="12387"/>
                  </a:cubicBezTo>
                  <a:cubicBezTo>
                    <a:pt x="5343" y="12401"/>
                    <a:pt x="5351" y="12412"/>
                    <a:pt x="5358" y="12426"/>
                  </a:cubicBezTo>
                  <a:lnTo>
                    <a:pt x="5533" y="12355"/>
                  </a:lnTo>
                  <a:cubicBezTo>
                    <a:pt x="5505" y="12287"/>
                    <a:pt x="5476" y="12222"/>
                    <a:pt x="5451" y="12158"/>
                  </a:cubicBezTo>
                  <a:cubicBezTo>
                    <a:pt x="3768" y="8090"/>
                    <a:pt x="1984" y="4004"/>
                    <a:pt x="1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8"/>
            <p:cNvSpPr/>
            <p:nvPr/>
          </p:nvSpPr>
          <p:spPr>
            <a:xfrm>
              <a:off x="8721950" y="6002850"/>
              <a:ext cx="183450" cy="55800"/>
            </a:xfrm>
            <a:custGeom>
              <a:avLst/>
              <a:gdLst/>
              <a:ahLst/>
              <a:cxnLst/>
              <a:rect l="l" t="t" r="r" b="b"/>
              <a:pathLst>
                <a:path w="7338" h="2232" extrusionOk="0">
                  <a:moveTo>
                    <a:pt x="7320" y="0"/>
                  </a:moveTo>
                  <a:cubicBezTo>
                    <a:pt x="4906" y="462"/>
                    <a:pt x="2536" y="1121"/>
                    <a:pt x="229" y="1970"/>
                  </a:cubicBezTo>
                  <a:cubicBezTo>
                    <a:pt x="151" y="1995"/>
                    <a:pt x="79" y="2024"/>
                    <a:pt x="0" y="2052"/>
                  </a:cubicBezTo>
                  <a:lnTo>
                    <a:pt x="68" y="2231"/>
                  </a:lnTo>
                  <a:lnTo>
                    <a:pt x="111" y="2217"/>
                  </a:lnTo>
                  <a:cubicBezTo>
                    <a:pt x="2460" y="1343"/>
                    <a:pt x="4878" y="667"/>
                    <a:pt x="7338" y="190"/>
                  </a:cubicBezTo>
                  <a:cubicBezTo>
                    <a:pt x="7331" y="126"/>
                    <a:pt x="7323" y="65"/>
                    <a:pt x="73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8"/>
            <p:cNvSpPr/>
            <p:nvPr/>
          </p:nvSpPr>
          <p:spPr>
            <a:xfrm>
              <a:off x="8548075" y="5939025"/>
              <a:ext cx="146675" cy="180050"/>
            </a:xfrm>
            <a:custGeom>
              <a:avLst/>
              <a:gdLst/>
              <a:ahLst/>
              <a:cxnLst/>
              <a:rect l="l" t="t" r="r" b="b"/>
              <a:pathLst>
                <a:path w="5867" h="7202" extrusionOk="0">
                  <a:moveTo>
                    <a:pt x="151" y="0"/>
                  </a:moveTo>
                  <a:lnTo>
                    <a:pt x="1" y="122"/>
                  </a:lnTo>
                  <a:cubicBezTo>
                    <a:pt x="2189" y="2210"/>
                    <a:pt x="4098" y="4577"/>
                    <a:pt x="5677" y="7159"/>
                  </a:cubicBezTo>
                  <a:cubicBezTo>
                    <a:pt x="5688" y="7169"/>
                    <a:pt x="5695" y="7184"/>
                    <a:pt x="5706" y="7202"/>
                  </a:cubicBezTo>
                  <a:lnTo>
                    <a:pt x="5867" y="7101"/>
                  </a:lnTo>
                  <a:cubicBezTo>
                    <a:pt x="5838" y="7055"/>
                    <a:pt x="5809" y="7001"/>
                    <a:pt x="5777" y="6954"/>
                  </a:cubicBezTo>
                  <a:cubicBezTo>
                    <a:pt x="4205" y="4408"/>
                    <a:pt x="2314" y="2070"/>
                    <a:pt x="1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8"/>
            <p:cNvSpPr/>
            <p:nvPr/>
          </p:nvSpPr>
          <p:spPr>
            <a:xfrm>
              <a:off x="8662400" y="6121475"/>
              <a:ext cx="221250" cy="54350"/>
            </a:xfrm>
            <a:custGeom>
              <a:avLst/>
              <a:gdLst/>
              <a:ahLst/>
              <a:cxnLst/>
              <a:rect l="l" t="t" r="r" b="b"/>
              <a:pathLst>
                <a:path w="8850" h="2174" extrusionOk="0">
                  <a:moveTo>
                    <a:pt x="8850" y="0"/>
                  </a:moveTo>
                  <a:lnTo>
                    <a:pt x="8850" y="0"/>
                  </a:lnTo>
                  <a:cubicBezTo>
                    <a:pt x="5949" y="408"/>
                    <a:pt x="3084" y="1049"/>
                    <a:pt x="280" y="1909"/>
                  </a:cubicBezTo>
                  <a:cubicBezTo>
                    <a:pt x="198" y="1934"/>
                    <a:pt x="112" y="1959"/>
                    <a:pt x="26" y="1988"/>
                  </a:cubicBezTo>
                  <a:lnTo>
                    <a:pt x="1" y="1995"/>
                  </a:lnTo>
                  <a:lnTo>
                    <a:pt x="12" y="2020"/>
                  </a:lnTo>
                  <a:lnTo>
                    <a:pt x="62" y="2174"/>
                  </a:lnTo>
                  <a:cubicBezTo>
                    <a:pt x="94" y="2163"/>
                    <a:pt x="126" y="2156"/>
                    <a:pt x="162" y="2145"/>
                  </a:cubicBezTo>
                  <a:cubicBezTo>
                    <a:pt x="2959" y="1275"/>
                    <a:pt x="5816" y="630"/>
                    <a:pt x="8717" y="211"/>
                  </a:cubicBezTo>
                  <a:cubicBezTo>
                    <a:pt x="8764" y="140"/>
                    <a:pt x="8807" y="72"/>
                    <a:pt x="8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8"/>
            <p:cNvSpPr/>
            <p:nvPr/>
          </p:nvSpPr>
          <p:spPr>
            <a:xfrm>
              <a:off x="8462150" y="6027375"/>
              <a:ext cx="187400" cy="178100"/>
            </a:xfrm>
            <a:custGeom>
              <a:avLst/>
              <a:gdLst/>
              <a:ahLst/>
              <a:cxnLst/>
              <a:rect l="l" t="t" r="r" b="b"/>
              <a:pathLst>
                <a:path w="7496" h="7124" extrusionOk="0">
                  <a:moveTo>
                    <a:pt x="40" y="1"/>
                  </a:moveTo>
                  <a:cubicBezTo>
                    <a:pt x="25" y="76"/>
                    <a:pt x="11" y="151"/>
                    <a:pt x="0" y="226"/>
                  </a:cubicBezTo>
                  <a:cubicBezTo>
                    <a:pt x="960" y="1125"/>
                    <a:pt x="1927" y="2027"/>
                    <a:pt x="2872" y="2912"/>
                  </a:cubicBezTo>
                  <a:cubicBezTo>
                    <a:pt x="4348" y="4291"/>
                    <a:pt x="5877" y="5716"/>
                    <a:pt x="7345" y="7105"/>
                  </a:cubicBezTo>
                  <a:lnTo>
                    <a:pt x="7366" y="7123"/>
                  </a:lnTo>
                  <a:lnTo>
                    <a:pt x="7495" y="6984"/>
                  </a:lnTo>
                  <a:lnTo>
                    <a:pt x="7434" y="6930"/>
                  </a:lnTo>
                  <a:cubicBezTo>
                    <a:pt x="5977" y="5551"/>
                    <a:pt x="4466" y="4140"/>
                    <a:pt x="3001" y="2769"/>
                  </a:cubicBezTo>
                  <a:cubicBezTo>
                    <a:pt x="2027" y="1859"/>
                    <a:pt x="1032" y="928"/>
                    <a:pt x="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1" name="Google Shape;2941;p58"/>
          <p:cNvSpPr/>
          <p:nvPr/>
        </p:nvSpPr>
        <p:spPr>
          <a:xfrm>
            <a:off x="3887398" y="3839375"/>
            <a:ext cx="4724329" cy="677739"/>
          </a:xfrm>
          <a:custGeom>
            <a:avLst/>
            <a:gdLst/>
            <a:ahLst/>
            <a:cxnLst/>
            <a:rect l="l" t="t" r="r" b="b"/>
            <a:pathLst>
              <a:path w="228698" h="32670" extrusionOk="0">
                <a:moveTo>
                  <a:pt x="114349" y="0"/>
                </a:moveTo>
                <a:cubicBezTo>
                  <a:pt x="84018" y="0"/>
                  <a:pt x="54932" y="1716"/>
                  <a:pt x="33483" y="4791"/>
                </a:cubicBezTo>
                <a:cubicBezTo>
                  <a:pt x="12046" y="7853"/>
                  <a:pt x="0" y="12008"/>
                  <a:pt x="0" y="16341"/>
                </a:cubicBezTo>
                <a:cubicBezTo>
                  <a:pt x="0" y="20674"/>
                  <a:pt x="12046" y="24829"/>
                  <a:pt x="33483" y="27892"/>
                </a:cubicBezTo>
                <a:cubicBezTo>
                  <a:pt x="54932" y="30954"/>
                  <a:pt x="84018" y="32669"/>
                  <a:pt x="114349" y="32669"/>
                </a:cubicBezTo>
                <a:cubicBezTo>
                  <a:pt x="144667" y="32669"/>
                  <a:pt x="173753" y="30954"/>
                  <a:pt x="195202" y="27892"/>
                </a:cubicBezTo>
                <a:cubicBezTo>
                  <a:pt x="216651" y="24829"/>
                  <a:pt x="228697" y="20674"/>
                  <a:pt x="228697" y="16341"/>
                </a:cubicBezTo>
                <a:cubicBezTo>
                  <a:pt x="228697" y="12008"/>
                  <a:pt x="216651" y="7853"/>
                  <a:pt x="195202" y="4791"/>
                </a:cubicBezTo>
                <a:cubicBezTo>
                  <a:pt x="173753" y="1716"/>
                  <a:pt x="144667" y="0"/>
                  <a:pt x="114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8"/>
          <p:cNvSpPr txBox="1">
            <a:spLocks noGrp="1"/>
          </p:cNvSpPr>
          <p:nvPr>
            <p:ph type="title"/>
          </p:nvPr>
        </p:nvSpPr>
        <p:spPr>
          <a:xfrm>
            <a:off x="703823" y="1456238"/>
            <a:ext cx="2754900" cy="1125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PROVIDER SCARCITY</a:t>
            </a:r>
            <a:endParaRPr dirty="0"/>
          </a:p>
        </p:txBody>
      </p:sp>
      <p:sp>
        <p:nvSpPr>
          <p:cNvPr id="2943" name="Google Shape;2943;p58"/>
          <p:cNvSpPr txBox="1">
            <a:spLocks noGrp="1"/>
          </p:cNvSpPr>
          <p:nvPr>
            <p:ph type="subTitle" idx="1"/>
          </p:nvPr>
        </p:nvSpPr>
        <p:spPr>
          <a:xfrm>
            <a:off x="716824" y="2973858"/>
            <a:ext cx="2754900" cy="934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”My child needs to see her [provider] NOW, and the first available appointment isn’t [for two months]. A long wait when in crisis mode.”</a:t>
            </a:r>
          </a:p>
          <a:p>
            <a:pPr marL="0" lvl="0" indent="0" algn="l" rtl="0">
              <a:spcBef>
                <a:spcPts val="0"/>
              </a:spcBef>
              <a:spcAft>
                <a:spcPts val="0"/>
              </a:spcAft>
              <a:buNone/>
            </a:pPr>
            <a:r>
              <a:rPr lang="en-US" dirty="0"/>
              <a:t>- Parent of 18-year-old girl </a:t>
            </a:r>
            <a:endParaRPr dirty="0"/>
          </a:p>
        </p:txBody>
      </p:sp>
      <p:grpSp>
        <p:nvGrpSpPr>
          <p:cNvPr id="2944" name="Google Shape;2944;p58"/>
          <p:cNvGrpSpPr/>
          <p:nvPr/>
        </p:nvGrpSpPr>
        <p:grpSpPr>
          <a:xfrm>
            <a:off x="4290062" y="950149"/>
            <a:ext cx="3919002" cy="3243202"/>
            <a:chOff x="4360763" y="1136025"/>
            <a:chExt cx="3919002" cy="3243202"/>
          </a:xfrm>
        </p:grpSpPr>
        <p:grpSp>
          <p:nvGrpSpPr>
            <p:cNvPr id="2945" name="Google Shape;2945;p58"/>
            <p:cNvGrpSpPr/>
            <p:nvPr/>
          </p:nvGrpSpPr>
          <p:grpSpPr>
            <a:xfrm>
              <a:off x="4360763" y="1136025"/>
              <a:ext cx="3919002" cy="3243202"/>
              <a:chOff x="4360763" y="1136025"/>
              <a:chExt cx="3919002" cy="3243202"/>
            </a:xfrm>
          </p:grpSpPr>
          <p:sp>
            <p:nvSpPr>
              <p:cNvPr id="2946" name="Google Shape;2946;p58"/>
              <p:cNvSpPr/>
              <p:nvPr/>
            </p:nvSpPr>
            <p:spPr>
              <a:xfrm>
                <a:off x="5826750" y="3783500"/>
                <a:ext cx="987044" cy="508348"/>
              </a:xfrm>
              <a:custGeom>
                <a:avLst/>
                <a:gdLst/>
                <a:ahLst/>
                <a:cxnLst/>
                <a:rect l="l" t="t" r="r" b="b"/>
                <a:pathLst>
                  <a:path w="36923" h="16183" extrusionOk="0">
                    <a:moveTo>
                      <a:pt x="3953" y="1"/>
                    </a:moveTo>
                    <a:lnTo>
                      <a:pt x="0" y="16182"/>
                    </a:lnTo>
                    <a:lnTo>
                      <a:pt x="36923" y="16182"/>
                    </a:lnTo>
                    <a:lnTo>
                      <a:pt x="34946" y="8086"/>
                    </a:lnTo>
                    <a:lnTo>
                      <a:pt x="32958" y="1"/>
                    </a:lnTo>
                    <a:close/>
                  </a:path>
                </a:pathLst>
              </a:custGeom>
              <a:solidFill>
                <a:schemeClr val="accen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47" name="Google Shape;2947;p58"/>
              <p:cNvSpPr/>
              <p:nvPr/>
            </p:nvSpPr>
            <p:spPr>
              <a:xfrm>
                <a:off x="5608665" y="4282320"/>
                <a:ext cx="1423206" cy="96908"/>
              </a:xfrm>
              <a:custGeom>
                <a:avLst/>
                <a:gdLst/>
                <a:ahLst/>
                <a:cxnLst/>
                <a:rect l="l" t="t" r="r" b="b"/>
                <a:pathLst>
                  <a:path w="45307" h="3085" extrusionOk="0">
                    <a:moveTo>
                      <a:pt x="1715" y="0"/>
                    </a:moveTo>
                    <a:lnTo>
                      <a:pt x="1334" y="96"/>
                    </a:lnTo>
                    <a:lnTo>
                      <a:pt x="989" y="262"/>
                    </a:lnTo>
                    <a:lnTo>
                      <a:pt x="691" y="500"/>
                    </a:lnTo>
                    <a:lnTo>
                      <a:pt x="430" y="810"/>
                    </a:lnTo>
                    <a:lnTo>
                      <a:pt x="227" y="1167"/>
                    </a:lnTo>
                    <a:lnTo>
                      <a:pt x="84" y="1560"/>
                    </a:lnTo>
                    <a:lnTo>
                      <a:pt x="1" y="2001"/>
                    </a:lnTo>
                    <a:lnTo>
                      <a:pt x="1" y="2227"/>
                    </a:lnTo>
                    <a:lnTo>
                      <a:pt x="1" y="3084"/>
                    </a:lnTo>
                    <a:lnTo>
                      <a:pt x="45306" y="3084"/>
                    </a:lnTo>
                    <a:lnTo>
                      <a:pt x="45306" y="2239"/>
                    </a:lnTo>
                    <a:lnTo>
                      <a:pt x="45294" y="2001"/>
                    </a:lnTo>
                    <a:lnTo>
                      <a:pt x="45223" y="1572"/>
                    </a:lnTo>
                    <a:lnTo>
                      <a:pt x="45068" y="1167"/>
                    </a:lnTo>
                    <a:lnTo>
                      <a:pt x="44865" y="810"/>
                    </a:lnTo>
                    <a:lnTo>
                      <a:pt x="44604" y="500"/>
                    </a:lnTo>
                    <a:lnTo>
                      <a:pt x="44306" y="262"/>
                    </a:lnTo>
                    <a:lnTo>
                      <a:pt x="43961" y="96"/>
                    </a:lnTo>
                    <a:lnTo>
                      <a:pt x="43591" y="0"/>
                    </a:lnTo>
                    <a:close/>
                  </a:path>
                </a:pathLst>
              </a:custGeom>
              <a:solidFill>
                <a:schemeClr val="accent3"/>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48" name="Google Shape;2948;p58"/>
              <p:cNvSpPr/>
              <p:nvPr/>
            </p:nvSpPr>
            <p:spPr>
              <a:xfrm>
                <a:off x="4360763" y="3594675"/>
                <a:ext cx="3918992" cy="329633"/>
              </a:xfrm>
              <a:custGeom>
                <a:avLst/>
                <a:gdLst/>
                <a:ahLst/>
                <a:cxnLst/>
                <a:rect l="l" t="t" r="r" b="b"/>
                <a:pathLst>
                  <a:path w="124759" h="12026" extrusionOk="0">
                    <a:moveTo>
                      <a:pt x="0" y="0"/>
                    </a:moveTo>
                    <a:lnTo>
                      <a:pt x="0" y="8918"/>
                    </a:lnTo>
                    <a:lnTo>
                      <a:pt x="12" y="9240"/>
                    </a:lnTo>
                    <a:lnTo>
                      <a:pt x="131" y="9847"/>
                    </a:lnTo>
                    <a:lnTo>
                      <a:pt x="369" y="10407"/>
                    </a:lnTo>
                    <a:lnTo>
                      <a:pt x="703" y="10895"/>
                    </a:lnTo>
                    <a:lnTo>
                      <a:pt x="1119" y="11324"/>
                    </a:lnTo>
                    <a:lnTo>
                      <a:pt x="1619" y="11657"/>
                    </a:lnTo>
                    <a:lnTo>
                      <a:pt x="2179" y="11895"/>
                    </a:lnTo>
                    <a:lnTo>
                      <a:pt x="2786" y="12014"/>
                    </a:lnTo>
                    <a:lnTo>
                      <a:pt x="3108" y="12026"/>
                    </a:lnTo>
                    <a:lnTo>
                      <a:pt x="121651" y="12026"/>
                    </a:lnTo>
                    <a:lnTo>
                      <a:pt x="121973" y="12014"/>
                    </a:lnTo>
                    <a:lnTo>
                      <a:pt x="122580" y="11895"/>
                    </a:lnTo>
                    <a:lnTo>
                      <a:pt x="123140" y="11657"/>
                    </a:lnTo>
                    <a:lnTo>
                      <a:pt x="123628" y="11324"/>
                    </a:lnTo>
                    <a:lnTo>
                      <a:pt x="124056" y="10895"/>
                    </a:lnTo>
                    <a:lnTo>
                      <a:pt x="124390" y="10407"/>
                    </a:lnTo>
                    <a:lnTo>
                      <a:pt x="124628" y="9847"/>
                    </a:lnTo>
                    <a:lnTo>
                      <a:pt x="124747" y="9240"/>
                    </a:lnTo>
                    <a:lnTo>
                      <a:pt x="124759" y="8918"/>
                    </a:lnTo>
                    <a:lnTo>
                      <a:pt x="124759" y="12"/>
                    </a:lnTo>
                    <a:lnTo>
                      <a:pt x="0" y="0"/>
                    </a:lnTo>
                    <a:close/>
                  </a:path>
                </a:pathLst>
              </a:custGeom>
              <a:solidFill>
                <a:schemeClr val="accent5"/>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sp>
            <p:nvSpPr>
              <p:cNvPr id="2949" name="Google Shape;2949;p58"/>
              <p:cNvSpPr/>
              <p:nvPr/>
            </p:nvSpPr>
            <p:spPr>
              <a:xfrm>
                <a:off x="4360772" y="1136025"/>
                <a:ext cx="3918992" cy="2468206"/>
              </a:xfrm>
              <a:custGeom>
                <a:avLst/>
                <a:gdLst/>
                <a:ahLst/>
                <a:cxnLst/>
                <a:rect l="l" t="t" r="r" b="b"/>
                <a:pathLst>
                  <a:path w="124759" h="78574" extrusionOk="0">
                    <a:moveTo>
                      <a:pt x="3108" y="1"/>
                    </a:moveTo>
                    <a:lnTo>
                      <a:pt x="2786" y="13"/>
                    </a:lnTo>
                    <a:lnTo>
                      <a:pt x="2179" y="132"/>
                    </a:lnTo>
                    <a:lnTo>
                      <a:pt x="1619" y="370"/>
                    </a:lnTo>
                    <a:lnTo>
                      <a:pt x="1119" y="703"/>
                    </a:lnTo>
                    <a:lnTo>
                      <a:pt x="703" y="1120"/>
                    </a:lnTo>
                    <a:lnTo>
                      <a:pt x="369" y="1620"/>
                    </a:lnTo>
                    <a:lnTo>
                      <a:pt x="131" y="2180"/>
                    </a:lnTo>
                    <a:lnTo>
                      <a:pt x="0" y="2787"/>
                    </a:lnTo>
                    <a:lnTo>
                      <a:pt x="0" y="3108"/>
                    </a:lnTo>
                    <a:lnTo>
                      <a:pt x="0" y="78573"/>
                    </a:lnTo>
                    <a:lnTo>
                      <a:pt x="124759" y="78573"/>
                    </a:lnTo>
                    <a:lnTo>
                      <a:pt x="124759" y="3108"/>
                    </a:lnTo>
                    <a:lnTo>
                      <a:pt x="124747" y="2787"/>
                    </a:lnTo>
                    <a:lnTo>
                      <a:pt x="124628" y="2180"/>
                    </a:lnTo>
                    <a:lnTo>
                      <a:pt x="124390" y="1620"/>
                    </a:lnTo>
                    <a:lnTo>
                      <a:pt x="124056" y="1120"/>
                    </a:lnTo>
                    <a:lnTo>
                      <a:pt x="123628" y="703"/>
                    </a:lnTo>
                    <a:lnTo>
                      <a:pt x="123140" y="370"/>
                    </a:lnTo>
                    <a:lnTo>
                      <a:pt x="122580" y="132"/>
                    </a:lnTo>
                    <a:lnTo>
                      <a:pt x="121973" y="13"/>
                    </a:lnTo>
                    <a:lnTo>
                      <a:pt x="121651" y="1"/>
                    </a:lnTo>
                    <a:close/>
                  </a:path>
                </a:pathLst>
              </a:custGeom>
              <a:solidFill>
                <a:schemeClr val="accent2"/>
              </a:solidFill>
              <a:ln>
                <a:noFill/>
              </a:ln>
            </p:spPr>
            <p:txBody>
              <a:bodyPr spcFirstLastPara="1" wrap="square" lIns="45725" tIns="45725" rIns="45725" bIns="45725" anchor="ctr" anchorCtr="0">
                <a:noAutofit/>
              </a:bodyPr>
              <a:lstStyle/>
              <a:p>
                <a:pPr marL="0" lvl="0" indent="0" algn="l" rtl="0">
                  <a:spcBef>
                    <a:spcPts val="0"/>
                  </a:spcBef>
                  <a:spcAft>
                    <a:spcPts val="0"/>
                  </a:spcAft>
                  <a:buNone/>
                </a:pPr>
                <a:endParaRPr/>
              </a:p>
            </p:txBody>
          </p:sp>
        </p:grpSp>
        <p:sp>
          <p:nvSpPr>
            <p:cNvPr id="2950" name="Google Shape;2950;p58"/>
            <p:cNvSpPr/>
            <p:nvPr/>
          </p:nvSpPr>
          <p:spPr>
            <a:xfrm>
              <a:off x="6239263" y="3686175"/>
              <a:ext cx="162000" cy="162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51" name="Google Shape;2951;p58"/>
          <p:cNvPicPr preferRelativeResize="0"/>
          <p:nvPr/>
        </p:nvPicPr>
        <p:blipFill>
          <a:blip r:embed="rId5"/>
          <a:srcRect l="2667" r="2667"/>
          <a:stretch/>
        </p:blipFill>
        <p:spPr>
          <a:xfrm>
            <a:off x="4457363" y="1131324"/>
            <a:ext cx="3584400" cy="2135100"/>
          </a:xfrm>
          <a:prstGeom prst="round2SameRect">
            <a:avLst>
              <a:gd name="adj1" fmla="val 5221"/>
              <a:gd name="adj2" fmla="val 0"/>
            </a:avLst>
          </a:prstGeom>
          <a:noFill/>
          <a:ln w="9525" cap="flat" cmpd="sng">
            <a:solidFill>
              <a:schemeClr val="accent2"/>
            </a:solidFill>
            <a:prstDash val="solid"/>
            <a:round/>
            <a:headEnd type="none" w="sm" len="sm"/>
            <a:tailEnd type="none" w="sm" len="sm"/>
          </a:ln>
        </p:spPr>
      </p:pic>
      <p:sp>
        <p:nvSpPr>
          <p:cNvPr id="2" name="TextBox 1">
            <a:extLst>
              <a:ext uri="{FF2B5EF4-FFF2-40B4-BE49-F238E27FC236}">
                <a16:creationId xmlns:a16="http://schemas.microsoft.com/office/drawing/2014/main" id="{4ABF4BAE-6B30-8141-98AF-8E1679BB0D72}"/>
              </a:ext>
            </a:extLst>
          </p:cNvPr>
          <p:cNvSpPr txBox="1"/>
          <p:nvPr/>
        </p:nvSpPr>
        <p:spPr>
          <a:xfrm>
            <a:off x="39589" y="4870968"/>
            <a:ext cx="4999703" cy="261610"/>
          </a:xfrm>
          <a:prstGeom prst="rect">
            <a:avLst/>
          </a:prstGeom>
          <a:noFill/>
        </p:spPr>
        <p:txBody>
          <a:bodyPr wrap="square" rtlCol="0">
            <a:spAutoFit/>
          </a:bodyPr>
          <a:lstStyle/>
          <a:p>
            <a:r>
              <a:rPr lang="en-US" sz="1100" dirty="0"/>
              <a:t>Temple </a:t>
            </a:r>
            <a:r>
              <a:rPr lang="en-US" sz="1100" dirty="0" err="1"/>
              <a:t>Newhook</a:t>
            </a:r>
            <a:r>
              <a:rPr lang="en-US" sz="1100" dirty="0"/>
              <a:t> et al., 2018</a:t>
            </a:r>
          </a:p>
        </p:txBody>
      </p:sp>
      <p:pic>
        <p:nvPicPr>
          <p:cNvPr id="3" name="Audio 2">
            <a:hlinkClick r:id="" action="ppaction://media"/>
            <a:extLst>
              <a:ext uri="{FF2B5EF4-FFF2-40B4-BE49-F238E27FC236}">
                <a16:creationId xmlns:a16="http://schemas.microsoft.com/office/drawing/2014/main" id="{D57FC26B-590C-A94F-91CF-7F17492F66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610"/>
    </mc:Choice>
    <mc:Fallback>
      <p:transition spd="slow" advTm="54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99"/>
        <p:cNvGrpSpPr/>
        <p:nvPr/>
      </p:nvGrpSpPr>
      <p:grpSpPr>
        <a:xfrm>
          <a:off x="0" y="0"/>
          <a:ext cx="0" cy="0"/>
          <a:chOff x="0" y="0"/>
          <a:chExt cx="0" cy="0"/>
        </a:xfrm>
      </p:grpSpPr>
      <p:sp>
        <p:nvSpPr>
          <p:cNvPr id="2600" name="Google Shape;2600;p55"/>
          <p:cNvSpPr txBox="1">
            <a:spLocks noGrp="1"/>
          </p:cNvSpPr>
          <p:nvPr>
            <p:ph type="title" idx="15"/>
          </p:nvPr>
        </p:nvSpPr>
        <p:spPr>
          <a:xfrm>
            <a:off x="713100" y="37932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OTHER BARRIERS TO CARE</a:t>
            </a:r>
            <a:endParaRPr dirty="0"/>
          </a:p>
        </p:txBody>
      </p:sp>
      <p:sp>
        <p:nvSpPr>
          <p:cNvPr id="2601" name="Google Shape;2601;p55"/>
          <p:cNvSpPr txBox="1">
            <a:spLocks noGrp="1"/>
          </p:cNvSpPr>
          <p:nvPr>
            <p:ph type="title"/>
          </p:nvPr>
        </p:nvSpPr>
        <p:spPr>
          <a:xfrm>
            <a:off x="1101224" y="2007466"/>
            <a:ext cx="2246659" cy="3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CONSISTENCY</a:t>
            </a:r>
            <a:endParaRPr dirty="0"/>
          </a:p>
        </p:txBody>
      </p:sp>
      <p:sp>
        <p:nvSpPr>
          <p:cNvPr id="2602" name="Google Shape;2602;p55"/>
          <p:cNvSpPr txBox="1">
            <a:spLocks noGrp="1"/>
          </p:cNvSpPr>
          <p:nvPr>
            <p:ph type="subTitle" idx="1"/>
          </p:nvPr>
        </p:nvSpPr>
        <p:spPr>
          <a:xfrm>
            <a:off x="1101224" y="2367541"/>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L</a:t>
            </a:r>
            <a:r>
              <a:rPr lang="en" dirty="0"/>
              <a:t>ack of consistently applied protocols</a:t>
            </a:r>
            <a:endParaRPr dirty="0"/>
          </a:p>
        </p:txBody>
      </p:sp>
      <p:sp>
        <p:nvSpPr>
          <p:cNvPr id="2603" name="Google Shape;2603;p55"/>
          <p:cNvSpPr txBox="1">
            <a:spLocks noGrp="1"/>
          </p:cNvSpPr>
          <p:nvPr>
            <p:ph type="title" idx="2"/>
          </p:nvPr>
        </p:nvSpPr>
        <p:spPr>
          <a:xfrm>
            <a:off x="3578997" y="2007466"/>
            <a:ext cx="2217114" cy="3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GATEKEEPING</a:t>
            </a:r>
            <a:endParaRPr dirty="0"/>
          </a:p>
        </p:txBody>
      </p:sp>
      <p:sp>
        <p:nvSpPr>
          <p:cNvPr id="2604" name="Google Shape;2604;p55"/>
          <p:cNvSpPr txBox="1">
            <a:spLocks noGrp="1"/>
          </p:cNvSpPr>
          <p:nvPr>
            <p:ph type="subTitle" idx="3"/>
          </p:nvPr>
        </p:nvSpPr>
        <p:spPr>
          <a:xfrm>
            <a:off x="3578997" y="2367541"/>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Many requirements to access treatment</a:t>
            </a:r>
            <a:endParaRPr dirty="0"/>
          </a:p>
        </p:txBody>
      </p:sp>
      <p:sp>
        <p:nvSpPr>
          <p:cNvPr id="2605" name="Google Shape;2605;p55"/>
          <p:cNvSpPr txBox="1">
            <a:spLocks noGrp="1"/>
          </p:cNvSpPr>
          <p:nvPr>
            <p:ph type="title" idx="4"/>
          </p:nvPr>
        </p:nvSpPr>
        <p:spPr>
          <a:xfrm>
            <a:off x="1101225" y="3723750"/>
            <a:ext cx="1986000" cy="3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INSURANCE</a:t>
            </a:r>
            <a:endParaRPr dirty="0"/>
          </a:p>
        </p:txBody>
      </p:sp>
      <p:sp>
        <p:nvSpPr>
          <p:cNvPr id="2606" name="Google Shape;2606;p55"/>
          <p:cNvSpPr txBox="1">
            <a:spLocks noGrp="1"/>
          </p:cNvSpPr>
          <p:nvPr>
            <p:ph type="subTitle" idx="5"/>
          </p:nvPr>
        </p:nvSpPr>
        <p:spPr>
          <a:xfrm>
            <a:off x="1101224" y="4083775"/>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E</a:t>
            </a:r>
            <a:r>
              <a:rPr lang="en" dirty="0" err="1"/>
              <a:t>xclusions</a:t>
            </a:r>
            <a:r>
              <a:rPr lang="en" dirty="0"/>
              <a:t> of gender affirming treatment</a:t>
            </a:r>
            <a:endParaRPr dirty="0"/>
          </a:p>
        </p:txBody>
      </p:sp>
      <p:sp>
        <p:nvSpPr>
          <p:cNvPr id="2607" name="Google Shape;2607;p55"/>
          <p:cNvSpPr txBox="1">
            <a:spLocks noGrp="1"/>
          </p:cNvSpPr>
          <p:nvPr>
            <p:ph type="title" idx="6"/>
          </p:nvPr>
        </p:nvSpPr>
        <p:spPr>
          <a:xfrm>
            <a:off x="3448668" y="3730906"/>
            <a:ext cx="2477772" cy="3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LIMITED ACCESS</a:t>
            </a:r>
            <a:endParaRPr dirty="0"/>
          </a:p>
        </p:txBody>
      </p:sp>
      <p:sp>
        <p:nvSpPr>
          <p:cNvPr id="2608" name="Google Shape;2608;p55"/>
          <p:cNvSpPr txBox="1">
            <a:spLocks noGrp="1"/>
          </p:cNvSpPr>
          <p:nvPr>
            <p:ph type="subTitle" idx="7"/>
          </p:nvPr>
        </p:nvSpPr>
        <p:spPr>
          <a:xfrm>
            <a:off x="3578997" y="4083775"/>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T</a:t>
            </a:r>
            <a:r>
              <a:rPr lang="en" dirty="0"/>
              <a:t>o pubertal blockers &amp; hormone treatments</a:t>
            </a:r>
            <a:endParaRPr dirty="0"/>
          </a:p>
        </p:txBody>
      </p:sp>
      <p:sp>
        <p:nvSpPr>
          <p:cNvPr id="2609" name="Google Shape;2609;p55"/>
          <p:cNvSpPr txBox="1">
            <a:spLocks noGrp="1"/>
          </p:cNvSpPr>
          <p:nvPr>
            <p:ph type="title" idx="8"/>
          </p:nvPr>
        </p:nvSpPr>
        <p:spPr>
          <a:xfrm>
            <a:off x="6056775" y="2007466"/>
            <a:ext cx="2217114" cy="3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DEADNAMING</a:t>
            </a:r>
            <a:endParaRPr dirty="0"/>
          </a:p>
        </p:txBody>
      </p:sp>
      <p:sp>
        <p:nvSpPr>
          <p:cNvPr id="2610" name="Google Shape;2610;p55"/>
          <p:cNvSpPr txBox="1">
            <a:spLocks noGrp="1"/>
          </p:cNvSpPr>
          <p:nvPr>
            <p:ph type="subTitle" idx="9"/>
          </p:nvPr>
        </p:nvSpPr>
        <p:spPr>
          <a:xfrm>
            <a:off x="6056776" y="2367541"/>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Not using chosen name or pronouns</a:t>
            </a:r>
            <a:endParaRPr dirty="0"/>
          </a:p>
        </p:txBody>
      </p:sp>
      <p:sp>
        <p:nvSpPr>
          <p:cNvPr id="2611" name="Google Shape;2611;p55"/>
          <p:cNvSpPr txBox="1">
            <a:spLocks noGrp="1"/>
          </p:cNvSpPr>
          <p:nvPr>
            <p:ph type="title" idx="13"/>
          </p:nvPr>
        </p:nvSpPr>
        <p:spPr>
          <a:xfrm>
            <a:off x="6056769" y="3733339"/>
            <a:ext cx="2836502" cy="37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CONSENT</a:t>
            </a:r>
            <a:endParaRPr dirty="0"/>
          </a:p>
        </p:txBody>
      </p:sp>
      <p:sp>
        <p:nvSpPr>
          <p:cNvPr id="2612" name="Google Shape;2612;p55"/>
          <p:cNvSpPr txBox="1">
            <a:spLocks noGrp="1"/>
          </p:cNvSpPr>
          <p:nvPr>
            <p:ph type="subTitle" idx="14"/>
          </p:nvPr>
        </p:nvSpPr>
        <p:spPr>
          <a:xfrm>
            <a:off x="6287889" y="4191715"/>
            <a:ext cx="1986000" cy="48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Caregiver consent as requirement for treatment of minors</a:t>
            </a:r>
            <a:endParaRPr dirty="0"/>
          </a:p>
        </p:txBody>
      </p:sp>
      <p:grpSp>
        <p:nvGrpSpPr>
          <p:cNvPr id="2613" name="Google Shape;2613;p55"/>
          <p:cNvGrpSpPr/>
          <p:nvPr/>
        </p:nvGrpSpPr>
        <p:grpSpPr>
          <a:xfrm>
            <a:off x="1774544" y="3096687"/>
            <a:ext cx="639361" cy="522783"/>
            <a:chOff x="2739750" y="2407175"/>
            <a:chExt cx="1084950" cy="887125"/>
          </a:xfrm>
        </p:grpSpPr>
        <p:sp>
          <p:nvSpPr>
            <p:cNvPr id="2614" name="Google Shape;2614;p55"/>
            <p:cNvSpPr/>
            <p:nvPr/>
          </p:nvSpPr>
          <p:spPr>
            <a:xfrm>
              <a:off x="2739750" y="2407225"/>
              <a:ext cx="1084950" cy="886900"/>
            </a:xfrm>
            <a:custGeom>
              <a:avLst/>
              <a:gdLst/>
              <a:ahLst/>
              <a:cxnLst/>
              <a:rect l="l" t="t" r="r" b="b"/>
              <a:pathLst>
                <a:path w="43398" h="35476" extrusionOk="0">
                  <a:moveTo>
                    <a:pt x="28264" y="1"/>
                  </a:moveTo>
                  <a:cubicBezTo>
                    <a:pt x="24634" y="1"/>
                    <a:pt x="21699" y="2936"/>
                    <a:pt x="21699" y="6557"/>
                  </a:cubicBezTo>
                  <a:lnTo>
                    <a:pt x="21699" y="6557"/>
                  </a:lnTo>
                  <a:cubicBezTo>
                    <a:pt x="21691" y="3183"/>
                    <a:pt x="19126" y="362"/>
                    <a:pt x="15768" y="28"/>
                  </a:cubicBezTo>
                  <a:cubicBezTo>
                    <a:pt x="15551" y="10"/>
                    <a:pt x="15334" y="1"/>
                    <a:pt x="15117" y="1"/>
                  </a:cubicBezTo>
                  <a:lnTo>
                    <a:pt x="11022" y="1"/>
                  </a:lnTo>
                  <a:cubicBezTo>
                    <a:pt x="8517" y="1"/>
                    <a:pt x="6827" y="2541"/>
                    <a:pt x="7785" y="4847"/>
                  </a:cubicBezTo>
                  <a:cubicBezTo>
                    <a:pt x="7957" y="5254"/>
                    <a:pt x="8210" y="5633"/>
                    <a:pt x="8517" y="5950"/>
                  </a:cubicBezTo>
                  <a:lnTo>
                    <a:pt x="7532" y="5950"/>
                  </a:lnTo>
                  <a:cubicBezTo>
                    <a:pt x="5597" y="5950"/>
                    <a:pt x="4024" y="7523"/>
                    <a:pt x="4024" y="9458"/>
                  </a:cubicBezTo>
                  <a:cubicBezTo>
                    <a:pt x="4024" y="10832"/>
                    <a:pt x="4838" y="12080"/>
                    <a:pt x="6085" y="12649"/>
                  </a:cubicBezTo>
                  <a:lnTo>
                    <a:pt x="4304" y="12649"/>
                  </a:lnTo>
                  <a:cubicBezTo>
                    <a:pt x="1927" y="12649"/>
                    <a:pt x="1" y="14575"/>
                    <a:pt x="1" y="16944"/>
                  </a:cubicBezTo>
                  <a:cubicBezTo>
                    <a:pt x="1" y="19321"/>
                    <a:pt x="1927" y="21247"/>
                    <a:pt x="4304" y="21247"/>
                  </a:cubicBezTo>
                  <a:lnTo>
                    <a:pt x="4910" y="21247"/>
                  </a:lnTo>
                  <a:cubicBezTo>
                    <a:pt x="3671" y="22477"/>
                    <a:pt x="3292" y="24330"/>
                    <a:pt x="3961" y="25939"/>
                  </a:cubicBezTo>
                  <a:cubicBezTo>
                    <a:pt x="4621" y="27549"/>
                    <a:pt x="6194" y="28606"/>
                    <a:pt x="7939" y="28606"/>
                  </a:cubicBezTo>
                  <a:lnTo>
                    <a:pt x="9756" y="28606"/>
                  </a:lnTo>
                  <a:cubicBezTo>
                    <a:pt x="9756" y="31436"/>
                    <a:pt x="11492" y="33986"/>
                    <a:pt x="14141" y="35007"/>
                  </a:cubicBezTo>
                  <a:cubicBezTo>
                    <a:pt x="14949" y="35323"/>
                    <a:pt x="15791" y="35476"/>
                    <a:pt x="16626" y="35476"/>
                  </a:cubicBezTo>
                  <a:cubicBezTo>
                    <a:pt x="18517" y="35476"/>
                    <a:pt x="20369" y="34691"/>
                    <a:pt x="21699" y="33235"/>
                  </a:cubicBezTo>
                  <a:cubicBezTo>
                    <a:pt x="23023" y="34691"/>
                    <a:pt x="24873" y="35476"/>
                    <a:pt x="26767" y="35476"/>
                  </a:cubicBezTo>
                  <a:cubicBezTo>
                    <a:pt x="27603" y="35476"/>
                    <a:pt x="28447" y="35323"/>
                    <a:pt x="29258" y="35007"/>
                  </a:cubicBezTo>
                  <a:cubicBezTo>
                    <a:pt x="31898" y="33986"/>
                    <a:pt x="33642" y="31436"/>
                    <a:pt x="33642" y="28606"/>
                  </a:cubicBezTo>
                  <a:lnTo>
                    <a:pt x="35460" y="28606"/>
                  </a:lnTo>
                  <a:cubicBezTo>
                    <a:pt x="37205" y="28606"/>
                    <a:pt x="38769" y="27549"/>
                    <a:pt x="39438" y="25939"/>
                  </a:cubicBezTo>
                  <a:cubicBezTo>
                    <a:pt x="40098" y="24330"/>
                    <a:pt x="39727" y="22477"/>
                    <a:pt x="38488" y="21247"/>
                  </a:cubicBezTo>
                  <a:lnTo>
                    <a:pt x="39094" y="21247"/>
                  </a:lnTo>
                  <a:cubicBezTo>
                    <a:pt x="41472" y="21247"/>
                    <a:pt x="43398" y="19321"/>
                    <a:pt x="43398" y="16953"/>
                  </a:cubicBezTo>
                  <a:cubicBezTo>
                    <a:pt x="43398" y="14575"/>
                    <a:pt x="41472" y="12649"/>
                    <a:pt x="39094" y="12649"/>
                  </a:cubicBezTo>
                  <a:lnTo>
                    <a:pt x="37304" y="12649"/>
                  </a:lnTo>
                  <a:cubicBezTo>
                    <a:pt x="38561" y="12080"/>
                    <a:pt x="39365" y="10832"/>
                    <a:pt x="39365" y="9458"/>
                  </a:cubicBezTo>
                  <a:cubicBezTo>
                    <a:pt x="39365" y="7523"/>
                    <a:pt x="37801" y="5950"/>
                    <a:pt x="35867" y="5950"/>
                  </a:cubicBezTo>
                  <a:lnTo>
                    <a:pt x="34872" y="5950"/>
                  </a:lnTo>
                  <a:cubicBezTo>
                    <a:pt x="35867" y="4946"/>
                    <a:pt x="36147" y="3446"/>
                    <a:pt x="35604" y="2144"/>
                  </a:cubicBezTo>
                  <a:cubicBezTo>
                    <a:pt x="35062" y="842"/>
                    <a:pt x="33787" y="1"/>
                    <a:pt x="32377" y="1"/>
                  </a:cubicBezTo>
                  <a:lnTo>
                    <a:pt x="28281" y="1"/>
                  </a:lnTo>
                  <a:cubicBezTo>
                    <a:pt x="28276" y="1"/>
                    <a:pt x="28270" y="1"/>
                    <a:pt x="28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55"/>
            <p:cNvSpPr/>
            <p:nvPr/>
          </p:nvSpPr>
          <p:spPr>
            <a:xfrm>
              <a:off x="2741350" y="2407175"/>
              <a:ext cx="479200" cy="887125"/>
            </a:xfrm>
            <a:custGeom>
              <a:avLst/>
              <a:gdLst/>
              <a:ahLst/>
              <a:cxnLst/>
              <a:rect l="l" t="t" r="r" b="b"/>
              <a:pathLst>
                <a:path w="19168" h="35485" extrusionOk="0">
                  <a:moveTo>
                    <a:pt x="15173" y="1"/>
                  </a:moveTo>
                  <a:cubicBezTo>
                    <a:pt x="15133" y="1"/>
                    <a:pt x="15093" y="1"/>
                    <a:pt x="15053" y="3"/>
                  </a:cubicBezTo>
                  <a:lnTo>
                    <a:pt x="10958" y="3"/>
                  </a:lnTo>
                  <a:cubicBezTo>
                    <a:pt x="10953" y="3"/>
                    <a:pt x="10949" y="3"/>
                    <a:pt x="10945" y="3"/>
                  </a:cubicBezTo>
                  <a:cubicBezTo>
                    <a:pt x="8448" y="3"/>
                    <a:pt x="6764" y="2548"/>
                    <a:pt x="7721" y="4849"/>
                  </a:cubicBezTo>
                  <a:cubicBezTo>
                    <a:pt x="7893" y="5256"/>
                    <a:pt x="8137" y="5635"/>
                    <a:pt x="8453" y="5952"/>
                  </a:cubicBezTo>
                  <a:lnTo>
                    <a:pt x="7468" y="5952"/>
                  </a:lnTo>
                  <a:cubicBezTo>
                    <a:pt x="5533" y="5952"/>
                    <a:pt x="3960" y="7525"/>
                    <a:pt x="3960" y="9460"/>
                  </a:cubicBezTo>
                  <a:cubicBezTo>
                    <a:pt x="3960" y="10834"/>
                    <a:pt x="4765" y="12082"/>
                    <a:pt x="6021" y="12651"/>
                  </a:cubicBezTo>
                  <a:lnTo>
                    <a:pt x="4231" y="12651"/>
                  </a:lnTo>
                  <a:cubicBezTo>
                    <a:pt x="1890" y="12687"/>
                    <a:pt x="0" y="14604"/>
                    <a:pt x="0" y="16946"/>
                  </a:cubicBezTo>
                  <a:cubicBezTo>
                    <a:pt x="0" y="19296"/>
                    <a:pt x="1890" y="21213"/>
                    <a:pt x="4231" y="21249"/>
                  </a:cubicBezTo>
                  <a:lnTo>
                    <a:pt x="4846" y="21249"/>
                  </a:lnTo>
                  <a:cubicBezTo>
                    <a:pt x="3607" y="22479"/>
                    <a:pt x="3228" y="24332"/>
                    <a:pt x="3897" y="25941"/>
                  </a:cubicBezTo>
                  <a:cubicBezTo>
                    <a:pt x="4557" y="27551"/>
                    <a:pt x="6130" y="28608"/>
                    <a:pt x="7866" y="28608"/>
                  </a:cubicBezTo>
                  <a:lnTo>
                    <a:pt x="9692" y="28608"/>
                  </a:lnTo>
                  <a:cubicBezTo>
                    <a:pt x="9692" y="32554"/>
                    <a:pt x="12929" y="35485"/>
                    <a:pt x="16557" y="35485"/>
                  </a:cubicBezTo>
                  <a:cubicBezTo>
                    <a:pt x="17418" y="35485"/>
                    <a:pt x="18300" y="35320"/>
                    <a:pt x="19167" y="34964"/>
                  </a:cubicBezTo>
                  <a:cubicBezTo>
                    <a:pt x="12974" y="33934"/>
                    <a:pt x="13092" y="28608"/>
                    <a:pt x="13092" y="28608"/>
                  </a:cubicBezTo>
                  <a:cubicBezTo>
                    <a:pt x="11347" y="28608"/>
                    <a:pt x="9773" y="27551"/>
                    <a:pt x="9113" y="25941"/>
                  </a:cubicBezTo>
                  <a:cubicBezTo>
                    <a:pt x="8453" y="24332"/>
                    <a:pt x="8824" y="22479"/>
                    <a:pt x="10063" y="21249"/>
                  </a:cubicBezTo>
                  <a:lnTo>
                    <a:pt x="9457" y="21249"/>
                  </a:lnTo>
                  <a:cubicBezTo>
                    <a:pt x="7106" y="21213"/>
                    <a:pt x="5226" y="19296"/>
                    <a:pt x="5226" y="16946"/>
                  </a:cubicBezTo>
                  <a:cubicBezTo>
                    <a:pt x="5226" y="14604"/>
                    <a:pt x="7106" y="12687"/>
                    <a:pt x="9457" y="12651"/>
                  </a:cubicBezTo>
                  <a:lnTo>
                    <a:pt x="11247" y="12651"/>
                  </a:lnTo>
                  <a:cubicBezTo>
                    <a:pt x="9990" y="12082"/>
                    <a:pt x="9177" y="10834"/>
                    <a:pt x="9177" y="9460"/>
                  </a:cubicBezTo>
                  <a:cubicBezTo>
                    <a:pt x="9177" y="7525"/>
                    <a:pt x="10750" y="5952"/>
                    <a:pt x="12685" y="5952"/>
                  </a:cubicBezTo>
                  <a:lnTo>
                    <a:pt x="13670" y="5952"/>
                  </a:lnTo>
                  <a:cubicBezTo>
                    <a:pt x="11654" y="3900"/>
                    <a:pt x="12847" y="419"/>
                    <a:pt x="15704" y="30"/>
                  </a:cubicBezTo>
                  <a:cubicBezTo>
                    <a:pt x="15527" y="15"/>
                    <a:pt x="15350" y="1"/>
                    <a:pt x="151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55"/>
            <p:cNvSpPr/>
            <p:nvPr/>
          </p:nvSpPr>
          <p:spPr>
            <a:xfrm>
              <a:off x="3037425" y="2691125"/>
              <a:ext cx="261100" cy="318950"/>
            </a:xfrm>
            <a:custGeom>
              <a:avLst/>
              <a:gdLst/>
              <a:ahLst/>
              <a:cxnLst/>
              <a:rect l="l" t="t" r="r" b="b"/>
              <a:pathLst>
                <a:path w="10444" h="12758" extrusionOk="0">
                  <a:moveTo>
                    <a:pt x="661" y="0"/>
                  </a:moveTo>
                  <a:cubicBezTo>
                    <a:pt x="299" y="0"/>
                    <a:pt x="1" y="299"/>
                    <a:pt x="1" y="660"/>
                  </a:cubicBezTo>
                  <a:lnTo>
                    <a:pt x="1" y="1818"/>
                  </a:lnTo>
                  <a:cubicBezTo>
                    <a:pt x="10" y="4693"/>
                    <a:pt x="2342" y="7034"/>
                    <a:pt x="5227" y="7034"/>
                  </a:cubicBezTo>
                  <a:cubicBezTo>
                    <a:pt x="7387" y="7034"/>
                    <a:pt x="9132" y="8788"/>
                    <a:pt x="9132" y="10949"/>
                  </a:cubicBezTo>
                  <a:lnTo>
                    <a:pt x="9132" y="12097"/>
                  </a:lnTo>
                  <a:cubicBezTo>
                    <a:pt x="9132" y="12459"/>
                    <a:pt x="9431" y="12757"/>
                    <a:pt x="9792" y="12757"/>
                  </a:cubicBezTo>
                  <a:cubicBezTo>
                    <a:pt x="10154" y="12757"/>
                    <a:pt x="10443" y="12459"/>
                    <a:pt x="10443" y="12097"/>
                  </a:cubicBezTo>
                  <a:lnTo>
                    <a:pt x="10443" y="10949"/>
                  </a:lnTo>
                  <a:cubicBezTo>
                    <a:pt x="10443" y="8065"/>
                    <a:pt x="8111" y="5723"/>
                    <a:pt x="5227" y="5723"/>
                  </a:cubicBezTo>
                  <a:cubicBezTo>
                    <a:pt x="3066" y="5723"/>
                    <a:pt x="1312" y="3969"/>
                    <a:pt x="1312" y="1818"/>
                  </a:cubicBezTo>
                  <a:lnTo>
                    <a:pt x="1312" y="660"/>
                  </a:lnTo>
                  <a:cubicBezTo>
                    <a:pt x="1312" y="299"/>
                    <a:pt x="1022" y="0"/>
                    <a:pt x="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55"/>
            <p:cNvSpPr/>
            <p:nvPr/>
          </p:nvSpPr>
          <p:spPr>
            <a:xfrm>
              <a:off x="3432975" y="2523175"/>
              <a:ext cx="198925" cy="155550"/>
            </a:xfrm>
            <a:custGeom>
              <a:avLst/>
              <a:gdLst/>
              <a:ahLst/>
              <a:cxnLst/>
              <a:rect l="l" t="t" r="r" b="b"/>
              <a:pathLst>
                <a:path w="7957" h="6222" extrusionOk="0">
                  <a:moveTo>
                    <a:pt x="7957" y="1"/>
                  </a:moveTo>
                  <a:lnTo>
                    <a:pt x="4955" y="10"/>
                  </a:lnTo>
                  <a:cubicBezTo>
                    <a:pt x="2216" y="10"/>
                    <a:pt x="1" y="2225"/>
                    <a:pt x="1" y="4964"/>
                  </a:cubicBezTo>
                  <a:lnTo>
                    <a:pt x="1" y="5561"/>
                  </a:lnTo>
                  <a:cubicBezTo>
                    <a:pt x="1" y="5923"/>
                    <a:pt x="290" y="6221"/>
                    <a:pt x="652" y="6221"/>
                  </a:cubicBezTo>
                  <a:cubicBezTo>
                    <a:pt x="1013" y="6221"/>
                    <a:pt x="1303" y="5923"/>
                    <a:pt x="1303" y="5561"/>
                  </a:cubicBezTo>
                  <a:lnTo>
                    <a:pt x="1303" y="4964"/>
                  </a:lnTo>
                  <a:cubicBezTo>
                    <a:pt x="1312" y="2948"/>
                    <a:pt x="2939" y="1321"/>
                    <a:pt x="4955" y="1312"/>
                  </a:cubicBezTo>
                  <a:lnTo>
                    <a:pt x="7143" y="1312"/>
                  </a:lnTo>
                  <a:cubicBezTo>
                    <a:pt x="7514" y="941"/>
                    <a:pt x="7785" y="498"/>
                    <a:pt x="79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55"/>
            <p:cNvSpPr/>
            <p:nvPr/>
          </p:nvSpPr>
          <p:spPr>
            <a:xfrm>
              <a:off x="3422575" y="2905625"/>
              <a:ext cx="371850" cy="236200"/>
            </a:xfrm>
            <a:custGeom>
              <a:avLst/>
              <a:gdLst/>
              <a:ahLst/>
              <a:cxnLst/>
              <a:rect l="l" t="t" r="r" b="b"/>
              <a:pathLst>
                <a:path w="14874" h="9448" extrusionOk="0">
                  <a:moveTo>
                    <a:pt x="5272" y="0"/>
                  </a:moveTo>
                  <a:cubicBezTo>
                    <a:pt x="2360" y="9"/>
                    <a:pt x="1" y="2360"/>
                    <a:pt x="1" y="5271"/>
                  </a:cubicBezTo>
                  <a:lnTo>
                    <a:pt x="1" y="8824"/>
                  </a:lnTo>
                  <a:cubicBezTo>
                    <a:pt x="19" y="9177"/>
                    <a:pt x="308" y="9448"/>
                    <a:pt x="661" y="9448"/>
                  </a:cubicBezTo>
                  <a:cubicBezTo>
                    <a:pt x="1004" y="9448"/>
                    <a:pt x="1294" y="9177"/>
                    <a:pt x="1312" y="8824"/>
                  </a:cubicBezTo>
                  <a:lnTo>
                    <a:pt x="1312" y="5271"/>
                  </a:lnTo>
                  <a:cubicBezTo>
                    <a:pt x="1312" y="3083"/>
                    <a:pt x="3084" y="1320"/>
                    <a:pt x="5272" y="1311"/>
                  </a:cubicBezTo>
                  <a:lnTo>
                    <a:pt x="11781" y="1311"/>
                  </a:lnTo>
                  <a:cubicBezTo>
                    <a:pt x="12947" y="1311"/>
                    <a:pt x="14059" y="841"/>
                    <a:pt x="14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55"/>
            <p:cNvSpPr/>
            <p:nvPr/>
          </p:nvSpPr>
          <p:spPr>
            <a:xfrm>
              <a:off x="2932325" y="2523175"/>
              <a:ext cx="199150" cy="155550"/>
            </a:xfrm>
            <a:custGeom>
              <a:avLst/>
              <a:gdLst/>
              <a:ahLst/>
              <a:cxnLst/>
              <a:rect l="l" t="t" r="r" b="b"/>
              <a:pathLst>
                <a:path w="7966" h="6222" extrusionOk="0">
                  <a:moveTo>
                    <a:pt x="1" y="1"/>
                  </a:moveTo>
                  <a:lnTo>
                    <a:pt x="1" y="1"/>
                  </a:lnTo>
                  <a:cubicBezTo>
                    <a:pt x="173" y="498"/>
                    <a:pt x="453" y="941"/>
                    <a:pt x="814" y="1312"/>
                  </a:cubicBezTo>
                  <a:lnTo>
                    <a:pt x="3002" y="1312"/>
                  </a:lnTo>
                  <a:cubicBezTo>
                    <a:pt x="5019" y="1321"/>
                    <a:pt x="6655" y="2948"/>
                    <a:pt x="6655" y="4964"/>
                  </a:cubicBezTo>
                  <a:lnTo>
                    <a:pt x="6655" y="5561"/>
                  </a:lnTo>
                  <a:cubicBezTo>
                    <a:pt x="6655" y="5923"/>
                    <a:pt x="6944" y="6221"/>
                    <a:pt x="7306" y="6221"/>
                  </a:cubicBezTo>
                  <a:cubicBezTo>
                    <a:pt x="7668" y="6221"/>
                    <a:pt x="7966" y="5923"/>
                    <a:pt x="7966" y="5561"/>
                  </a:cubicBezTo>
                  <a:lnTo>
                    <a:pt x="7966" y="4964"/>
                  </a:lnTo>
                  <a:cubicBezTo>
                    <a:pt x="7966" y="2225"/>
                    <a:pt x="5742" y="10"/>
                    <a:pt x="3002" y="10"/>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55"/>
            <p:cNvSpPr/>
            <p:nvPr/>
          </p:nvSpPr>
          <p:spPr>
            <a:xfrm>
              <a:off x="2770050" y="2905625"/>
              <a:ext cx="371600" cy="236900"/>
            </a:xfrm>
            <a:custGeom>
              <a:avLst/>
              <a:gdLst/>
              <a:ahLst/>
              <a:cxnLst/>
              <a:rect l="l" t="t" r="r" b="b"/>
              <a:pathLst>
                <a:path w="14864" h="9476" extrusionOk="0">
                  <a:moveTo>
                    <a:pt x="0" y="0"/>
                  </a:moveTo>
                  <a:cubicBezTo>
                    <a:pt x="805" y="841"/>
                    <a:pt x="1917" y="1311"/>
                    <a:pt x="3083" y="1311"/>
                  </a:cubicBezTo>
                  <a:lnTo>
                    <a:pt x="9593" y="1311"/>
                  </a:lnTo>
                  <a:cubicBezTo>
                    <a:pt x="11781" y="1320"/>
                    <a:pt x="13544" y="3083"/>
                    <a:pt x="13553" y="5271"/>
                  </a:cubicBezTo>
                  <a:lnTo>
                    <a:pt x="13553" y="8824"/>
                  </a:lnTo>
                  <a:cubicBezTo>
                    <a:pt x="13553" y="9186"/>
                    <a:pt x="13842" y="9475"/>
                    <a:pt x="14204" y="9475"/>
                  </a:cubicBezTo>
                  <a:cubicBezTo>
                    <a:pt x="14565" y="9475"/>
                    <a:pt x="14864" y="9186"/>
                    <a:pt x="14864" y="8824"/>
                  </a:cubicBezTo>
                  <a:lnTo>
                    <a:pt x="14864" y="5271"/>
                  </a:lnTo>
                  <a:cubicBezTo>
                    <a:pt x="14855" y="2360"/>
                    <a:pt x="12504" y="9"/>
                    <a:pt x="95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55"/>
            <p:cNvSpPr/>
            <p:nvPr/>
          </p:nvSpPr>
          <p:spPr>
            <a:xfrm>
              <a:off x="3265725" y="2691125"/>
              <a:ext cx="261075" cy="318950"/>
            </a:xfrm>
            <a:custGeom>
              <a:avLst/>
              <a:gdLst/>
              <a:ahLst/>
              <a:cxnLst/>
              <a:rect l="l" t="t" r="r" b="b"/>
              <a:pathLst>
                <a:path w="10443" h="12758" extrusionOk="0">
                  <a:moveTo>
                    <a:pt x="9792" y="0"/>
                  </a:moveTo>
                  <a:cubicBezTo>
                    <a:pt x="9430" y="0"/>
                    <a:pt x="9132" y="299"/>
                    <a:pt x="9132" y="660"/>
                  </a:cubicBezTo>
                  <a:lnTo>
                    <a:pt x="9132" y="1818"/>
                  </a:lnTo>
                  <a:cubicBezTo>
                    <a:pt x="9132" y="3969"/>
                    <a:pt x="7387" y="5723"/>
                    <a:pt x="5226" y="5723"/>
                  </a:cubicBezTo>
                  <a:cubicBezTo>
                    <a:pt x="2342" y="5732"/>
                    <a:pt x="9" y="8065"/>
                    <a:pt x="0" y="10949"/>
                  </a:cubicBezTo>
                  <a:lnTo>
                    <a:pt x="0" y="12097"/>
                  </a:lnTo>
                  <a:cubicBezTo>
                    <a:pt x="0" y="12459"/>
                    <a:pt x="299" y="12757"/>
                    <a:pt x="660" y="12757"/>
                  </a:cubicBezTo>
                  <a:cubicBezTo>
                    <a:pt x="1022" y="12757"/>
                    <a:pt x="1311" y="12459"/>
                    <a:pt x="1311" y="12097"/>
                  </a:cubicBezTo>
                  <a:lnTo>
                    <a:pt x="1311" y="10949"/>
                  </a:lnTo>
                  <a:cubicBezTo>
                    <a:pt x="1311" y="8788"/>
                    <a:pt x="3065" y="7034"/>
                    <a:pt x="5226" y="7034"/>
                  </a:cubicBezTo>
                  <a:cubicBezTo>
                    <a:pt x="8101" y="7034"/>
                    <a:pt x="10443" y="4693"/>
                    <a:pt x="10443" y="1818"/>
                  </a:cubicBezTo>
                  <a:lnTo>
                    <a:pt x="10443" y="660"/>
                  </a:lnTo>
                  <a:cubicBezTo>
                    <a:pt x="10443" y="299"/>
                    <a:pt x="10153" y="0"/>
                    <a:pt x="97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55"/>
            <p:cNvSpPr/>
            <p:nvPr/>
          </p:nvSpPr>
          <p:spPr>
            <a:xfrm>
              <a:off x="3265725" y="2500125"/>
              <a:ext cx="32800" cy="753825"/>
            </a:xfrm>
            <a:custGeom>
              <a:avLst/>
              <a:gdLst/>
              <a:ahLst/>
              <a:cxnLst/>
              <a:rect l="l" t="t" r="r" b="b"/>
              <a:pathLst>
                <a:path w="1312" h="30153" extrusionOk="0">
                  <a:moveTo>
                    <a:pt x="0" y="1"/>
                  </a:moveTo>
                  <a:lnTo>
                    <a:pt x="0" y="30152"/>
                  </a:lnTo>
                  <a:cubicBezTo>
                    <a:pt x="235" y="29953"/>
                    <a:pt x="452" y="29745"/>
                    <a:pt x="660" y="29519"/>
                  </a:cubicBezTo>
                  <a:cubicBezTo>
                    <a:pt x="859" y="29745"/>
                    <a:pt x="1076" y="29953"/>
                    <a:pt x="1311" y="30152"/>
                  </a:cubicBezTo>
                  <a:lnTo>
                    <a:pt x="1311" y="1"/>
                  </a:lnTo>
                  <a:cubicBezTo>
                    <a:pt x="1103" y="430"/>
                    <a:pt x="882" y="645"/>
                    <a:pt x="659" y="645"/>
                  </a:cubicBezTo>
                  <a:cubicBezTo>
                    <a:pt x="436" y="645"/>
                    <a:pt x="213" y="430"/>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55"/>
            <p:cNvSpPr/>
            <p:nvPr/>
          </p:nvSpPr>
          <p:spPr>
            <a:xfrm>
              <a:off x="3082875" y="2654575"/>
              <a:ext cx="379500" cy="360325"/>
            </a:xfrm>
            <a:custGeom>
              <a:avLst/>
              <a:gdLst/>
              <a:ahLst/>
              <a:cxnLst/>
              <a:rect l="l" t="t" r="r" b="b"/>
              <a:pathLst>
                <a:path w="15180" h="14413" extrusionOk="0">
                  <a:moveTo>
                    <a:pt x="7967" y="0"/>
                  </a:moveTo>
                  <a:cubicBezTo>
                    <a:pt x="6582" y="0"/>
                    <a:pt x="5189" y="400"/>
                    <a:pt x="3969" y="1218"/>
                  </a:cubicBezTo>
                  <a:cubicBezTo>
                    <a:pt x="1112" y="3126"/>
                    <a:pt x="0" y="6787"/>
                    <a:pt x="1320" y="9961"/>
                  </a:cubicBezTo>
                  <a:cubicBezTo>
                    <a:pt x="2448" y="12698"/>
                    <a:pt x="5107" y="14412"/>
                    <a:pt x="7969" y="14412"/>
                  </a:cubicBezTo>
                  <a:cubicBezTo>
                    <a:pt x="8435" y="14412"/>
                    <a:pt x="8905" y="14367"/>
                    <a:pt x="9376" y="14273"/>
                  </a:cubicBezTo>
                  <a:cubicBezTo>
                    <a:pt x="12748" y="13604"/>
                    <a:pt x="15180" y="10648"/>
                    <a:pt x="15180" y="7203"/>
                  </a:cubicBezTo>
                  <a:cubicBezTo>
                    <a:pt x="15180" y="5296"/>
                    <a:pt x="14420" y="3460"/>
                    <a:pt x="13064" y="2113"/>
                  </a:cubicBezTo>
                  <a:cubicBezTo>
                    <a:pt x="11671" y="720"/>
                    <a:pt x="9826" y="0"/>
                    <a:pt x="79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55"/>
            <p:cNvSpPr/>
            <p:nvPr/>
          </p:nvSpPr>
          <p:spPr>
            <a:xfrm>
              <a:off x="3102300" y="2654575"/>
              <a:ext cx="220625" cy="360400"/>
            </a:xfrm>
            <a:custGeom>
              <a:avLst/>
              <a:gdLst/>
              <a:ahLst/>
              <a:cxnLst/>
              <a:rect l="l" t="t" r="r" b="b"/>
              <a:pathLst>
                <a:path w="8825" h="14416" extrusionOk="0">
                  <a:moveTo>
                    <a:pt x="7190" y="1"/>
                  </a:moveTo>
                  <a:cubicBezTo>
                    <a:pt x="3319" y="1"/>
                    <a:pt x="1" y="3138"/>
                    <a:pt x="1" y="7203"/>
                  </a:cubicBezTo>
                  <a:cubicBezTo>
                    <a:pt x="1" y="11276"/>
                    <a:pt x="3320" y="14415"/>
                    <a:pt x="7190" y="14415"/>
                  </a:cubicBezTo>
                  <a:cubicBezTo>
                    <a:pt x="7727" y="14415"/>
                    <a:pt x="8274" y="14355"/>
                    <a:pt x="8825" y="14228"/>
                  </a:cubicBezTo>
                  <a:cubicBezTo>
                    <a:pt x="5552" y="13469"/>
                    <a:pt x="3246" y="10558"/>
                    <a:pt x="3246" y="7203"/>
                  </a:cubicBezTo>
                  <a:cubicBezTo>
                    <a:pt x="3246" y="3849"/>
                    <a:pt x="5552" y="947"/>
                    <a:pt x="8825" y="188"/>
                  </a:cubicBezTo>
                  <a:cubicBezTo>
                    <a:pt x="8274" y="61"/>
                    <a:pt x="7726" y="1"/>
                    <a:pt x="7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55"/>
            <p:cNvSpPr/>
            <p:nvPr/>
          </p:nvSpPr>
          <p:spPr>
            <a:xfrm>
              <a:off x="3174400" y="2726825"/>
              <a:ext cx="215650" cy="215875"/>
            </a:xfrm>
            <a:custGeom>
              <a:avLst/>
              <a:gdLst/>
              <a:ahLst/>
              <a:cxnLst/>
              <a:rect l="l" t="t" r="r" b="b"/>
              <a:pathLst>
                <a:path w="8626" h="8635" extrusionOk="0">
                  <a:moveTo>
                    <a:pt x="2704" y="1"/>
                  </a:moveTo>
                  <a:lnTo>
                    <a:pt x="2704" y="2704"/>
                  </a:lnTo>
                  <a:lnTo>
                    <a:pt x="1" y="2704"/>
                  </a:lnTo>
                  <a:lnTo>
                    <a:pt x="1" y="5932"/>
                  </a:lnTo>
                  <a:lnTo>
                    <a:pt x="2704" y="5932"/>
                  </a:lnTo>
                  <a:lnTo>
                    <a:pt x="2704" y="8635"/>
                  </a:lnTo>
                  <a:lnTo>
                    <a:pt x="5923" y="8635"/>
                  </a:lnTo>
                  <a:lnTo>
                    <a:pt x="5923" y="5923"/>
                  </a:lnTo>
                  <a:lnTo>
                    <a:pt x="8626" y="5923"/>
                  </a:lnTo>
                  <a:lnTo>
                    <a:pt x="8626" y="2704"/>
                  </a:lnTo>
                  <a:lnTo>
                    <a:pt x="5923" y="2704"/>
                  </a:lnTo>
                  <a:lnTo>
                    <a:pt x="592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6" name="Google Shape;2626;p55"/>
          <p:cNvGrpSpPr/>
          <p:nvPr/>
        </p:nvGrpSpPr>
        <p:grpSpPr>
          <a:xfrm>
            <a:off x="6728099" y="2993441"/>
            <a:ext cx="643354" cy="626028"/>
            <a:chOff x="1453000" y="2322475"/>
            <a:chExt cx="1091725" cy="1062325"/>
          </a:xfrm>
        </p:grpSpPr>
        <p:sp>
          <p:nvSpPr>
            <p:cNvPr id="2627" name="Google Shape;2627;p55"/>
            <p:cNvSpPr/>
            <p:nvPr/>
          </p:nvSpPr>
          <p:spPr>
            <a:xfrm>
              <a:off x="1568950" y="2758000"/>
              <a:ext cx="313525" cy="249425"/>
            </a:xfrm>
            <a:custGeom>
              <a:avLst/>
              <a:gdLst/>
              <a:ahLst/>
              <a:cxnLst/>
              <a:rect l="l" t="t" r="r" b="b"/>
              <a:pathLst>
                <a:path w="12541" h="9977" extrusionOk="0">
                  <a:moveTo>
                    <a:pt x="2300" y="0"/>
                  </a:moveTo>
                  <a:cubicBezTo>
                    <a:pt x="1856" y="0"/>
                    <a:pt x="1414" y="145"/>
                    <a:pt x="1049" y="435"/>
                  </a:cubicBezTo>
                  <a:cubicBezTo>
                    <a:pt x="0" y="1258"/>
                    <a:pt x="19" y="2849"/>
                    <a:pt x="1085" y="3654"/>
                  </a:cubicBezTo>
                  <a:lnTo>
                    <a:pt x="2912" y="8889"/>
                  </a:lnTo>
                  <a:lnTo>
                    <a:pt x="9032" y="9576"/>
                  </a:lnTo>
                  <a:cubicBezTo>
                    <a:pt x="9398" y="9846"/>
                    <a:pt x="9824" y="9976"/>
                    <a:pt x="10246" y="9976"/>
                  </a:cubicBezTo>
                  <a:cubicBezTo>
                    <a:pt x="10868" y="9976"/>
                    <a:pt x="11482" y="9693"/>
                    <a:pt x="11880" y="9160"/>
                  </a:cubicBezTo>
                  <a:cubicBezTo>
                    <a:pt x="12540" y="8256"/>
                    <a:pt x="12350" y="6990"/>
                    <a:pt x="11455" y="6321"/>
                  </a:cubicBezTo>
                  <a:lnTo>
                    <a:pt x="3517" y="399"/>
                  </a:lnTo>
                  <a:cubicBezTo>
                    <a:pt x="3154" y="134"/>
                    <a:pt x="2726" y="0"/>
                    <a:pt x="2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55"/>
            <p:cNvSpPr/>
            <p:nvPr/>
          </p:nvSpPr>
          <p:spPr>
            <a:xfrm>
              <a:off x="1568950" y="2757800"/>
              <a:ext cx="129300" cy="227175"/>
            </a:xfrm>
            <a:custGeom>
              <a:avLst/>
              <a:gdLst/>
              <a:ahLst/>
              <a:cxnLst/>
              <a:rect l="l" t="t" r="r" b="b"/>
              <a:pathLst>
                <a:path w="5172" h="9087" extrusionOk="0">
                  <a:moveTo>
                    <a:pt x="2306" y="0"/>
                  </a:moveTo>
                  <a:cubicBezTo>
                    <a:pt x="1845" y="0"/>
                    <a:pt x="1402" y="154"/>
                    <a:pt x="1049" y="443"/>
                  </a:cubicBezTo>
                  <a:cubicBezTo>
                    <a:pt x="0" y="1266"/>
                    <a:pt x="19" y="2857"/>
                    <a:pt x="1085" y="3662"/>
                  </a:cubicBezTo>
                  <a:lnTo>
                    <a:pt x="2912" y="8897"/>
                  </a:lnTo>
                  <a:lnTo>
                    <a:pt x="4657" y="9087"/>
                  </a:lnTo>
                  <a:lnTo>
                    <a:pt x="4657" y="9087"/>
                  </a:lnTo>
                  <a:lnTo>
                    <a:pt x="3291" y="5190"/>
                  </a:lnTo>
                  <a:cubicBezTo>
                    <a:pt x="1754" y="4015"/>
                    <a:pt x="2568" y="1555"/>
                    <a:pt x="4494" y="1537"/>
                  </a:cubicBezTo>
                  <a:cubicBezTo>
                    <a:pt x="4514" y="1537"/>
                    <a:pt x="4534" y="1536"/>
                    <a:pt x="4554" y="1536"/>
                  </a:cubicBezTo>
                  <a:cubicBezTo>
                    <a:pt x="4767" y="1536"/>
                    <a:pt x="4973" y="1580"/>
                    <a:pt x="5172" y="1646"/>
                  </a:cubicBezTo>
                  <a:lnTo>
                    <a:pt x="3508" y="407"/>
                  </a:lnTo>
                  <a:cubicBezTo>
                    <a:pt x="3165" y="145"/>
                    <a:pt x="2740" y="0"/>
                    <a:pt x="23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55"/>
            <p:cNvSpPr/>
            <p:nvPr/>
          </p:nvSpPr>
          <p:spPr>
            <a:xfrm>
              <a:off x="1807400" y="3102700"/>
              <a:ext cx="199375" cy="282100"/>
            </a:xfrm>
            <a:custGeom>
              <a:avLst/>
              <a:gdLst/>
              <a:ahLst/>
              <a:cxnLst/>
              <a:rect l="l" t="t" r="r" b="b"/>
              <a:pathLst>
                <a:path w="7975" h="11284" extrusionOk="0">
                  <a:moveTo>
                    <a:pt x="5769" y="1"/>
                  </a:moveTo>
                  <a:lnTo>
                    <a:pt x="3934" y="1692"/>
                  </a:lnTo>
                  <a:lnTo>
                    <a:pt x="2686" y="2849"/>
                  </a:lnTo>
                  <a:lnTo>
                    <a:pt x="1" y="11284"/>
                  </a:lnTo>
                  <a:lnTo>
                    <a:pt x="3283" y="11284"/>
                  </a:lnTo>
                  <a:lnTo>
                    <a:pt x="7975" y="2849"/>
                  </a:lnTo>
                  <a:lnTo>
                    <a:pt x="57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55"/>
            <p:cNvSpPr/>
            <p:nvPr/>
          </p:nvSpPr>
          <p:spPr>
            <a:xfrm>
              <a:off x="1807400" y="3144975"/>
              <a:ext cx="133150" cy="239825"/>
            </a:xfrm>
            <a:custGeom>
              <a:avLst/>
              <a:gdLst/>
              <a:ahLst/>
              <a:cxnLst/>
              <a:rect l="l" t="t" r="r" b="b"/>
              <a:pathLst>
                <a:path w="5326" h="9593" extrusionOk="0">
                  <a:moveTo>
                    <a:pt x="3934" y="1"/>
                  </a:moveTo>
                  <a:lnTo>
                    <a:pt x="2686" y="1158"/>
                  </a:lnTo>
                  <a:lnTo>
                    <a:pt x="1" y="9593"/>
                  </a:lnTo>
                  <a:lnTo>
                    <a:pt x="1583" y="9593"/>
                  </a:lnTo>
                  <a:lnTo>
                    <a:pt x="5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55"/>
            <p:cNvSpPr/>
            <p:nvPr/>
          </p:nvSpPr>
          <p:spPr>
            <a:xfrm>
              <a:off x="2303300" y="3134125"/>
              <a:ext cx="199150" cy="250675"/>
            </a:xfrm>
            <a:custGeom>
              <a:avLst/>
              <a:gdLst/>
              <a:ahLst/>
              <a:cxnLst/>
              <a:rect l="l" t="t" r="r" b="b"/>
              <a:pathLst>
                <a:path w="7966" h="10027" extrusionOk="0">
                  <a:moveTo>
                    <a:pt x="2360" y="1"/>
                  </a:moveTo>
                  <a:lnTo>
                    <a:pt x="1954" y="272"/>
                  </a:lnTo>
                  <a:lnTo>
                    <a:pt x="1" y="1592"/>
                  </a:lnTo>
                  <a:lnTo>
                    <a:pt x="4684" y="10027"/>
                  </a:lnTo>
                  <a:lnTo>
                    <a:pt x="7966" y="10027"/>
                  </a:lnTo>
                  <a:lnTo>
                    <a:pt x="5281" y="1592"/>
                  </a:lnTo>
                  <a:lnTo>
                    <a:pt x="23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55"/>
            <p:cNvSpPr/>
            <p:nvPr/>
          </p:nvSpPr>
          <p:spPr>
            <a:xfrm>
              <a:off x="2303300" y="3140900"/>
              <a:ext cx="154625" cy="243900"/>
            </a:xfrm>
            <a:custGeom>
              <a:avLst/>
              <a:gdLst/>
              <a:ahLst/>
              <a:cxnLst/>
              <a:rect l="l" t="t" r="r" b="b"/>
              <a:pathLst>
                <a:path w="6185" h="9756" extrusionOk="0">
                  <a:moveTo>
                    <a:pt x="1954" y="1"/>
                  </a:moveTo>
                  <a:lnTo>
                    <a:pt x="1" y="1321"/>
                  </a:lnTo>
                  <a:lnTo>
                    <a:pt x="4684" y="9756"/>
                  </a:lnTo>
                  <a:lnTo>
                    <a:pt x="6185" y="9756"/>
                  </a:lnTo>
                  <a:lnTo>
                    <a:pt x="19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55"/>
            <p:cNvSpPr/>
            <p:nvPr/>
          </p:nvSpPr>
          <p:spPr>
            <a:xfrm>
              <a:off x="1453000" y="2799450"/>
              <a:ext cx="1091725" cy="374475"/>
            </a:xfrm>
            <a:custGeom>
              <a:avLst/>
              <a:gdLst/>
              <a:ahLst/>
              <a:cxnLst/>
              <a:rect l="l" t="t" r="r" b="b"/>
              <a:pathLst>
                <a:path w="43669" h="14979" extrusionOk="0">
                  <a:moveTo>
                    <a:pt x="2357" y="1"/>
                  </a:moveTo>
                  <a:cubicBezTo>
                    <a:pt x="1722" y="1"/>
                    <a:pt x="1096" y="290"/>
                    <a:pt x="688" y="839"/>
                  </a:cubicBezTo>
                  <a:cubicBezTo>
                    <a:pt x="0" y="1752"/>
                    <a:pt x="190" y="3063"/>
                    <a:pt x="1112" y="3750"/>
                  </a:cubicBezTo>
                  <a:lnTo>
                    <a:pt x="15623" y="14572"/>
                  </a:lnTo>
                  <a:cubicBezTo>
                    <a:pt x="15985" y="14834"/>
                    <a:pt x="16419" y="14979"/>
                    <a:pt x="16862" y="14979"/>
                  </a:cubicBezTo>
                  <a:lnTo>
                    <a:pt x="41589" y="14979"/>
                  </a:lnTo>
                  <a:cubicBezTo>
                    <a:pt x="42737" y="14979"/>
                    <a:pt x="43668" y="14048"/>
                    <a:pt x="43668" y="12899"/>
                  </a:cubicBezTo>
                  <a:cubicBezTo>
                    <a:pt x="43668" y="11751"/>
                    <a:pt x="42737" y="10820"/>
                    <a:pt x="41589" y="10820"/>
                  </a:cubicBezTo>
                  <a:lnTo>
                    <a:pt x="17558" y="10820"/>
                  </a:lnTo>
                  <a:lnTo>
                    <a:pt x="3599" y="414"/>
                  </a:lnTo>
                  <a:cubicBezTo>
                    <a:pt x="3225" y="135"/>
                    <a:pt x="2789" y="1"/>
                    <a:pt x="23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55"/>
            <p:cNvSpPr/>
            <p:nvPr/>
          </p:nvSpPr>
          <p:spPr>
            <a:xfrm>
              <a:off x="1453000" y="2820400"/>
              <a:ext cx="1091725" cy="353525"/>
            </a:xfrm>
            <a:custGeom>
              <a:avLst/>
              <a:gdLst/>
              <a:ahLst/>
              <a:cxnLst/>
              <a:rect l="l" t="t" r="r" b="b"/>
              <a:pathLst>
                <a:path w="43669" h="14141" extrusionOk="0">
                  <a:moveTo>
                    <a:pt x="678" y="1"/>
                  </a:moveTo>
                  <a:lnTo>
                    <a:pt x="678" y="1"/>
                  </a:lnTo>
                  <a:cubicBezTo>
                    <a:pt x="0" y="923"/>
                    <a:pt x="190" y="2225"/>
                    <a:pt x="1112" y="2912"/>
                  </a:cubicBezTo>
                  <a:lnTo>
                    <a:pt x="15623" y="13734"/>
                  </a:lnTo>
                  <a:cubicBezTo>
                    <a:pt x="15985" y="13996"/>
                    <a:pt x="16419" y="14141"/>
                    <a:pt x="16862" y="14141"/>
                  </a:cubicBezTo>
                  <a:lnTo>
                    <a:pt x="41589" y="14141"/>
                  </a:lnTo>
                  <a:cubicBezTo>
                    <a:pt x="42737" y="14141"/>
                    <a:pt x="43668" y="13210"/>
                    <a:pt x="43668" y="12061"/>
                  </a:cubicBezTo>
                  <a:cubicBezTo>
                    <a:pt x="43668" y="11899"/>
                    <a:pt x="43650" y="11727"/>
                    <a:pt x="43614" y="11564"/>
                  </a:cubicBezTo>
                  <a:cubicBezTo>
                    <a:pt x="43216" y="12098"/>
                    <a:pt x="42602" y="12414"/>
                    <a:pt x="41933" y="12414"/>
                  </a:cubicBezTo>
                  <a:lnTo>
                    <a:pt x="17214" y="12414"/>
                  </a:lnTo>
                  <a:cubicBezTo>
                    <a:pt x="16762" y="12414"/>
                    <a:pt x="16328" y="12269"/>
                    <a:pt x="15967" y="11998"/>
                  </a:cubicBezTo>
                  <a:lnTo>
                    <a:pt x="1456" y="1176"/>
                  </a:lnTo>
                  <a:cubicBezTo>
                    <a:pt x="1067" y="887"/>
                    <a:pt x="796" y="471"/>
                    <a:pt x="6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55"/>
            <p:cNvSpPr/>
            <p:nvPr/>
          </p:nvSpPr>
          <p:spPr>
            <a:xfrm>
              <a:off x="2083825" y="2322475"/>
              <a:ext cx="460900" cy="443425"/>
            </a:xfrm>
            <a:custGeom>
              <a:avLst/>
              <a:gdLst/>
              <a:ahLst/>
              <a:cxnLst/>
              <a:rect l="l" t="t" r="r" b="b"/>
              <a:pathLst>
                <a:path w="18436" h="17737" extrusionOk="0">
                  <a:moveTo>
                    <a:pt x="9583" y="1"/>
                  </a:moveTo>
                  <a:cubicBezTo>
                    <a:pt x="9577" y="1"/>
                    <a:pt x="9572" y="1"/>
                    <a:pt x="9566" y="1"/>
                  </a:cubicBezTo>
                  <a:cubicBezTo>
                    <a:pt x="5977" y="1"/>
                    <a:pt x="2749" y="2152"/>
                    <a:pt x="1375" y="5470"/>
                  </a:cubicBezTo>
                  <a:cubicBezTo>
                    <a:pt x="1" y="8788"/>
                    <a:pt x="760" y="12595"/>
                    <a:pt x="3301" y="15135"/>
                  </a:cubicBezTo>
                  <a:cubicBezTo>
                    <a:pt x="4994" y="16835"/>
                    <a:pt x="7262" y="17737"/>
                    <a:pt x="9568" y="17737"/>
                  </a:cubicBezTo>
                  <a:cubicBezTo>
                    <a:pt x="10710" y="17737"/>
                    <a:pt x="11861" y="17516"/>
                    <a:pt x="12957" y="17061"/>
                  </a:cubicBezTo>
                  <a:cubicBezTo>
                    <a:pt x="16275" y="15687"/>
                    <a:pt x="18435" y="12459"/>
                    <a:pt x="18435" y="8870"/>
                  </a:cubicBezTo>
                  <a:cubicBezTo>
                    <a:pt x="18435" y="3975"/>
                    <a:pt x="14475" y="1"/>
                    <a:pt x="9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55"/>
            <p:cNvSpPr/>
            <p:nvPr/>
          </p:nvSpPr>
          <p:spPr>
            <a:xfrm>
              <a:off x="2164525" y="2397300"/>
              <a:ext cx="305600" cy="293775"/>
            </a:xfrm>
            <a:custGeom>
              <a:avLst/>
              <a:gdLst/>
              <a:ahLst/>
              <a:cxnLst/>
              <a:rect l="l" t="t" r="r" b="b"/>
              <a:pathLst>
                <a:path w="12224" h="11751" extrusionOk="0">
                  <a:moveTo>
                    <a:pt x="6347" y="0"/>
                  </a:moveTo>
                  <a:cubicBezTo>
                    <a:pt x="3969" y="0"/>
                    <a:pt x="1827" y="1429"/>
                    <a:pt x="914" y="3626"/>
                  </a:cubicBezTo>
                  <a:cubicBezTo>
                    <a:pt x="0" y="5823"/>
                    <a:pt x="507" y="8345"/>
                    <a:pt x="2188" y="10027"/>
                  </a:cubicBezTo>
                  <a:cubicBezTo>
                    <a:pt x="3313" y="11151"/>
                    <a:pt x="4814" y="11750"/>
                    <a:pt x="6343" y="11750"/>
                  </a:cubicBezTo>
                  <a:cubicBezTo>
                    <a:pt x="7099" y="11750"/>
                    <a:pt x="7862" y="11604"/>
                    <a:pt x="8589" y="11301"/>
                  </a:cubicBezTo>
                  <a:cubicBezTo>
                    <a:pt x="10786" y="10397"/>
                    <a:pt x="12224" y="8255"/>
                    <a:pt x="12224" y="5877"/>
                  </a:cubicBezTo>
                  <a:cubicBezTo>
                    <a:pt x="12224" y="2631"/>
                    <a:pt x="9584" y="0"/>
                    <a:pt x="63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55"/>
            <p:cNvSpPr/>
            <p:nvPr/>
          </p:nvSpPr>
          <p:spPr>
            <a:xfrm>
              <a:off x="2176050" y="2397350"/>
              <a:ext cx="175650" cy="293950"/>
            </a:xfrm>
            <a:custGeom>
              <a:avLst/>
              <a:gdLst/>
              <a:ahLst/>
              <a:cxnLst/>
              <a:rect l="l" t="t" r="r" b="b"/>
              <a:pathLst>
                <a:path w="7026" h="11758" extrusionOk="0">
                  <a:moveTo>
                    <a:pt x="5865" y="1"/>
                  </a:moveTo>
                  <a:cubicBezTo>
                    <a:pt x="2701" y="1"/>
                    <a:pt x="1" y="2567"/>
                    <a:pt x="1" y="5875"/>
                  </a:cubicBezTo>
                  <a:cubicBezTo>
                    <a:pt x="1" y="9184"/>
                    <a:pt x="2702" y="11758"/>
                    <a:pt x="5867" y="11758"/>
                  </a:cubicBezTo>
                  <a:cubicBezTo>
                    <a:pt x="6248" y="11758"/>
                    <a:pt x="6635" y="11721"/>
                    <a:pt x="7025" y="11643"/>
                  </a:cubicBezTo>
                  <a:cubicBezTo>
                    <a:pt x="4277" y="11091"/>
                    <a:pt x="2297" y="8677"/>
                    <a:pt x="2297" y="5875"/>
                  </a:cubicBezTo>
                  <a:cubicBezTo>
                    <a:pt x="2297" y="3072"/>
                    <a:pt x="4277" y="658"/>
                    <a:pt x="7025" y="116"/>
                  </a:cubicBezTo>
                  <a:cubicBezTo>
                    <a:pt x="6634" y="38"/>
                    <a:pt x="6246" y="1"/>
                    <a:pt x="58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55"/>
            <p:cNvSpPr/>
            <p:nvPr/>
          </p:nvSpPr>
          <p:spPr>
            <a:xfrm>
              <a:off x="2306700" y="2454700"/>
              <a:ext cx="65800" cy="105800"/>
            </a:xfrm>
            <a:custGeom>
              <a:avLst/>
              <a:gdLst/>
              <a:ahLst/>
              <a:cxnLst/>
              <a:rect l="l" t="t" r="r" b="b"/>
              <a:pathLst>
                <a:path w="2632" h="4232" extrusionOk="0">
                  <a:moveTo>
                    <a:pt x="651" y="1"/>
                  </a:moveTo>
                  <a:cubicBezTo>
                    <a:pt x="290" y="1"/>
                    <a:pt x="0" y="290"/>
                    <a:pt x="0" y="652"/>
                  </a:cubicBezTo>
                  <a:lnTo>
                    <a:pt x="0" y="3581"/>
                  </a:lnTo>
                  <a:cubicBezTo>
                    <a:pt x="0" y="3942"/>
                    <a:pt x="290" y="4232"/>
                    <a:pt x="651" y="4232"/>
                  </a:cubicBezTo>
                  <a:lnTo>
                    <a:pt x="1980" y="4232"/>
                  </a:lnTo>
                  <a:cubicBezTo>
                    <a:pt x="2342" y="4232"/>
                    <a:pt x="2631" y="3942"/>
                    <a:pt x="2631" y="3581"/>
                  </a:cubicBezTo>
                  <a:cubicBezTo>
                    <a:pt x="2631" y="3219"/>
                    <a:pt x="2342" y="2921"/>
                    <a:pt x="1980" y="2921"/>
                  </a:cubicBezTo>
                  <a:lnTo>
                    <a:pt x="1311" y="2921"/>
                  </a:lnTo>
                  <a:lnTo>
                    <a:pt x="1311" y="652"/>
                  </a:lnTo>
                  <a:cubicBezTo>
                    <a:pt x="1311" y="290"/>
                    <a:pt x="1013"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55"/>
            <p:cNvSpPr/>
            <p:nvPr/>
          </p:nvSpPr>
          <p:spPr>
            <a:xfrm>
              <a:off x="2167475" y="2527700"/>
              <a:ext cx="57425" cy="32800"/>
            </a:xfrm>
            <a:custGeom>
              <a:avLst/>
              <a:gdLst/>
              <a:ahLst/>
              <a:cxnLst/>
              <a:rect l="l" t="t" r="r" b="b"/>
              <a:pathLst>
                <a:path w="2297" h="1312" extrusionOk="0">
                  <a:moveTo>
                    <a:pt x="660" y="1"/>
                  </a:moveTo>
                  <a:cubicBezTo>
                    <a:pt x="298" y="1"/>
                    <a:pt x="0" y="299"/>
                    <a:pt x="0" y="661"/>
                  </a:cubicBezTo>
                  <a:cubicBezTo>
                    <a:pt x="0" y="1022"/>
                    <a:pt x="298" y="1312"/>
                    <a:pt x="660" y="1312"/>
                  </a:cubicBezTo>
                  <a:lnTo>
                    <a:pt x="1645" y="1312"/>
                  </a:lnTo>
                  <a:cubicBezTo>
                    <a:pt x="2007" y="1312"/>
                    <a:pt x="2296" y="1022"/>
                    <a:pt x="2296" y="661"/>
                  </a:cubicBezTo>
                  <a:cubicBezTo>
                    <a:pt x="2296" y="299"/>
                    <a:pt x="2007" y="1"/>
                    <a:pt x="16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55"/>
            <p:cNvSpPr/>
            <p:nvPr/>
          </p:nvSpPr>
          <p:spPr>
            <a:xfrm>
              <a:off x="2421300" y="2527700"/>
              <a:ext cx="57200" cy="32800"/>
            </a:xfrm>
            <a:custGeom>
              <a:avLst/>
              <a:gdLst/>
              <a:ahLst/>
              <a:cxnLst/>
              <a:rect l="l" t="t" r="r" b="b"/>
              <a:pathLst>
                <a:path w="2288" h="1312" extrusionOk="0">
                  <a:moveTo>
                    <a:pt x="651" y="1"/>
                  </a:moveTo>
                  <a:cubicBezTo>
                    <a:pt x="289" y="1"/>
                    <a:pt x="0" y="299"/>
                    <a:pt x="0" y="661"/>
                  </a:cubicBezTo>
                  <a:cubicBezTo>
                    <a:pt x="0" y="1022"/>
                    <a:pt x="289" y="1312"/>
                    <a:pt x="651" y="1312"/>
                  </a:cubicBezTo>
                  <a:lnTo>
                    <a:pt x="1636" y="1312"/>
                  </a:lnTo>
                  <a:cubicBezTo>
                    <a:pt x="1998" y="1312"/>
                    <a:pt x="2287" y="1022"/>
                    <a:pt x="2287" y="661"/>
                  </a:cubicBezTo>
                  <a:cubicBezTo>
                    <a:pt x="2287" y="299"/>
                    <a:pt x="1998" y="1"/>
                    <a:pt x="1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55"/>
            <p:cNvSpPr/>
            <p:nvPr/>
          </p:nvSpPr>
          <p:spPr>
            <a:xfrm>
              <a:off x="2306700" y="2388700"/>
              <a:ext cx="32800" cy="57450"/>
            </a:xfrm>
            <a:custGeom>
              <a:avLst/>
              <a:gdLst/>
              <a:ahLst/>
              <a:cxnLst/>
              <a:rect l="l" t="t" r="r" b="b"/>
              <a:pathLst>
                <a:path w="1312" h="2298" extrusionOk="0">
                  <a:moveTo>
                    <a:pt x="651" y="1"/>
                  </a:moveTo>
                  <a:cubicBezTo>
                    <a:pt x="290" y="1"/>
                    <a:pt x="0" y="290"/>
                    <a:pt x="0" y="652"/>
                  </a:cubicBezTo>
                  <a:lnTo>
                    <a:pt x="0" y="1637"/>
                  </a:lnTo>
                  <a:cubicBezTo>
                    <a:pt x="0" y="1993"/>
                    <a:pt x="281" y="2288"/>
                    <a:pt x="635" y="2288"/>
                  </a:cubicBezTo>
                  <a:cubicBezTo>
                    <a:pt x="641" y="2288"/>
                    <a:pt x="646" y="2288"/>
                    <a:pt x="651" y="2288"/>
                  </a:cubicBezTo>
                  <a:lnTo>
                    <a:pt x="651" y="2297"/>
                  </a:lnTo>
                  <a:cubicBezTo>
                    <a:pt x="1013" y="2297"/>
                    <a:pt x="1311" y="2008"/>
                    <a:pt x="1311" y="1646"/>
                  </a:cubicBezTo>
                  <a:lnTo>
                    <a:pt x="1311" y="652"/>
                  </a:lnTo>
                  <a:cubicBezTo>
                    <a:pt x="1311" y="290"/>
                    <a:pt x="1013"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55"/>
            <p:cNvSpPr/>
            <p:nvPr/>
          </p:nvSpPr>
          <p:spPr>
            <a:xfrm>
              <a:off x="2306700" y="2642300"/>
              <a:ext cx="32800" cy="57425"/>
            </a:xfrm>
            <a:custGeom>
              <a:avLst/>
              <a:gdLst/>
              <a:ahLst/>
              <a:cxnLst/>
              <a:rect l="l" t="t" r="r" b="b"/>
              <a:pathLst>
                <a:path w="1312" h="2297" extrusionOk="0">
                  <a:moveTo>
                    <a:pt x="651" y="1"/>
                  </a:moveTo>
                  <a:cubicBezTo>
                    <a:pt x="290" y="1"/>
                    <a:pt x="0" y="290"/>
                    <a:pt x="0" y="651"/>
                  </a:cubicBezTo>
                  <a:lnTo>
                    <a:pt x="0" y="1646"/>
                  </a:lnTo>
                  <a:cubicBezTo>
                    <a:pt x="0" y="2008"/>
                    <a:pt x="290" y="2297"/>
                    <a:pt x="651" y="2297"/>
                  </a:cubicBezTo>
                  <a:lnTo>
                    <a:pt x="651" y="2288"/>
                  </a:lnTo>
                  <a:cubicBezTo>
                    <a:pt x="1013" y="2288"/>
                    <a:pt x="1311" y="1999"/>
                    <a:pt x="1311" y="1637"/>
                  </a:cubicBezTo>
                  <a:lnTo>
                    <a:pt x="1311" y="651"/>
                  </a:lnTo>
                  <a:cubicBezTo>
                    <a:pt x="1311" y="290"/>
                    <a:pt x="1013" y="1"/>
                    <a:pt x="6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55"/>
            <p:cNvSpPr/>
            <p:nvPr/>
          </p:nvSpPr>
          <p:spPr>
            <a:xfrm>
              <a:off x="2146900" y="2380775"/>
              <a:ext cx="339500" cy="326650"/>
            </a:xfrm>
            <a:custGeom>
              <a:avLst/>
              <a:gdLst/>
              <a:ahLst/>
              <a:cxnLst/>
              <a:rect l="l" t="t" r="r" b="b"/>
              <a:pathLst>
                <a:path w="13580" h="13066" extrusionOk="0">
                  <a:moveTo>
                    <a:pt x="7043" y="1312"/>
                  </a:moveTo>
                  <a:cubicBezTo>
                    <a:pt x="9927" y="1321"/>
                    <a:pt x="12269" y="3654"/>
                    <a:pt x="12269" y="6538"/>
                  </a:cubicBezTo>
                  <a:cubicBezTo>
                    <a:pt x="12269" y="8653"/>
                    <a:pt x="10994" y="10552"/>
                    <a:pt x="9041" y="11366"/>
                  </a:cubicBezTo>
                  <a:cubicBezTo>
                    <a:pt x="8394" y="11632"/>
                    <a:pt x="7716" y="11762"/>
                    <a:pt x="7043" y="11762"/>
                  </a:cubicBezTo>
                  <a:cubicBezTo>
                    <a:pt x="5686" y="11762"/>
                    <a:pt x="4352" y="11233"/>
                    <a:pt x="3355" y="10236"/>
                  </a:cubicBezTo>
                  <a:cubicBezTo>
                    <a:pt x="1863" y="8735"/>
                    <a:pt x="1411" y="6493"/>
                    <a:pt x="2215" y="4540"/>
                  </a:cubicBezTo>
                  <a:cubicBezTo>
                    <a:pt x="3029" y="2587"/>
                    <a:pt x="4937" y="1312"/>
                    <a:pt x="7043" y="1312"/>
                  </a:cubicBezTo>
                  <a:close/>
                  <a:moveTo>
                    <a:pt x="7050" y="0"/>
                  </a:moveTo>
                  <a:cubicBezTo>
                    <a:pt x="5348" y="0"/>
                    <a:pt x="3675" y="666"/>
                    <a:pt x="2423" y="1918"/>
                  </a:cubicBezTo>
                  <a:cubicBezTo>
                    <a:pt x="552" y="3789"/>
                    <a:pt x="0" y="6592"/>
                    <a:pt x="1013" y="9033"/>
                  </a:cubicBezTo>
                  <a:cubicBezTo>
                    <a:pt x="2016" y="11474"/>
                    <a:pt x="4403" y="13065"/>
                    <a:pt x="7043" y="13065"/>
                  </a:cubicBezTo>
                  <a:cubicBezTo>
                    <a:pt x="10651" y="13065"/>
                    <a:pt x="13571" y="10145"/>
                    <a:pt x="13580" y="6538"/>
                  </a:cubicBezTo>
                  <a:cubicBezTo>
                    <a:pt x="13580" y="3889"/>
                    <a:pt x="11989" y="1511"/>
                    <a:pt x="9548" y="498"/>
                  </a:cubicBezTo>
                  <a:cubicBezTo>
                    <a:pt x="8740" y="163"/>
                    <a:pt x="7891" y="0"/>
                    <a:pt x="70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1" name="Google Shape;2661;p55"/>
          <p:cNvGrpSpPr/>
          <p:nvPr/>
        </p:nvGrpSpPr>
        <p:grpSpPr>
          <a:xfrm>
            <a:off x="1798793" y="1265482"/>
            <a:ext cx="590862" cy="639361"/>
            <a:chOff x="238125" y="2319525"/>
            <a:chExt cx="1002650" cy="1084950"/>
          </a:xfrm>
        </p:grpSpPr>
        <p:sp>
          <p:nvSpPr>
            <p:cNvPr id="2662" name="Google Shape;2662;p55"/>
            <p:cNvSpPr/>
            <p:nvPr/>
          </p:nvSpPr>
          <p:spPr>
            <a:xfrm>
              <a:off x="1011350" y="2517075"/>
              <a:ext cx="154625" cy="220850"/>
            </a:xfrm>
            <a:custGeom>
              <a:avLst/>
              <a:gdLst/>
              <a:ahLst/>
              <a:cxnLst/>
              <a:rect l="l" t="t" r="r" b="b"/>
              <a:pathLst>
                <a:path w="6185" h="8834" extrusionOk="0">
                  <a:moveTo>
                    <a:pt x="0" y="1"/>
                  </a:moveTo>
                  <a:lnTo>
                    <a:pt x="2089" y="8834"/>
                  </a:lnTo>
                  <a:lnTo>
                    <a:pt x="5434" y="5887"/>
                  </a:lnTo>
                  <a:cubicBezTo>
                    <a:pt x="6184" y="3210"/>
                    <a:pt x="5560" y="1484"/>
                    <a:pt x="5560" y="1484"/>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55"/>
            <p:cNvSpPr/>
            <p:nvPr/>
          </p:nvSpPr>
          <p:spPr>
            <a:xfrm>
              <a:off x="657850" y="3115150"/>
              <a:ext cx="405725" cy="289325"/>
            </a:xfrm>
            <a:custGeom>
              <a:avLst/>
              <a:gdLst/>
              <a:ahLst/>
              <a:cxnLst/>
              <a:rect l="l" t="t" r="r" b="b"/>
              <a:pathLst>
                <a:path w="16229" h="11573" extrusionOk="0">
                  <a:moveTo>
                    <a:pt x="3445" y="0"/>
                  </a:moveTo>
                  <a:cubicBezTo>
                    <a:pt x="1284" y="1519"/>
                    <a:pt x="0" y="3996"/>
                    <a:pt x="0" y="6636"/>
                  </a:cubicBezTo>
                  <a:lnTo>
                    <a:pt x="0" y="11573"/>
                  </a:lnTo>
                  <a:lnTo>
                    <a:pt x="16229" y="11573"/>
                  </a:lnTo>
                  <a:lnTo>
                    <a:pt x="16229" y="6636"/>
                  </a:lnTo>
                  <a:cubicBezTo>
                    <a:pt x="16229" y="4005"/>
                    <a:pt x="14963" y="1546"/>
                    <a:pt x="12820" y="18"/>
                  </a:cubicBezTo>
                  <a:lnTo>
                    <a:pt x="34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55"/>
            <p:cNvSpPr/>
            <p:nvPr/>
          </p:nvSpPr>
          <p:spPr>
            <a:xfrm>
              <a:off x="728825" y="3062700"/>
              <a:ext cx="264925" cy="158025"/>
            </a:xfrm>
            <a:custGeom>
              <a:avLst/>
              <a:gdLst/>
              <a:ahLst/>
              <a:cxnLst/>
              <a:rect l="l" t="t" r="r" b="b"/>
              <a:pathLst>
                <a:path w="10597" h="6321" extrusionOk="0">
                  <a:moveTo>
                    <a:pt x="2640" y="1"/>
                  </a:moveTo>
                  <a:lnTo>
                    <a:pt x="0" y="1004"/>
                  </a:lnTo>
                  <a:lnTo>
                    <a:pt x="2920" y="6320"/>
                  </a:lnTo>
                  <a:lnTo>
                    <a:pt x="5298" y="2659"/>
                  </a:lnTo>
                  <a:lnTo>
                    <a:pt x="7676" y="6320"/>
                  </a:lnTo>
                  <a:lnTo>
                    <a:pt x="10596" y="1004"/>
                  </a:lnTo>
                  <a:lnTo>
                    <a:pt x="79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55"/>
            <p:cNvSpPr/>
            <p:nvPr/>
          </p:nvSpPr>
          <p:spPr>
            <a:xfrm>
              <a:off x="508675" y="2432550"/>
              <a:ext cx="704975" cy="696625"/>
            </a:xfrm>
            <a:custGeom>
              <a:avLst/>
              <a:gdLst/>
              <a:ahLst/>
              <a:cxnLst/>
              <a:rect l="l" t="t" r="r" b="b"/>
              <a:pathLst>
                <a:path w="28199" h="27865" extrusionOk="0">
                  <a:moveTo>
                    <a:pt x="14104" y="1"/>
                  </a:moveTo>
                  <a:cubicBezTo>
                    <a:pt x="11509" y="1"/>
                    <a:pt x="9023" y="1031"/>
                    <a:pt x="7188" y="2867"/>
                  </a:cubicBezTo>
                  <a:cubicBezTo>
                    <a:pt x="6727" y="3328"/>
                    <a:pt x="6311" y="3834"/>
                    <a:pt x="5949" y="4376"/>
                  </a:cubicBezTo>
                  <a:cubicBezTo>
                    <a:pt x="4882" y="5977"/>
                    <a:pt x="4313" y="7857"/>
                    <a:pt x="4313" y="9774"/>
                  </a:cubicBezTo>
                  <a:lnTo>
                    <a:pt x="4313" y="10036"/>
                  </a:lnTo>
                  <a:cubicBezTo>
                    <a:pt x="3861" y="9548"/>
                    <a:pt x="3291" y="9258"/>
                    <a:pt x="2667" y="9258"/>
                  </a:cubicBezTo>
                  <a:cubicBezTo>
                    <a:pt x="1193" y="9258"/>
                    <a:pt x="0" y="10868"/>
                    <a:pt x="0" y="12875"/>
                  </a:cubicBezTo>
                  <a:cubicBezTo>
                    <a:pt x="0" y="14873"/>
                    <a:pt x="1193" y="16491"/>
                    <a:pt x="2667" y="16491"/>
                  </a:cubicBezTo>
                  <a:cubicBezTo>
                    <a:pt x="3327" y="16491"/>
                    <a:pt x="3933" y="16157"/>
                    <a:pt x="4403" y="15614"/>
                  </a:cubicBezTo>
                  <a:cubicBezTo>
                    <a:pt x="4927" y="19475"/>
                    <a:pt x="7694" y="22666"/>
                    <a:pt x="11446" y="23724"/>
                  </a:cubicBezTo>
                  <a:lnTo>
                    <a:pt x="11446" y="25207"/>
                  </a:lnTo>
                  <a:cubicBezTo>
                    <a:pt x="11446" y="26671"/>
                    <a:pt x="12630" y="27865"/>
                    <a:pt x="14104" y="27865"/>
                  </a:cubicBezTo>
                  <a:cubicBezTo>
                    <a:pt x="14809" y="27865"/>
                    <a:pt x="15487" y="27584"/>
                    <a:pt x="15985" y="27087"/>
                  </a:cubicBezTo>
                  <a:cubicBezTo>
                    <a:pt x="16491" y="26590"/>
                    <a:pt x="16762" y="25912"/>
                    <a:pt x="16762" y="25207"/>
                  </a:cubicBezTo>
                  <a:lnTo>
                    <a:pt x="16762" y="23733"/>
                  </a:lnTo>
                  <a:cubicBezTo>
                    <a:pt x="17051" y="23652"/>
                    <a:pt x="17332" y="23561"/>
                    <a:pt x="17603" y="23453"/>
                  </a:cubicBezTo>
                  <a:cubicBezTo>
                    <a:pt x="20948" y="22169"/>
                    <a:pt x="23326" y="19167"/>
                    <a:pt x="23805" y="15623"/>
                  </a:cubicBezTo>
                  <a:cubicBezTo>
                    <a:pt x="24275" y="16166"/>
                    <a:pt x="24881" y="16491"/>
                    <a:pt x="25541" y="16491"/>
                  </a:cubicBezTo>
                  <a:cubicBezTo>
                    <a:pt x="27013" y="16491"/>
                    <a:pt x="28197" y="14875"/>
                    <a:pt x="28199" y="12879"/>
                  </a:cubicBezTo>
                  <a:lnTo>
                    <a:pt x="28199" y="12879"/>
                  </a:lnTo>
                  <a:cubicBezTo>
                    <a:pt x="28199" y="12881"/>
                    <a:pt x="28199" y="12882"/>
                    <a:pt x="28199" y="12884"/>
                  </a:cubicBezTo>
                  <a:lnTo>
                    <a:pt x="28199" y="12875"/>
                  </a:lnTo>
                  <a:cubicBezTo>
                    <a:pt x="28199" y="12876"/>
                    <a:pt x="28199" y="12878"/>
                    <a:pt x="28199" y="12879"/>
                  </a:cubicBezTo>
                  <a:cubicBezTo>
                    <a:pt x="28197" y="10883"/>
                    <a:pt x="27013" y="9268"/>
                    <a:pt x="25541" y="9268"/>
                  </a:cubicBezTo>
                  <a:cubicBezTo>
                    <a:pt x="24917" y="9268"/>
                    <a:pt x="24348" y="9566"/>
                    <a:pt x="23895" y="10045"/>
                  </a:cubicBezTo>
                  <a:lnTo>
                    <a:pt x="23895" y="9792"/>
                  </a:lnTo>
                  <a:cubicBezTo>
                    <a:pt x="23895" y="4385"/>
                    <a:pt x="19511" y="1"/>
                    <a:pt x="14104"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55"/>
            <p:cNvSpPr/>
            <p:nvPr/>
          </p:nvSpPr>
          <p:spPr>
            <a:xfrm>
              <a:off x="701250" y="2667850"/>
              <a:ext cx="160050" cy="159825"/>
            </a:xfrm>
            <a:custGeom>
              <a:avLst/>
              <a:gdLst/>
              <a:ahLst/>
              <a:cxnLst/>
              <a:rect l="l" t="t" r="r" b="b"/>
              <a:pathLst>
                <a:path w="6402" h="6393" extrusionOk="0">
                  <a:moveTo>
                    <a:pt x="3201" y="0"/>
                  </a:moveTo>
                  <a:cubicBezTo>
                    <a:pt x="1438" y="0"/>
                    <a:pt x="0" y="1429"/>
                    <a:pt x="0" y="3201"/>
                  </a:cubicBezTo>
                  <a:cubicBezTo>
                    <a:pt x="0" y="4964"/>
                    <a:pt x="1438" y="6392"/>
                    <a:pt x="3201" y="6392"/>
                  </a:cubicBezTo>
                  <a:cubicBezTo>
                    <a:pt x="4964" y="6392"/>
                    <a:pt x="6401" y="4964"/>
                    <a:pt x="6401" y="3201"/>
                  </a:cubicBezTo>
                  <a:cubicBezTo>
                    <a:pt x="6401" y="1429"/>
                    <a:pt x="4964" y="0"/>
                    <a:pt x="3201" y="0"/>
                  </a:cubicBezTo>
                  <a:close/>
                </a:path>
              </a:pathLst>
            </a:custGeom>
            <a:solidFill>
              <a:srgbClr val="FA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55"/>
            <p:cNvSpPr/>
            <p:nvPr/>
          </p:nvSpPr>
          <p:spPr>
            <a:xfrm>
              <a:off x="861275" y="2667850"/>
              <a:ext cx="160050" cy="159825"/>
            </a:xfrm>
            <a:custGeom>
              <a:avLst/>
              <a:gdLst/>
              <a:ahLst/>
              <a:cxnLst/>
              <a:rect l="l" t="t" r="r" b="b"/>
              <a:pathLst>
                <a:path w="6402" h="6393" extrusionOk="0">
                  <a:moveTo>
                    <a:pt x="3201" y="0"/>
                  </a:moveTo>
                  <a:cubicBezTo>
                    <a:pt x="1429" y="0"/>
                    <a:pt x="0" y="1429"/>
                    <a:pt x="0" y="3201"/>
                  </a:cubicBezTo>
                  <a:cubicBezTo>
                    <a:pt x="0" y="4964"/>
                    <a:pt x="1429" y="6392"/>
                    <a:pt x="3201" y="6392"/>
                  </a:cubicBezTo>
                  <a:cubicBezTo>
                    <a:pt x="4964" y="6392"/>
                    <a:pt x="6401" y="4964"/>
                    <a:pt x="6401" y="3201"/>
                  </a:cubicBezTo>
                  <a:cubicBezTo>
                    <a:pt x="6401" y="1429"/>
                    <a:pt x="4964" y="0"/>
                    <a:pt x="3201" y="0"/>
                  </a:cubicBezTo>
                  <a:close/>
                </a:path>
              </a:pathLst>
            </a:custGeom>
            <a:solidFill>
              <a:srgbClr val="FA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55"/>
            <p:cNvSpPr/>
            <p:nvPr/>
          </p:nvSpPr>
          <p:spPr>
            <a:xfrm>
              <a:off x="508675" y="2541950"/>
              <a:ext cx="440300" cy="587225"/>
            </a:xfrm>
            <a:custGeom>
              <a:avLst/>
              <a:gdLst/>
              <a:ahLst/>
              <a:cxnLst/>
              <a:rect l="l" t="t" r="r" b="b"/>
              <a:pathLst>
                <a:path w="17612" h="23489" extrusionOk="0">
                  <a:moveTo>
                    <a:pt x="5949" y="0"/>
                  </a:moveTo>
                  <a:lnTo>
                    <a:pt x="5949" y="0"/>
                  </a:lnTo>
                  <a:cubicBezTo>
                    <a:pt x="4882" y="1601"/>
                    <a:pt x="4313" y="3481"/>
                    <a:pt x="4313" y="5398"/>
                  </a:cubicBezTo>
                  <a:lnTo>
                    <a:pt x="4313" y="5660"/>
                  </a:lnTo>
                  <a:cubicBezTo>
                    <a:pt x="3861" y="5172"/>
                    <a:pt x="3291" y="4882"/>
                    <a:pt x="2667" y="4882"/>
                  </a:cubicBezTo>
                  <a:cubicBezTo>
                    <a:pt x="1193" y="4882"/>
                    <a:pt x="0" y="6492"/>
                    <a:pt x="0" y="8499"/>
                  </a:cubicBezTo>
                  <a:cubicBezTo>
                    <a:pt x="0" y="10497"/>
                    <a:pt x="1193" y="12115"/>
                    <a:pt x="2667" y="12115"/>
                  </a:cubicBezTo>
                  <a:cubicBezTo>
                    <a:pt x="3327" y="12115"/>
                    <a:pt x="3933" y="11781"/>
                    <a:pt x="4403" y="11238"/>
                  </a:cubicBezTo>
                  <a:cubicBezTo>
                    <a:pt x="4927" y="15099"/>
                    <a:pt x="7694" y="18290"/>
                    <a:pt x="11446" y="19348"/>
                  </a:cubicBezTo>
                  <a:lnTo>
                    <a:pt x="11446" y="20831"/>
                  </a:lnTo>
                  <a:cubicBezTo>
                    <a:pt x="11446" y="22295"/>
                    <a:pt x="12630" y="23489"/>
                    <a:pt x="14104" y="23489"/>
                  </a:cubicBezTo>
                  <a:cubicBezTo>
                    <a:pt x="14809" y="23489"/>
                    <a:pt x="15487" y="23208"/>
                    <a:pt x="15985" y="22711"/>
                  </a:cubicBezTo>
                  <a:cubicBezTo>
                    <a:pt x="16491" y="22214"/>
                    <a:pt x="16762" y="21536"/>
                    <a:pt x="16762" y="20831"/>
                  </a:cubicBezTo>
                  <a:lnTo>
                    <a:pt x="16762" y="19348"/>
                  </a:lnTo>
                  <a:cubicBezTo>
                    <a:pt x="17051" y="19267"/>
                    <a:pt x="17332" y="19176"/>
                    <a:pt x="17603" y="19068"/>
                  </a:cubicBezTo>
                  <a:lnTo>
                    <a:pt x="17612" y="19068"/>
                  </a:lnTo>
                  <a:cubicBezTo>
                    <a:pt x="17377" y="18724"/>
                    <a:pt x="17097" y="18525"/>
                    <a:pt x="16780" y="18525"/>
                  </a:cubicBezTo>
                  <a:cubicBezTo>
                    <a:pt x="10768" y="18525"/>
                    <a:pt x="5913" y="13110"/>
                    <a:pt x="5913" y="6419"/>
                  </a:cubicBezTo>
                  <a:cubicBezTo>
                    <a:pt x="5913" y="6058"/>
                    <a:pt x="5922" y="2957"/>
                    <a:pt x="59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55"/>
            <p:cNvSpPr/>
            <p:nvPr/>
          </p:nvSpPr>
          <p:spPr>
            <a:xfrm>
              <a:off x="1002525" y="2667275"/>
              <a:ext cx="122075" cy="77225"/>
            </a:xfrm>
            <a:custGeom>
              <a:avLst/>
              <a:gdLst/>
              <a:ahLst/>
              <a:cxnLst/>
              <a:rect l="l" t="t" r="r" b="b"/>
              <a:pathLst>
                <a:path w="4883" h="3089" extrusionOk="0">
                  <a:moveTo>
                    <a:pt x="4137" y="0"/>
                  </a:moveTo>
                  <a:cubicBezTo>
                    <a:pt x="4035" y="0"/>
                    <a:pt x="3931" y="25"/>
                    <a:pt x="3834" y="77"/>
                  </a:cubicBezTo>
                  <a:lnTo>
                    <a:pt x="444" y="1858"/>
                  </a:lnTo>
                  <a:cubicBezTo>
                    <a:pt x="118" y="2021"/>
                    <a:pt x="1" y="2419"/>
                    <a:pt x="163" y="2735"/>
                  </a:cubicBezTo>
                  <a:cubicBezTo>
                    <a:pt x="280" y="2951"/>
                    <a:pt x="504" y="3086"/>
                    <a:pt x="747" y="3088"/>
                  </a:cubicBezTo>
                  <a:lnTo>
                    <a:pt x="747" y="3088"/>
                  </a:lnTo>
                  <a:cubicBezTo>
                    <a:pt x="854" y="3087"/>
                    <a:pt x="960" y="3060"/>
                    <a:pt x="1049" y="3016"/>
                  </a:cubicBezTo>
                  <a:lnTo>
                    <a:pt x="4440" y="1235"/>
                  </a:lnTo>
                  <a:cubicBezTo>
                    <a:pt x="4756" y="1072"/>
                    <a:pt x="4883" y="674"/>
                    <a:pt x="4720" y="349"/>
                  </a:cubicBezTo>
                  <a:cubicBezTo>
                    <a:pt x="4601" y="129"/>
                    <a:pt x="4372" y="0"/>
                    <a:pt x="4137" y="0"/>
                  </a:cubicBezTo>
                  <a:close/>
                  <a:moveTo>
                    <a:pt x="747" y="3088"/>
                  </a:moveTo>
                  <a:cubicBezTo>
                    <a:pt x="745" y="3088"/>
                    <a:pt x="744" y="3088"/>
                    <a:pt x="742" y="3088"/>
                  </a:cubicBezTo>
                  <a:lnTo>
                    <a:pt x="751" y="3088"/>
                  </a:lnTo>
                  <a:cubicBezTo>
                    <a:pt x="750" y="3088"/>
                    <a:pt x="748" y="3088"/>
                    <a:pt x="747" y="308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5"/>
            <p:cNvSpPr/>
            <p:nvPr/>
          </p:nvSpPr>
          <p:spPr>
            <a:xfrm>
              <a:off x="615575" y="2671325"/>
              <a:ext cx="104675" cy="73175"/>
            </a:xfrm>
            <a:custGeom>
              <a:avLst/>
              <a:gdLst/>
              <a:ahLst/>
              <a:cxnLst/>
              <a:rect l="l" t="t" r="r" b="b"/>
              <a:pathLst>
                <a:path w="4187" h="2927" extrusionOk="0">
                  <a:moveTo>
                    <a:pt x="756" y="0"/>
                  </a:moveTo>
                  <a:cubicBezTo>
                    <a:pt x="534" y="0"/>
                    <a:pt x="315" y="114"/>
                    <a:pt x="190" y="322"/>
                  </a:cubicBezTo>
                  <a:cubicBezTo>
                    <a:pt x="0" y="639"/>
                    <a:pt x="109" y="1046"/>
                    <a:pt x="416" y="1226"/>
                  </a:cubicBezTo>
                  <a:lnTo>
                    <a:pt x="3093" y="2836"/>
                  </a:lnTo>
                  <a:cubicBezTo>
                    <a:pt x="3192" y="2899"/>
                    <a:pt x="3309" y="2926"/>
                    <a:pt x="3427" y="2926"/>
                  </a:cubicBezTo>
                  <a:cubicBezTo>
                    <a:pt x="3662" y="2926"/>
                    <a:pt x="3879" y="2809"/>
                    <a:pt x="3997" y="2610"/>
                  </a:cubicBezTo>
                  <a:cubicBezTo>
                    <a:pt x="4186" y="2293"/>
                    <a:pt x="4087" y="1886"/>
                    <a:pt x="3771" y="1706"/>
                  </a:cubicBezTo>
                  <a:lnTo>
                    <a:pt x="1094" y="96"/>
                  </a:lnTo>
                  <a:cubicBezTo>
                    <a:pt x="989" y="31"/>
                    <a:pt x="872" y="0"/>
                    <a:pt x="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5"/>
            <p:cNvSpPr/>
            <p:nvPr/>
          </p:nvSpPr>
          <p:spPr>
            <a:xfrm>
              <a:off x="785550" y="2706725"/>
              <a:ext cx="32800" cy="62625"/>
            </a:xfrm>
            <a:custGeom>
              <a:avLst/>
              <a:gdLst/>
              <a:ahLst/>
              <a:cxnLst/>
              <a:rect l="l" t="t" r="r" b="b"/>
              <a:pathLst>
                <a:path w="1312" h="2505" extrusionOk="0">
                  <a:moveTo>
                    <a:pt x="651" y="0"/>
                  </a:moveTo>
                  <a:cubicBezTo>
                    <a:pt x="290" y="0"/>
                    <a:pt x="0" y="290"/>
                    <a:pt x="0" y="651"/>
                  </a:cubicBezTo>
                  <a:lnTo>
                    <a:pt x="0" y="1845"/>
                  </a:lnTo>
                  <a:cubicBezTo>
                    <a:pt x="0" y="2206"/>
                    <a:pt x="290" y="2505"/>
                    <a:pt x="651" y="2505"/>
                  </a:cubicBezTo>
                  <a:cubicBezTo>
                    <a:pt x="1013" y="2505"/>
                    <a:pt x="1311" y="2206"/>
                    <a:pt x="1311" y="1845"/>
                  </a:cubicBezTo>
                  <a:lnTo>
                    <a:pt x="1311" y="651"/>
                  </a:lnTo>
                  <a:cubicBezTo>
                    <a:pt x="1311" y="290"/>
                    <a:pt x="1013" y="0"/>
                    <a:pt x="651" y="0"/>
                  </a:cubicBezTo>
                  <a:close/>
                </a:path>
              </a:pathLst>
            </a:custGeom>
            <a:solidFill>
              <a:srgbClr val="68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5"/>
            <p:cNvSpPr/>
            <p:nvPr/>
          </p:nvSpPr>
          <p:spPr>
            <a:xfrm>
              <a:off x="904200" y="2706725"/>
              <a:ext cx="32800" cy="62625"/>
            </a:xfrm>
            <a:custGeom>
              <a:avLst/>
              <a:gdLst/>
              <a:ahLst/>
              <a:cxnLst/>
              <a:rect l="l" t="t" r="r" b="b"/>
              <a:pathLst>
                <a:path w="1312" h="2505" extrusionOk="0">
                  <a:moveTo>
                    <a:pt x="661" y="0"/>
                  </a:moveTo>
                  <a:cubicBezTo>
                    <a:pt x="299" y="0"/>
                    <a:pt x="1" y="290"/>
                    <a:pt x="1" y="651"/>
                  </a:cubicBezTo>
                  <a:lnTo>
                    <a:pt x="1" y="1845"/>
                  </a:lnTo>
                  <a:cubicBezTo>
                    <a:pt x="1" y="2206"/>
                    <a:pt x="299" y="2505"/>
                    <a:pt x="661" y="2505"/>
                  </a:cubicBezTo>
                  <a:cubicBezTo>
                    <a:pt x="1022" y="2505"/>
                    <a:pt x="1312" y="2215"/>
                    <a:pt x="1312" y="1845"/>
                  </a:cubicBezTo>
                  <a:lnTo>
                    <a:pt x="1312" y="651"/>
                  </a:lnTo>
                  <a:cubicBezTo>
                    <a:pt x="1312" y="290"/>
                    <a:pt x="1022" y="0"/>
                    <a:pt x="661" y="0"/>
                  </a:cubicBezTo>
                  <a:close/>
                </a:path>
              </a:pathLst>
            </a:custGeom>
            <a:solidFill>
              <a:srgbClr val="685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5"/>
            <p:cNvSpPr/>
            <p:nvPr/>
          </p:nvSpPr>
          <p:spPr>
            <a:xfrm>
              <a:off x="1128875" y="2723225"/>
              <a:ext cx="52700" cy="63925"/>
            </a:xfrm>
            <a:custGeom>
              <a:avLst/>
              <a:gdLst/>
              <a:ahLst/>
              <a:cxnLst/>
              <a:rect l="l" t="t" r="r" b="b"/>
              <a:pathLst>
                <a:path w="2108" h="2557" extrusionOk="0">
                  <a:moveTo>
                    <a:pt x="1284" y="0"/>
                  </a:moveTo>
                  <a:cubicBezTo>
                    <a:pt x="209" y="552"/>
                    <a:pt x="10" y="1917"/>
                    <a:pt x="10" y="1917"/>
                  </a:cubicBezTo>
                  <a:lnTo>
                    <a:pt x="1" y="1917"/>
                  </a:lnTo>
                  <a:cubicBezTo>
                    <a:pt x="1" y="1917"/>
                    <a:pt x="400" y="2557"/>
                    <a:pt x="864" y="2557"/>
                  </a:cubicBezTo>
                  <a:cubicBezTo>
                    <a:pt x="1055" y="2557"/>
                    <a:pt x="1257" y="2449"/>
                    <a:pt x="1447" y="2143"/>
                  </a:cubicBezTo>
                  <a:cubicBezTo>
                    <a:pt x="2107" y="1103"/>
                    <a:pt x="1284" y="0"/>
                    <a:pt x="1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5"/>
            <p:cNvSpPr/>
            <p:nvPr/>
          </p:nvSpPr>
          <p:spPr>
            <a:xfrm>
              <a:off x="540975" y="2723225"/>
              <a:ext cx="52475" cy="63925"/>
            </a:xfrm>
            <a:custGeom>
              <a:avLst/>
              <a:gdLst/>
              <a:ahLst/>
              <a:cxnLst/>
              <a:rect l="l" t="t" r="r" b="b"/>
              <a:pathLst>
                <a:path w="2099" h="2557" extrusionOk="0">
                  <a:moveTo>
                    <a:pt x="824" y="0"/>
                  </a:moveTo>
                  <a:cubicBezTo>
                    <a:pt x="824" y="0"/>
                    <a:pt x="1" y="1103"/>
                    <a:pt x="652" y="2143"/>
                  </a:cubicBezTo>
                  <a:cubicBezTo>
                    <a:pt x="844" y="2449"/>
                    <a:pt x="1047" y="2557"/>
                    <a:pt x="1239" y="2557"/>
                  </a:cubicBezTo>
                  <a:cubicBezTo>
                    <a:pt x="1704" y="2557"/>
                    <a:pt x="2098" y="1917"/>
                    <a:pt x="2098" y="1917"/>
                  </a:cubicBezTo>
                  <a:cubicBezTo>
                    <a:pt x="2098" y="1917"/>
                    <a:pt x="1900" y="552"/>
                    <a:pt x="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5"/>
            <p:cNvSpPr/>
            <p:nvPr/>
          </p:nvSpPr>
          <p:spPr>
            <a:xfrm>
              <a:off x="520650" y="2348025"/>
              <a:ext cx="191000" cy="380650"/>
            </a:xfrm>
            <a:custGeom>
              <a:avLst/>
              <a:gdLst/>
              <a:ahLst/>
              <a:cxnLst/>
              <a:rect l="l" t="t" r="r" b="b"/>
              <a:pathLst>
                <a:path w="7640" h="15226" extrusionOk="0">
                  <a:moveTo>
                    <a:pt x="4024" y="0"/>
                  </a:moveTo>
                  <a:cubicBezTo>
                    <a:pt x="1718" y="0"/>
                    <a:pt x="0" y="2134"/>
                    <a:pt x="498" y="4394"/>
                  </a:cubicBezTo>
                  <a:lnTo>
                    <a:pt x="2911" y="15225"/>
                  </a:lnTo>
                  <a:cubicBezTo>
                    <a:pt x="5904" y="12748"/>
                    <a:pt x="7631" y="9068"/>
                    <a:pt x="7640" y="5190"/>
                  </a:cubicBezTo>
                  <a:lnTo>
                    <a:pt x="7640" y="3608"/>
                  </a:lnTo>
                  <a:cubicBezTo>
                    <a:pt x="7640" y="1619"/>
                    <a:pt x="6022" y="0"/>
                    <a:pt x="40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5"/>
            <p:cNvSpPr/>
            <p:nvPr/>
          </p:nvSpPr>
          <p:spPr>
            <a:xfrm>
              <a:off x="699875" y="2319525"/>
              <a:ext cx="540900" cy="288650"/>
            </a:xfrm>
            <a:custGeom>
              <a:avLst/>
              <a:gdLst/>
              <a:ahLst/>
              <a:cxnLst/>
              <a:rect l="l" t="t" r="r" b="b"/>
              <a:pathLst>
                <a:path w="21636" h="11546" extrusionOk="0">
                  <a:moveTo>
                    <a:pt x="4897" y="0"/>
                  </a:moveTo>
                  <a:cubicBezTo>
                    <a:pt x="2949" y="0"/>
                    <a:pt x="1209" y="739"/>
                    <a:pt x="1" y="2967"/>
                  </a:cubicBezTo>
                  <a:lnTo>
                    <a:pt x="471" y="6330"/>
                  </a:lnTo>
                  <a:cubicBezTo>
                    <a:pt x="887" y="8274"/>
                    <a:pt x="2885" y="9838"/>
                    <a:pt x="5507" y="10724"/>
                  </a:cubicBezTo>
                  <a:cubicBezTo>
                    <a:pt x="7055" y="11252"/>
                    <a:pt x="8820" y="11545"/>
                    <a:pt x="10601" y="11545"/>
                  </a:cubicBezTo>
                  <a:cubicBezTo>
                    <a:pt x="16045" y="11545"/>
                    <a:pt x="21636" y="8800"/>
                    <a:pt x="21636" y="1619"/>
                  </a:cubicBezTo>
                  <a:lnTo>
                    <a:pt x="21636" y="1619"/>
                  </a:lnTo>
                  <a:cubicBezTo>
                    <a:pt x="21636" y="1620"/>
                    <a:pt x="20155" y="2967"/>
                    <a:pt x="17240" y="2967"/>
                  </a:cubicBezTo>
                  <a:cubicBezTo>
                    <a:pt x="16448" y="2967"/>
                    <a:pt x="15551" y="2867"/>
                    <a:pt x="14548" y="2614"/>
                  </a:cubicBezTo>
                  <a:cubicBezTo>
                    <a:pt x="12297" y="2044"/>
                    <a:pt x="9566" y="770"/>
                    <a:pt x="6989" y="236"/>
                  </a:cubicBezTo>
                  <a:cubicBezTo>
                    <a:pt x="6276" y="89"/>
                    <a:pt x="5574" y="0"/>
                    <a:pt x="48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5"/>
            <p:cNvSpPr/>
            <p:nvPr/>
          </p:nvSpPr>
          <p:spPr>
            <a:xfrm>
              <a:off x="699875" y="2319525"/>
              <a:ext cx="174750" cy="268100"/>
            </a:xfrm>
            <a:custGeom>
              <a:avLst/>
              <a:gdLst/>
              <a:ahLst/>
              <a:cxnLst/>
              <a:rect l="l" t="t" r="r" b="b"/>
              <a:pathLst>
                <a:path w="6990" h="10724" extrusionOk="0">
                  <a:moveTo>
                    <a:pt x="4897" y="0"/>
                  </a:moveTo>
                  <a:cubicBezTo>
                    <a:pt x="2949" y="0"/>
                    <a:pt x="1209" y="739"/>
                    <a:pt x="1" y="2967"/>
                  </a:cubicBezTo>
                  <a:lnTo>
                    <a:pt x="471" y="6330"/>
                  </a:lnTo>
                  <a:cubicBezTo>
                    <a:pt x="887" y="8274"/>
                    <a:pt x="2885" y="9838"/>
                    <a:pt x="5507" y="10724"/>
                  </a:cubicBezTo>
                  <a:cubicBezTo>
                    <a:pt x="2948" y="5643"/>
                    <a:pt x="4169" y="1502"/>
                    <a:pt x="6989" y="236"/>
                  </a:cubicBezTo>
                  <a:cubicBezTo>
                    <a:pt x="6276" y="89"/>
                    <a:pt x="5574" y="0"/>
                    <a:pt x="48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5"/>
            <p:cNvSpPr/>
            <p:nvPr/>
          </p:nvSpPr>
          <p:spPr>
            <a:xfrm>
              <a:off x="830300" y="2878050"/>
              <a:ext cx="61725" cy="32575"/>
            </a:xfrm>
            <a:custGeom>
              <a:avLst/>
              <a:gdLst/>
              <a:ahLst/>
              <a:cxnLst/>
              <a:rect l="l" t="t" r="r" b="b"/>
              <a:pathLst>
                <a:path w="2469" h="1303" extrusionOk="0">
                  <a:moveTo>
                    <a:pt x="660" y="0"/>
                  </a:moveTo>
                  <a:cubicBezTo>
                    <a:pt x="299" y="0"/>
                    <a:pt x="0" y="290"/>
                    <a:pt x="0" y="651"/>
                  </a:cubicBezTo>
                  <a:cubicBezTo>
                    <a:pt x="0" y="1013"/>
                    <a:pt x="299" y="1302"/>
                    <a:pt x="660" y="1302"/>
                  </a:cubicBezTo>
                  <a:lnTo>
                    <a:pt x="1818" y="1302"/>
                  </a:lnTo>
                  <a:cubicBezTo>
                    <a:pt x="2179" y="1302"/>
                    <a:pt x="2469" y="1013"/>
                    <a:pt x="2469" y="651"/>
                  </a:cubicBezTo>
                  <a:cubicBezTo>
                    <a:pt x="2469" y="290"/>
                    <a:pt x="2179" y="0"/>
                    <a:pt x="1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5"/>
            <p:cNvSpPr/>
            <p:nvPr/>
          </p:nvSpPr>
          <p:spPr>
            <a:xfrm>
              <a:off x="1053600" y="3237875"/>
              <a:ext cx="104675" cy="166600"/>
            </a:xfrm>
            <a:custGeom>
              <a:avLst/>
              <a:gdLst/>
              <a:ahLst/>
              <a:cxnLst/>
              <a:rect l="l" t="t" r="r" b="b"/>
              <a:pathLst>
                <a:path w="4187" h="6664" extrusionOk="0">
                  <a:moveTo>
                    <a:pt x="1" y="0"/>
                  </a:moveTo>
                  <a:lnTo>
                    <a:pt x="1" y="6664"/>
                  </a:lnTo>
                  <a:lnTo>
                    <a:pt x="4187" y="6664"/>
                  </a:lnTo>
                  <a:lnTo>
                    <a:pt x="2487" y="0"/>
                  </a:ln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5"/>
            <p:cNvSpPr/>
            <p:nvPr/>
          </p:nvSpPr>
          <p:spPr>
            <a:xfrm>
              <a:off x="1053600" y="3266800"/>
              <a:ext cx="49525" cy="137675"/>
            </a:xfrm>
            <a:custGeom>
              <a:avLst/>
              <a:gdLst/>
              <a:ahLst/>
              <a:cxnLst/>
              <a:rect l="l" t="t" r="r" b="b"/>
              <a:pathLst>
                <a:path w="1981" h="5507" extrusionOk="0">
                  <a:moveTo>
                    <a:pt x="1420" y="1"/>
                  </a:moveTo>
                  <a:lnTo>
                    <a:pt x="1" y="46"/>
                  </a:lnTo>
                  <a:lnTo>
                    <a:pt x="1" y="5507"/>
                  </a:lnTo>
                  <a:lnTo>
                    <a:pt x="1981" y="5507"/>
                  </a:lnTo>
                  <a:lnTo>
                    <a:pt x="14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55"/>
            <p:cNvSpPr/>
            <p:nvPr/>
          </p:nvSpPr>
          <p:spPr>
            <a:xfrm>
              <a:off x="957100" y="3100900"/>
              <a:ext cx="252725" cy="253400"/>
            </a:xfrm>
            <a:custGeom>
              <a:avLst/>
              <a:gdLst/>
              <a:ahLst/>
              <a:cxnLst/>
              <a:rect l="l" t="t" r="r" b="b"/>
              <a:pathLst>
                <a:path w="10109" h="10136" extrusionOk="0">
                  <a:moveTo>
                    <a:pt x="8291" y="1"/>
                  </a:moveTo>
                  <a:lnTo>
                    <a:pt x="317" y="7975"/>
                  </a:lnTo>
                  <a:lnTo>
                    <a:pt x="0" y="10135"/>
                  </a:lnTo>
                  <a:lnTo>
                    <a:pt x="2125" y="9783"/>
                  </a:lnTo>
                  <a:lnTo>
                    <a:pt x="10108" y="1809"/>
                  </a:lnTo>
                  <a:lnTo>
                    <a:pt x="9213" y="923"/>
                  </a:lnTo>
                  <a:lnTo>
                    <a:pt x="82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55"/>
            <p:cNvSpPr/>
            <p:nvPr/>
          </p:nvSpPr>
          <p:spPr>
            <a:xfrm>
              <a:off x="957100" y="3100900"/>
              <a:ext cx="230350" cy="253400"/>
            </a:xfrm>
            <a:custGeom>
              <a:avLst/>
              <a:gdLst/>
              <a:ahLst/>
              <a:cxnLst/>
              <a:rect l="l" t="t" r="r" b="b"/>
              <a:pathLst>
                <a:path w="9214" h="10136" extrusionOk="0">
                  <a:moveTo>
                    <a:pt x="8291" y="1"/>
                  </a:moveTo>
                  <a:lnTo>
                    <a:pt x="317" y="7975"/>
                  </a:lnTo>
                  <a:lnTo>
                    <a:pt x="0" y="10135"/>
                  </a:lnTo>
                  <a:lnTo>
                    <a:pt x="9213" y="923"/>
                  </a:lnTo>
                  <a:lnTo>
                    <a:pt x="82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5"/>
            <p:cNvSpPr/>
            <p:nvPr/>
          </p:nvSpPr>
          <p:spPr>
            <a:xfrm>
              <a:off x="1011350" y="3185650"/>
              <a:ext cx="104675" cy="133175"/>
            </a:xfrm>
            <a:custGeom>
              <a:avLst/>
              <a:gdLst/>
              <a:ahLst/>
              <a:cxnLst/>
              <a:rect l="l" t="t" r="r" b="b"/>
              <a:pathLst>
                <a:path w="4187" h="5327" extrusionOk="0">
                  <a:moveTo>
                    <a:pt x="2098" y="1"/>
                  </a:moveTo>
                  <a:cubicBezTo>
                    <a:pt x="941" y="1"/>
                    <a:pt x="0" y="932"/>
                    <a:pt x="0" y="2089"/>
                  </a:cubicBezTo>
                  <a:lnTo>
                    <a:pt x="0" y="3229"/>
                  </a:lnTo>
                  <a:cubicBezTo>
                    <a:pt x="0" y="4386"/>
                    <a:pt x="941" y="5326"/>
                    <a:pt x="2098" y="5326"/>
                  </a:cubicBezTo>
                  <a:cubicBezTo>
                    <a:pt x="3246" y="5326"/>
                    <a:pt x="4186" y="4386"/>
                    <a:pt x="4186" y="3229"/>
                  </a:cubicBezTo>
                  <a:lnTo>
                    <a:pt x="4186" y="2089"/>
                  </a:lnTo>
                  <a:cubicBezTo>
                    <a:pt x="4186" y="932"/>
                    <a:pt x="3246" y="1"/>
                    <a:pt x="2098" y="1"/>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5"/>
            <p:cNvSpPr/>
            <p:nvPr/>
          </p:nvSpPr>
          <p:spPr>
            <a:xfrm>
              <a:off x="1011350" y="3185650"/>
              <a:ext cx="71900" cy="133175"/>
            </a:xfrm>
            <a:custGeom>
              <a:avLst/>
              <a:gdLst/>
              <a:ahLst/>
              <a:cxnLst/>
              <a:rect l="l" t="t" r="r" b="b"/>
              <a:pathLst>
                <a:path w="2876" h="5327" extrusionOk="0">
                  <a:moveTo>
                    <a:pt x="2089" y="1"/>
                  </a:moveTo>
                  <a:cubicBezTo>
                    <a:pt x="1537" y="1"/>
                    <a:pt x="1004" y="227"/>
                    <a:pt x="615" y="616"/>
                  </a:cubicBezTo>
                  <a:cubicBezTo>
                    <a:pt x="226" y="1004"/>
                    <a:pt x="0" y="1538"/>
                    <a:pt x="0" y="2089"/>
                  </a:cubicBezTo>
                  <a:lnTo>
                    <a:pt x="0" y="3229"/>
                  </a:lnTo>
                  <a:cubicBezTo>
                    <a:pt x="0" y="4386"/>
                    <a:pt x="941" y="5317"/>
                    <a:pt x="2089" y="5326"/>
                  </a:cubicBezTo>
                  <a:cubicBezTo>
                    <a:pt x="2360" y="5326"/>
                    <a:pt x="2622" y="5272"/>
                    <a:pt x="2875" y="5172"/>
                  </a:cubicBezTo>
                  <a:cubicBezTo>
                    <a:pt x="2089" y="4847"/>
                    <a:pt x="1573" y="4087"/>
                    <a:pt x="1573" y="3238"/>
                  </a:cubicBezTo>
                  <a:lnTo>
                    <a:pt x="1573" y="2089"/>
                  </a:lnTo>
                  <a:cubicBezTo>
                    <a:pt x="1564" y="1538"/>
                    <a:pt x="1790" y="1004"/>
                    <a:pt x="2179" y="616"/>
                  </a:cubicBezTo>
                  <a:cubicBezTo>
                    <a:pt x="2378" y="417"/>
                    <a:pt x="2613" y="263"/>
                    <a:pt x="2875" y="155"/>
                  </a:cubicBezTo>
                  <a:cubicBezTo>
                    <a:pt x="2622" y="55"/>
                    <a:pt x="2360" y="1"/>
                    <a:pt x="20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5"/>
            <p:cNvSpPr/>
            <p:nvPr/>
          </p:nvSpPr>
          <p:spPr>
            <a:xfrm>
              <a:off x="643150" y="3129150"/>
              <a:ext cx="232600" cy="275325"/>
            </a:xfrm>
            <a:custGeom>
              <a:avLst/>
              <a:gdLst/>
              <a:ahLst/>
              <a:cxnLst/>
              <a:rect l="l" t="t" r="r" b="b"/>
              <a:pathLst>
                <a:path w="9304" h="11013" extrusionOk="0">
                  <a:moveTo>
                    <a:pt x="0" y="1"/>
                  </a:moveTo>
                  <a:lnTo>
                    <a:pt x="0" y="11013"/>
                  </a:lnTo>
                  <a:lnTo>
                    <a:pt x="9304" y="11013"/>
                  </a:lnTo>
                  <a:lnTo>
                    <a:pt x="93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5"/>
            <p:cNvSpPr/>
            <p:nvPr/>
          </p:nvSpPr>
          <p:spPr>
            <a:xfrm>
              <a:off x="571725" y="3271550"/>
              <a:ext cx="104450" cy="132925"/>
            </a:xfrm>
            <a:custGeom>
              <a:avLst/>
              <a:gdLst/>
              <a:ahLst/>
              <a:cxnLst/>
              <a:rect l="l" t="t" r="r" b="b"/>
              <a:pathLst>
                <a:path w="4178" h="5317" extrusionOk="0">
                  <a:moveTo>
                    <a:pt x="2072" y="0"/>
                  </a:moveTo>
                  <a:cubicBezTo>
                    <a:pt x="923" y="0"/>
                    <a:pt x="1" y="937"/>
                    <a:pt x="1" y="2089"/>
                  </a:cubicBezTo>
                  <a:lnTo>
                    <a:pt x="1" y="3228"/>
                  </a:lnTo>
                  <a:cubicBezTo>
                    <a:pt x="1" y="4376"/>
                    <a:pt x="932" y="5317"/>
                    <a:pt x="2089" y="5317"/>
                  </a:cubicBezTo>
                  <a:cubicBezTo>
                    <a:pt x="3246" y="5317"/>
                    <a:pt x="4177" y="4376"/>
                    <a:pt x="4177" y="3228"/>
                  </a:cubicBezTo>
                  <a:lnTo>
                    <a:pt x="4177" y="2089"/>
                  </a:lnTo>
                  <a:cubicBezTo>
                    <a:pt x="4177" y="937"/>
                    <a:pt x="3255" y="0"/>
                    <a:pt x="2106" y="0"/>
                  </a:cubicBezTo>
                  <a:cubicBezTo>
                    <a:pt x="2100" y="0"/>
                    <a:pt x="2095" y="0"/>
                    <a:pt x="2089" y="0"/>
                  </a:cubicBezTo>
                  <a:cubicBezTo>
                    <a:pt x="2083" y="0"/>
                    <a:pt x="2078" y="0"/>
                    <a:pt x="2072" y="0"/>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5"/>
            <p:cNvSpPr/>
            <p:nvPr/>
          </p:nvSpPr>
          <p:spPr>
            <a:xfrm>
              <a:off x="571725" y="3271525"/>
              <a:ext cx="71900" cy="132950"/>
            </a:xfrm>
            <a:custGeom>
              <a:avLst/>
              <a:gdLst/>
              <a:ahLst/>
              <a:cxnLst/>
              <a:rect l="l" t="t" r="r" b="b"/>
              <a:pathLst>
                <a:path w="2876" h="5318" extrusionOk="0">
                  <a:moveTo>
                    <a:pt x="2148" y="1"/>
                  </a:moveTo>
                  <a:cubicBezTo>
                    <a:pt x="2128" y="1"/>
                    <a:pt x="2109" y="1"/>
                    <a:pt x="2089" y="1"/>
                  </a:cubicBezTo>
                  <a:cubicBezTo>
                    <a:pt x="2078" y="1"/>
                    <a:pt x="2068" y="1"/>
                    <a:pt x="2057" y="1"/>
                  </a:cubicBezTo>
                  <a:cubicBezTo>
                    <a:pt x="1517" y="1"/>
                    <a:pt x="997" y="226"/>
                    <a:pt x="615" y="607"/>
                  </a:cubicBezTo>
                  <a:cubicBezTo>
                    <a:pt x="218" y="1005"/>
                    <a:pt x="1" y="1529"/>
                    <a:pt x="1" y="2090"/>
                  </a:cubicBezTo>
                  <a:lnTo>
                    <a:pt x="1" y="3229"/>
                  </a:lnTo>
                  <a:cubicBezTo>
                    <a:pt x="1" y="4377"/>
                    <a:pt x="932" y="5318"/>
                    <a:pt x="2089" y="5318"/>
                  </a:cubicBezTo>
                  <a:cubicBezTo>
                    <a:pt x="2360" y="5318"/>
                    <a:pt x="2622" y="5263"/>
                    <a:pt x="2876" y="5164"/>
                  </a:cubicBezTo>
                  <a:cubicBezTo>
                    <a:pt x="2080" y="4847"/>
                    <a:pt x="1565" y="4079"/>
                    <a:pt x="1565" y="3229"/>
                  </a:cubicBezTo>
                  <a:lnTo>
                    <a:pt x="1565" y="2090"/>
                  </a:lnTo>
                  <a:cubicBezTo>
                    <a:pt x="1565" y="1529"/>
                    <a:pt x="1782" y="1005"/>
                    <a:pt x="2179" y="607"/>
                  </a:cubicBezTo>
                  <a:cubicBezTo>
                    <a:pt x="2378" y="408"/>
                    <a:pt x="2613" y="255"/>
                    <a:pt x="2876" y="146"/>
                  </a:cubicBezTo>
                  <a:cubicBezTo>
                    <a:pt x="2641" y="54"/>
                    <a:pt x="2398" y="1"/>
                    <a:pt x="2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5"/>
            <p:cNvSpPr/>
            <p:nvPr/>
          </p:nvSpPr>
          <p:spPr>
            <a:xfrm>
              <a:off x="669375" y="3190625"/>
              <a:ext cx="172925" cy="32800"/>
            </a:xfrm>
            <a:custGeom>
              <a:avLst/>
              <a:gdLst/>
              <a:ahLst/>
              <a:cxnLst/>
              <a:rect l="l" t="t" r="r" b="b"/>
              <a:pathLst>
                <a:path w="6917" h="1312" extrusionOk="0">
                  <a:moveTo>
                    <a:pt x="651" y="1"/>
                  </a:moveTo>
                  <a:cubicBezTo>
                    <a:pt x="290" y="1"/>
                    <a:pt x="0" y="299"/>
                    <a:pt x="0" y="661"/>
                  </a:cubicBezTo>
                  <a:cubicBezTo>
                    <a:pt x="0" y="1022"/>
                    <a:pt x="290" y="1312"/>
                    <a:pt x="651" y="1312"/>
                  </a:cubicBezTo>
                  <a:lnTo>
                    <a:pt x="6266" y="1312"/>
                  </a:lnTo>
                  <a:cubicBezTo>
                    <a:pt x="6627" y="1312"/>
                    <a:pt x="6917" y="1022"/>
                    <a:pt x="6917" y="661"/>
                  </a:cubicBezTo>
                  <a:cubicBezTo>
                    <a:pt x="6917" y="299"/>
                    <a:pt x="6627" y="1"/>
                    <a:pt x="6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5"/>
            <p:cNvSpPr/>
            <p:nvPr/>
          </p:nvSpPr>
          <p:spPr>
            <a:xfrm>
              <a:off x="727675" y="3246450"/>
              <a:ext cx="114625" cy="32800"/>
            </a:xfrm>
            <a:custGeom>
              <a:avLst/>
              <a:gdLst/>
              <a:ahLst/>
              <a:cxnLst/>
              <a:rect l="l" t="t" r="r" b="b"/>
              <a:pathLst>
                <a:path w="4585" h="1312" extrusionOk="0">
                  <a:moveTo>
                    <a:pt x="652" y="1"/>
                  </a:moveTo>
                  <a:cubicBezTo>
                    <a:pt x="290" y="1"/>
                    <a:pt x="1" y="299"/>
                    <a:pt x="1" y="661"/>
                  </a:cubicBezTo>
                  <a:cubicBezTo>
                    <a:pt x="1" y="1023"/>
                    <a:pt x="290" y="1312"/>
                    <a:pt x="652" y="1312"/>
                  </a:cubicBezTo>
                  <a:lnTo>
                    <a:pt x="3934" y="1312"/>
                  </a:lnTo>
                  <a:cubicBezTo>
                    <a:pt x="4286" y="1312"/>
                    <a:pt x="4585" y="1023"/>
                    <a:pt x="4585" y="661"/>
                  </a:cubicBezTo>
                  <a:cubicBezTo>
                    <a:pt x="4585" y="299"/>
                    <a:pt x="4286" y="1"/>
                    <a:pt x="3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5"/>
            <p:cNvSpPr/>
            <p:nvPr/>
          </p:nvSpPr>
          <p:spPr>
            <a:xfrm>
              <a:off x="238125" y="3121925"/>
              <a:ext cx="317125" cy="282550"/>
            </a:xfrm>
            <a:custGeom>
              <a:avLst/>
              <a:gdLst/>
              <a:ahLst/>
              <a:cxnLst/>
              <a:rect l="l" t="t" r="r" b="b"/>
              <a:pathLst>
                <a:path w="12685" h="11302" extrusionOk="0">
                  <a:moveTo>
                    <a:pt x="660" y="0"/>
                  </a:moveTo>
                  <a:cubicBezTo>
                    <a:pt x="298" y="0"/>
                    <a:pt x="0" y="299"/>
                    <a:pt x="0" y="660"/>
                  </a:cubicBezTo>
                  <a:cubicBezTo>
                    <a:pt x="0" y="1022"/>
                    <a:pt x="298" y="1311"/>
                    <a:pt x="660" y="1311"/>
                  </a:cubicBezTo>
                  <a:lnTo>
                    <a:pt x="1655" y="1311"/>
                  </a:lnTo>
                  <a:lnTo>
                    <a:pt x="1655" y="2469"/>
                  </a:lnTo>
                  <a:cubicBezTo>
                    <a:pt x="1655" y="4801"/>
                    <a:pt x="3372" y="6772"/>
                    <a:pt x="5687" y="7107"/>
                  </a:cubicBezTo>
                  <a:lnTo>
                    <a:pt x="5687" y="9991"/>
                  </a:lnTo>
                  <a:lnTo>
                    <a:pt x="4141" y="9991"/>
                  </a:lnTo>
                  <a:cubicBezTo>
                    <a:pt x="3779" y="9991"/>
                    <a:pt x="3481" y="10280"/>
                    <a:pt x="3481" y="10642"/>
                  </a:cubicBezTo>
                  <a:cubicBezTo>
                    <a:pt x="3481" y="11003"/>
                    <a:pt x="3779" y="11302"/>
                    <a:pt x="4141" y="11302"/>
                  </a:cubicBezTo>
                  <a:lnTo>
                    <a:pt x="8544" y="11302"/>
                  </a:lnTo>
                  <a:cubicBezTo>
                    <a:pt x="8905" y="11302"/>
                    <a:pt x="9204" y="11003"/>
                    <a:pt x="9204" y="10642"/>
                  </a:cubicBezTo>
                  <a:cubicBezTo>
                    <a:pt x="9204" y="10280"/>
                    <a:pt x="8905" y="9991"/>
                    <a:pt x="8544" y="9991"/>
                  </a:cubicBezTo>
                  <a:lnTo>
                    <a:pt x="6998" y="9991"/>
                  </a:lnTo>
                  <a:lnTo>
                    <a:pt x="6998" y="7107"/>
                  </a:lnTo>
                  <a:cubicBezTo>
                    <a:pt x="9312" y="6781"/>
                    <a:pt x="11030" y="4801"/>
                    <a:pt x="11030" y="2469"/>
                  </a:cubicBezTo>
                  <a:lnTo>
                    <a:pt x="11030" y="1311"/>
                  </a:lnTo>
                  <a:lnTo>
                    <a:pt x="12025" y="1311"/>
                  </a:lnTo>
                  <a:cubicBezTo>
                    <a:pt x="12386" y="1311"/>
                    <a:pt x="12685" y="1022"/>
                    <a:pt x="12685" y="660"/>
                  </a:cubicBezTo>
                  <a:cubicBezTo>
                    <a:pt x="12685" y="299"/>
                    <a:pt x="12386" y="0"/>
                    <a:pt x="12025" y="0"/>
                  </a:cubicBezTo>
                  <a:lnTo>
                    <a:pt x="11012" y="0"/>
                  </a:lnTo>
                  <a:cubicBezTo>
                    <a:pt x="10298" y="0"/>
                    <a:pt x="9719" y="579"/>
                    <a:pt x="9719" y="1284"/>
                  </a:cubicBezTo>
                  <a:lnTo>
                    <a:pt x="9719" y="2460"/>
                  </a:lnTo>
                  <a:cubicBezTo>
                    <a:pt x="9719" y="4078"/>
                    <a:pt x="8580" y="5461"/>
                    <a:pt x="6998" y="5778"/>
                  </a:cubicBezTo>
                  <a:lnTo>
                    <a:pt x="6998" y="1311"/>
                  </a:lnTo>
                  <a:lnTo>
                    <a:pt x="8544" y="1311"/>
                  </a:lnTo>
                  <a:cubicBezTo>
                    <a:pt x="8905" y="1311"/>
                    <a:pt x="9204" y="1022"/>
                    <a:pt x="9204" y="660"/>
                  </a:cubicBezTo>
                  <a:cubicBezTo>
                    <a:pt x="9204" y="299"/>
                    <a:pt x="8905" y="0"/>
                    <a:pt x="8544" y="0"/>
                  </a:cubicBezTo>
                  <a:lnTo>
                    <a:pt x="4141" y="0"/>
                  </a:lnTo>
                  <a:cubicBezTo>
                    <a:pt x="3779" y="0"/>
                    <a:pt x="3481" y="299"/>
                    <a:pt x="3481" y="660"/>
                  </a:cubicBezTo>
                  <a:cubicBezTo>
                    <a:pt x="3481" y="1022"/>
                    <a:pt x="3779" y="1311"/>
                    <a:pt x="4141" y="1311"/>
                  </a:cubicBezTo>
                  <a:lnTo>
                    <a:pt x="5687" y="1311"/>
                  </a:lnTo>
                  <a:lnTo>
                    <a:pt x="5687" y="5778"/>
                  </a:lnTo>
                  <a:cubicBezTo>
                    <a:pt x="4105" y="5461"/>
                    <a:pt x="2965" y="4078"/>
                    <a:pt x="2965" y="2469"/>
                  </a:cubicBezTo>
                  <a:lnTo>
                    <a:pt x="2965" y="1293"/>
                  </a:lnTo>
                  <a:cubicBezTo>
                    <a:pt x="2956" y="579"/>
                    <a:pt x="2387" y="0"/>
                    <a:pt x="1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5"/>
            <p:cNvSpPr/>
            <p:nvPr/>
          </p:nvSpPr>
          <p:spPr>
            <a:xfrm>
              <a:off x="684975" y="2651350"/>
              <a:ext cx="352625" cy="192825"/>
            </a:xfrm>
            <a:custGeom>
              <a:avLst/>
              <a:gdLst/>
              <a:ahLst/>
              <a:cxnLst/>
              <a:rect l="l" t="t" r="r" b="b"/>
              <a:pathLst>
                <a:path w="14105" h="7713" extrusionOk="0">
                  <a:moveTo>
                    <a:pt x="3852" y="1311"/>
                  </a:moveTo>
                  <a:cubicBezTo>
                    <a:pt x="5253" y="1311"/>
                    <a:pt x="6392" y="2450"/>
                    <a:pt x="6401" y="3852"/>
                  </a:cubicBezTo>
                  <a:cubicBezTo>
                    <a:pt x="6392" y="5262"/>
                    <a:pt x="5253" y="6401"/>
                    <a:pt x="3852" y="6401"/>
                  </a:cubicBezTo>
                  <a:cubicBezTo>
                    <a:pt x="2450" y="6401"/>
                    <a:pt x="1311" y="5262"/>
                    <a:pt x="1311" y="3852"/>
                  </a:cubicBezTo>
                  <a:cubicBezTo>
                    <a:pt x="1311" y="2450"/>
                    <a:pt x="2450" y="1311"/>
                    <a:pt x="3852" y="1311"/>
                  </a:cubicBezTo>
                  <a:close/>
                  <a:moveTo>
                    <a:pt x="10253" y="1311"/>
                  </a:moveTo>
                  <a:cubicBezTo>
                    <a:pt x="11654" y="1311"/>
                    <a:pt x="12793" y="2450"/>
                    <a:pt x="12793" y="3852"/>
                  </a:cubicBezTo>
                  <a:cubicBezTo>
                    <a:pt x="12793" y="5262"/>
                    <a:pt x="11654" y="6401"/>
                    <a:pt x="10253" y="6401"/>
                  </a:cubicBezTo>
                  <a:cubicBezTo>
                    <a:pt x="8842" y="6401"/>
                    <a:pt x="7712" y="5262"/>
                    <a:pt x="7703" y="3852"/>
                  </a:cubicBezTo>
                  <a:cubicBezTo>
                    <a:pt x="7712" y="2450"/>
                    <a:pt x="8842" y="1311"/>
                    <a:pt x="10253" y="1311"/>
                  </a:cubicBezTo>
                  <a:close/>
                  <a:moveTo>
                    <a:pt x="3852" y="0"/>
                  </a:moveTo>
                  <a:cubicBezTo>
                    <a:pt x="1727" y="0"/>
                    <a:pt x="0" y="1727"/>
                    <a:pt x="0" y="3861"/>
                  </a:cubicBezTo>
                  <a:cubicBezTo>
                    <a:pt x="0" y="5985"/>
                    <a:pt x="1727" y="7712"/>
                    <a:pt x="3852" y="7712"/>
                  </a:cubicBezTo>
                  <a:cubicBezTo>
                    <a:pt x="5135" y="7712"/>
                    <a:pt x="6338" y="7070"/>
                    <a:pt x="7052" y="6003"/>
                  </a:cubicBezTo>
                  <a:cubicBezTo>
                    <a:pt x="7766" y="7070"/>
                    <a:pt x="8969" y="7712"/>
                    <a:pt x="10253" y="7712"/>
                  </a:cubicBezTo>
                  <a:cubicBezTo>
                    <a:pt x="12377" y="7703"/>
                    <a:pt x="14104" y="5985"/>
                    <a:pt x="14104" y="3861"/>
                  </a:cubicBezTo>
                  <a:cubicBezTo>
                    <a:pt x="14104" y="1727"/>
                    <a:pt x="12377" y="9"/>
                    <a:pt x="10253" y="0"/>
                  </a:cubicBezTo>
                  <a:cubicBezTo>
                    <a:pt x="8969" y="0"/>
                    <a:pt x="7766" y="642"/>
                    <a:pt x="7052" y="1709"/>
                  </a:cubicBezTo>
                  <a:cubicBezTo>
                    <a:pt x="6338" y="642"/>
                    <a:pt x="5135" y="0"/>
                    <a:pt x="38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2" name="Google Shape;2692;p55"/>
          <p:cNvGrpSpPr/>
          <p:nvPr/>
        </p:nvGrpSpPr>
        <p:grpSpPr>
          <a:xfrm>
            <a:off x="4252316" y="1437307"/>
            <a:ext cx="639361" cy="467536"/>
            <a:chOff x="6293100" y="2504650"/>
            <a:chExt cx="1084950" cy="793375"/>
          </a:xfrm>
        </p:grpSpPr>
        <p:sp>
          <p:nvSpPr>
            <p:cNvPr id="2693" name="Google Shape;2693;p55"/>
            <p:cNvSpPr/>
            <p:nvPr/>
          </p:nvSpPr>
          <p:spPr>
            <a:xfrm>
              <a:off x="6341025" y="2964825"/>
              <a:ext cx="79125" cy="237800"/>
            </a:xfrm>
            <a:custGeom>
              <a:avLst/>
              <a:gdLst/>
              <a:ahLst/>
              <a:cxnLst/>
              <a:rect l="l" t="t" r="r" b="b"/>
              <a:pathLst>
                <a:path w="3165" h="9512" extrusionOk="0">
                  <a:moveTo>
                    <a:pt x="0" y="1"/>
                  </a:moveTo>
                  <a:lnTo>
                    <a:pt x="0" y="9512"/>
                  </a:lnTo>
                  <a:lnTo>
                    <a:pt x="3165" y="9512"/>
                  </a:lnTo>
                  <a:lnTo>
                    <a:pt x="31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55"/>
            <p:cNvSpPr/>
            <p:nvPr/>
          </p:nvSpPr>
          <p:spPr>
            <a:xfrm>
              <a:off x="6341025" y="2964825"/>
              <a:ext cx="39575" cy="237800"/>
            </a:xfrm>
            <a:custGeom>
              <a:avLst/>
              <a:gdLst/>
              <a:ahLst/>
              <a:cxnLst/>
              <a:rect l="l" t="t" r="r" b="b"/>
              <a:pathLst>
                <a:path w="1583" h="9512" extrusionOk="0">
                  <a:moveTo>
                    <a:pt x="0" y="1"/>
                  </a:moveTo>
                  <a:lnTo>
                    <a:pt x="0" y="9512"/>
                  </a:lnTo>
                  <a:lnTo>
                    <a:pt x="1582" y="9512"/>
                  </a:lnTo>
                  <a:lnTo>
                    <a:pt x="15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55"/>
            <p:cNvSpPr/>
            <p:nvPr/>
          </p:nvSpPr>
          <p:spPr>
            <a:xfrm>
              <a:off x="6598000" y="2964825"/>
              <a:ext cx="79150" cy="237800"/>
            </a:xfrm>
            <a:custGeom>
              <a:avLst/>
              <a:gdLst/>
              <a:ahLst/>
              <a:cxnLst/>
              <a:rect l="l" t="t" r="r" b="b"/>
              <a:pathLst>
                <a:path w="3166" h="9512" extrusionOk="0">
                  <a:moveTo>
                    <a:pt x="1" y="1"/>
                  </a:moveTo>
                  <a:lnTo>
                    <a:pt x="1" y="9512"/>
                  </a:lnTo>
                  <a:lnTo>
                    <a:pt x="3165" y="9512"/>
                  </a:lnTo>
                  <a:lnTo>
                    <a:pt x="316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55"/>
            <p:cNvSpPr/>
            <p:nvPr/>
          </p:nvSpPr>
          <p:spPr>
            <a:xfrm>
              <a:off x="6341025" y="2964825"/>
              <a:ext cx="79125" cy="55875"/>
            </a:xfrm>
            <a:custGeom>
              <a:avLst/>
              <a:gdLst/>
              <a:ahLst/>
              <a:cxnLst/>
              <a:rect l="l" t="t" r="r" b="b"/>
              <a:pathLst>
                <a:path w="3165" h="2235" extrusionOk="0">
                  <a:moveTo>
                    <a:pt x="0" y="1"/>
                  </a:moveTo>
                  <a:lnTo>
                    <a:pt x="0" y="2234"/>
                  </a:lnTo>
                  <a:lnTo>
                    <a:pt x="3165" y="2234"/>
                  </a:lnTo>
                  <a:lnTo>
                    <a:pt x="31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55"/>
            <p:cNvSpPr/>
            <p:nvPr/>
          </p:nvSpPr>
          <p:spPr>
            <a:xfrm>
              <a:off x="6598000" y="2964825"/>
              <a:ext cx="79150" cy="55875"/>
            </a:xfrm>
            <a:custGeom>
              <a:avLst/>
              <a:gdLst/>
              <a:ahLst/>
              <a:cxnLst/>
              <a:rect l="l" t="t" r="r" b="b"/>
              <a:pathLst>
                <a:path w="3166" h="2235" extrusionOk="0">
                  <a:moveTo>
                    <a:pt x="1" y="1"/>
                  </a:moveTo>
                  <a:lnTo>
                    <a:pt x="1" y="2234"/>
                  </a:lnTo>
                  <a:lnTo>
                    <a:pt x="3165" y="2234"/>
                  </a:lnTo>
                  <a:lnTo>
                    <a:pt x="3165" y="1"/>
                  </a:lnTo>
                  <a:close/>
                </a:path>
              </a:pathLst>
            </a:custGeom>
            <a:solidFill>
              <a:srgbClr val="26A6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55"/>
            <p:cNvSpPr/>
            <p:nvPr/>
          </p:nvSpPr>
          <p:spPr>
            <a:xfrm>
              <a:off x="6598000" y="2964825"/>
              <a:ext cx="39575" cy="237800"/>
            </a:xfrm>
            <a:custGeom>
              <a:avLst/>
              <a:gdLst/>
              <a:ahLst/>
              <a:cxnLst/>
              <a:rect l="l" t="t" r="r" b="b"/>
              <a:pathLst>
                <a:path w="1583" h="9512" extrusionOk="0">
                  <a:moveTo>
                    <a:pt x="1" y="1"/>
                  </a:moveTo>
                  <a:lnTo>
                    <a:pt x="1" y="9512"/>
                  </a:lnTo>
                  <a:lnTo>
                    <a:pt x="1583" y="9512"/>
                  </a:lnTo>
                  <a:lnTo>
                    <a:pt x="158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55"/>
            <p:cNvSpPr/>
            <p:nvPr/>
          </p:nvSpPr>
          <p:spPr>
            <a:xfrm>
              <a:off x="6370625" y="2642525"/>
              <a:ext cx="59025" cy="269900"/>
            </a:xfrm>
            <a:custGeom>
              <a:avLst/>
              <a:gdLst/>
              <a:ahLst/>
              <a:cxnLst/>
              <a:rect l="l" t="t" r="r" b="b"/>
              <a:pathLst>
                <a:path w="2361" h="10796" extrusionOk="0">
                  <a:moveTo>
                    <a:pt x="1" y="1"/>
                  </a:moveTo>
                  <a:lnTo>
                    <a:pt x="1" y="10795"/>
                  </a:lnTo>
                  <a:lnTo>
                    <a:pt x="2360" y="10795"/>
                  </a:lnTo>
                  <a:lnTo>
                    <a:pt x="23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55"/>
            <p:cNvSpPr/>
            <p:nvPr/>
          </p:nvSpPr>
          <p:spPr>
            <a:xfrm>
              <a:off x="6586250" y="2642525"/>
              <a:ext cx="59025" cy="269900"/>
            </a:xfrm>
            <a:custGeom>
              <a:avLst/>
              <a:gdLst/>
              <a:ahLst/>
              <a:cxnLst/>
              <a:rect l="l" t="t" r="r" b="b"/>
              <a:pathLst>
                <a:path w="2361" h="10796" extrusionOk="0">
                  <a:moveTo>
                    <a:pt x="1" y="1"/>
                  </a:moveTo>
                  <a:lnTo>
                    <a:pt x="1" y="10795"/>
                  </a:lnTo>
                  <a:lnTo>
                    <a:pt x="2360" y="10795"/>
                  </a:lnTo>
                  <a:lnTo>
                    <a:pt x="23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55"/>
            <p:cNvSpPr/>
            <p:nvPr/>
          </p:nvSpPr>
          <p:spPr>
            <a:xfrm>
              <a:off x="6293100" y="2881425"/>
              <a:ext cx="447775" cy="106950"/>
            </a:xfrm>
            <a:custGeom>
              <a:avLst/>
              <a:gdLst/>
              <a:ahLst/>
              <a:cxnLst/>
              <a:rect l="l" t="t" r="r" b="b"/>
              <a:pathLst>
                <a:path w="17911" h="4278" extrusionOk="0">
                  <a:moveTo>
                    <a:pt x="1185" y="1"/>
                  </a:moveTo>
                  <a:cubicBezTo>
                    <a:pt x="534" y="1"/>
                    <a:pt x="0" y="525"/>
                    <a:pt x="0" y="1176"/>
                  </a:cubicBezTo>
                  <a:lnTo>
                    <a:pt x="0" y="3093"/>
                  </a:lnTo>
                  <a:cubicBezTo>
                    <a:pt x="0" y="3744"/>
                    <a:pt x="534" y="4277"/>
                    <a:pt x="1185" y="4277"/>
                  </a:cubicBezTo>
                  <a:lnTo>
                    <a:pt x="16735" y="4277"/>
                  </a:lnTo>
                  <a:cubicBezTo>
                    <a:pt x="17386" y="4277"/>
                    <a:pt x="17911" y="3744"/>
                    <a:pt x="17911" y="3093"/>
                  </a:cubicBezTo>
                  <a:lnTo>
                    <a:pt x="17911" y="1176"/>
                  </a:lnTo>
                  <a:cubicBezTo>
                    <a:pt x="17911" y="525"/>
                    <a:pt x="17386" y="1"/>
                    <a:pt x="167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55"/>
            <p:cNvSpPr/>
            <p:nvPr/>
          </p:nvSpPr>
          <p:spPr>
            <a:xfrm>
              <a:off x="6293100" y="2881425"/>
              <a:ext cx="116875" cy="106950"/>
            </a:xfrm>
            <a:custGeom>
              <a:avLst/>
              <a:gdLst/>
              <a:ahLst/>
              <a:cxnLst/>
              <a:rect l="l" t="t" r="r" b="b"/>
              <a:pathLst>
                <a:path w="4675" h="4278" extrusionOk="0">
                  <a:moveTo>
                    <a:pt x="1185" y="1"/>
                  </a:moveTo>
                  <a:cubicBezTo>
                    <a:pt x="534" y="1"/>
                    <a:pt x="10" y="525"/>
                    <a:pt x="10" y="1176"/>
                  </a:cubicBezTo>
                  <a:lnTo>
                    <a:pt x="10" y="3093"/>
                  </a:lnTo>
                  <a:cubicBezTo>
                    <a:pt x="0" y="3744"/>
                    <a:pt x="534" y="4277"/>
                    <a:pt x="1185" y="4277"/>
                  </a:cubicBezTo>
                  <a:lnTo>
                    <a:pt x="4675" y="4277"/>
                  </a:lnTo>
                  <a:cubicBezTo>
                    <a:pt x="4024" y="4277"/>
                    <a:pt x="3499" y="3744"/>
                    <a:pt x="3499" y="3093"/>
                  </a:cubicBezTo>
                  <a:lnTo>
                    <a:pt x="3499" y="1176"/>
                  </a:lnTo>
                  <a:cubicBezTo>
                    <a:pt x="3499" y="525"/>
                    <a:pt x="4024" y="1"/>
                    <a:pt x="4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55"/>
            <p:cNvSpPr/>
            <p:nvPr/>
          </p:nvSpPr>
          <p:spPr>
            <a:xfrm>
              <a:off x="6299650" y="2504650"/>
              <a:ext cx="416600" cy="177225"/>
            </a:xfrm>
            <a:custGeom>
              <a:avLst/>
              <a:gdLst/>
              <a:ahLst/>
              <a:cxnLst/>
              <a:rect l="l" t="t" r="r" b="b"/>
              <a:pathLst>
                <a:path w="16664" h="7089" extrusionOk="0">
                  <a:moveTo>
                    <a:pt x="1429" y="1"/>
                  </a:moveTo>
                  <a:cubicBezTo>
                    <a:pt x="643" y="1"/>
                    <a:pt x="1" y="643"/>
                    <a:pt x="1" y="1429"/>
                  </a:cubicBezTo>
                  <a:lnTo>
                    <a:pt x="1" y="5651"/>
                  </a:lnTo>
                  <a:cubicBezTo>
                    <a:pt x="1" y="6447"/>
                    <a:pt x="643" y="7089"/>
                    <a:pt x="1438" y="7089"/>
                  </a:cubicBezTo>
                  <a:lnTo>
                    <a:pt x="15226" y="7089"/>
                  </a:lnTo>
                  <a:cubicBezTo>
                    <a:pt x="16021" y="7089"/>
                    <a:pt x="16663" y="6447"/>
                    <a:pt x="16663" y="5651"/>
                  </a:cubicBezTo>
                  <a:lnTo>
                    <a:pt x="16663" y="1429"/>
                  </a:lnTo>
                  <a:cubicBezTo>
                    <a:pt x="16663" y="643"/>
                    <a:pt x="16021" y="1"/>
                    <a:pt x="15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55"/>
            <p:cNvSpPr/>
            <p:nvPr/>
          </p:nvSpPr>
          <p:spPr>
            <a:xfrm>
              <a:off x="6299650" y="2504650"/>
              <a:ext cx="106725" cy="177225"/>
            </a:xfrm>
            <a:custGeom>
              <a:avLst/>
              <a:gdLst/>
              <a:ahLst/>
              <a:cxnLst/>
              <a:rect l="l" t="t" r="r" b="b"/>
              <a:pathLst>
                <a:path w="4269" h="7089" extrusionOk="0">
                  <a:moveTo>
                    <a:pt x="1429" y="1"/>
                  </a:moveTo>
                  <a:cubicBezTo>
                    <a:pt x="643" y="1"/>
                    <a:pt x="1" y="643"/>
                    <a:pt x="1" y="1429"/>
                  </a:cubicBezTo>
                  <a:lnTo>
                    <a:pt x="1" y="5651"/>
                  </a:lnTo>
                  <a:cubicBezTo>
                    <a:pt x="1" y="6447"/>
                    <a:pt x="643" y="7089"/>
                    <a:pt x="1438" y="7089"/>
                  </a:cubicBezTo>
                  <a:lnTo>
                    <a:pt x="4268" y="7089"/>
                  </a:lnTo>
                  <a:cubicBezTo>
                    <a:pt x="3472" y="7089"/>
                    <a:pt x="2831" y="6447"/>
                    <a:pt x="2831" y="5651"/>
                  </a:cubicBezTo>
                  <a:lnTo>
                    <a:pt x="2831" y="1429"/>
                  </a:lnTo>
                  <a:cubicBezTo>
                    <a:pt x="2831" y="643"/>
                    <a:pt x="3472" y="1"/>
                    <a:pt x="4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55"/>
            <p:cNvSpPr/>
            <p:nvPr/>
          </p:nvSpPr>
          <p:spPr>
            <a:xfrm>
              <a:off x="6994000" y="2964825"/>
              <a:ext cx="79125" cy="237800"/>
            </a:xfrm>
            <a:custGeom>
              <a:avLst/>
              <a:gdLst/>
              <a:ahLst/>
              <a:cxnLst/>
              <a:rect l="l" t="t" r="r" b="b"/>
              <a:pathLst>
                <a:path w="3165" h="9512" extrusionOk="0">
                  <a:moveTo>
                    <a:pt x="1" y="1"/>
                  </a:moveTo>
                  <a:lnTo>
                    <a:pt x="1" y="9512"/>
                  </a:lnTo>
                  <a:lnTo>
                    <a:pt x="3165" y="9512"/>
                  </a:lnTo>
                  <a:lnTo>
                    <a:pt x="3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55"/>
            <p:cNvSpPr/>
            <p:nvPr/>
          </p:nvSpPr>
          <p:spPr>
            <a:xfrm>
              <a:off x="6994000" y="2964825"/>
              <a:ext cx="39575" cy="237800"/>
            </a:xfrm>
            <a:custGeom>
              <a:avLst/>
              <a:gdLst/>
              <a:ahLst/>
              <a:cxnLst/>
              <a:rect l="l" t="t" r="r" b="b"/>
              <a:pathLst>
                <a:path w="1583" h="9512" extrusionOk="0">
                  <a:moveTo>
                    <a:pt x="1" y="1"/>
                  </a:moveTo>
                  <a:lnTo>
                    <a:pt x="1" y="9512"/>
                  </a:lnTo>
                  <a:lnTo>
                    <a:pt x="1583" y="9512"/>
                  </a:lnTo>
                  <a:lnTo>
                    <a:pt x="15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55"/>
            <p:cNvSpPr/>
            <p:nvPr/>
          </p:nvSpPr>
          <p:spPr>
            <a:xfrm>
              <a:off x="7251000" y="2964825"/>
              <a:ext cx="79350" cy="237800"/>
            </a:xfrm>
            <a:custGeom>
              <a:avLst/>
              <a:gdLst/>
              <a:ahLst/>
              <a:cxnLst/>
              <a:rect l="l" t="t" r="r" b="b"/>
              <a:pathLst>
                <a:path w="3174" h="9512" extrusionOk="0">
                  <a:moveTo>
                    <a:pt x="0" y="1"/>
                  </a:moveTo>
                  <a:lnTo>
                    <a:pt x="0" y="9512"/>
                  </a:lnTo>
                  <a:lnTo>
                    <a:pt x="3174" y="9512"/>
                  </a:lnTo>
                  <a:lnTo>
                    <a:pt x="31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55"/>
            <p:cNvSpPr/>
            <p:nvPr/>
          </p:nvSpPr>
          <p:spPr>
            <a:xfrm>
              <a:off x="6994000" y="2964825"/>
              <a:ext cx="79125" cy="55875"/>
            </a:xfrm>
            <a:custGeom>
              <a:avLst/>
              <a:gdLst/>
              <a:ahLst/>
              <a:cxnLst/>
              <a:rect l="l" t="t" r="r" b="b"/>
              <a:pathLst>
                <a:path w="3165" h="2235" extrusionOk="0">
                  <a:moveTo>
                    <a:pt x="1" y="1"/>
                  </a:moveTo>
                  <a:lnTo>
                    <a:pt x="1" y="2234"/>
                  </a:lnTo>
                  <a:lnTo>
                    <a:pt x="3165" y="2234"/>
                  </a:lnTo>
                  <a:lnTo>
                    <a:pt x="3165" y="1"/>
                  </a:lnTo>
                  <a:close/>
                </a:path>
              </a:pathLst>
            </a:custGeom>
            <a:solidFill>
              <a:srgbClr val="FEA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55"/>
            <p:cNvSpPr/>
            <p:nvPr/>
          </p:nvSpPr>
          <p:spPr>
            <a:xfrm>
              <a:off x="7251000" y="2964825"/>
              <a:ext cx="79350" cy="55875"/>
            </a:xfrm>
            <a:custGeom>
              <a:avLst/>
              <a:gdLst/>
              <a:ahLst/>
              <a:cxnLst/>
              <a:rect l="l" t="t" r="r" b="b"/>
              <a:pathLst>
                <a:path w="3174" h="2235" extrusionOk="0">
                  <a:moveTo>
                    <a:pt x="0" y="1"/>
                  </a:moveTo>
                  <a:lnTo>
                    <a:pt x="0" y="2234"/>
                  </a:lnTo>
                  <a:lnTo>
                    <a:pt x="3174" y="2234"/>
                  </a:lnTo>
                  <a:lnTo>
                    <a:pt x="31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55"/>
            <p:cNvSpPr/>
            <p:nvPr/>
          </p:nvSpPr>
          <p:spPr>
            <a:xfrm>
              <a:off x="7251000" y="2964825"/>
              <a:ext cx="39800" cy="237800"/>
            </a:xfrm>
            <a:custGeom>
              <a:avLst/>
              <a:gdLst/>
              <a:ahLst/>
              <a:cxnLst/>
              <a:rect l="l" t="t" r="r" b="b"/>
              <a:pathLst>
                <a:path w="1592" h="9512" extrusionOk="0">
                  <a:moveTo>
                    <a:pt x="0" y="1"/>
                  </a:moveTo>
                  <a:lnTo>
                    <a:pt x="0" y="9512"/>
                  </a:lnTo>
                  <a:lnTo>
                    <a:pt x="1591" y="9512"/>
                  </a:lnTo>
                  <a:lnTo>
                    <a:pt x="15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55"/>
            <p:cNvSpPr/>
            <p:nvPr/>
          </p:nvSpPr>
          <p:spPr>
            <a:xfrm>
              <a:off x="7025875" y="2642525"/>
              <a:ext cx="59025" cy="269900"/>
            </a:xfrm>
            <a:custGeom>
              <a:avLst/>
              <a:gdLst/>
              <a:ahLst/>
              <a:cxnLst/>
              <a:rect l="l" t="t" r="r" b="b"/>
              <a:pathLst>
                <a:path w="2361" h="10796" extrusionOk="0">
                  <a:moveTo>
                    <a:pt x="0" y="1"/>
                  </a:moveTo>
                  <a:lnTo>
                    <a:pt x="0" y="10795"/>
                  </a:lnTo>
                  <a:lnTo>
                    <a:pt x="2360" y="10795"/>
                  </a:lnTo>
                  <a:lnTo>
                    <a:pt x="23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55"/>
            <p:cNvSpPr/>
            <p:nvPr/>
          </p:nvSpPr>
          <p:spPr>
            <a:xfrm>
              <a:off x="7241725" y="2642525"/>
              <a:ext cx="58800" cy="269900"/>
            </a:xfrm>
            <a:custGeom>
              <a:avLst/>
              <a:gdLst/>
              <a:ahLst/>
              <a:cxnLst/>
              <a:rect l="l" t="t" r="r" b="b"/>
              <a:pathLst>
                <a:path w="2352" h="10796" extrusionOk="0">
                  <a:moveTo>
                    <a:pt x="1" y="1"/>
                  </a:moveTo>
                  <a:lnTo>
                    <a:pt x="1" y="10795"/>
                  </a:lnTo>
                  <a:lnTo>
                    <a:pt x="2351" y="10795"/>
                  </a:lnTo>
                  <a:lnTo>
                    <a:pt x="23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55"/>
            <p:cNvSpPr/>
            <p:nvPr/>
          </p:nvSpPr>
          <p:spPr>
            <a:xfrm>
              <a:off x="6930275" y="2881425"/>
              <a:ext cx="447775" cy="106950"/>
            </a:xfrm>
            <a:custGeom>
              <a:avLst/>
              <a:gdLst/>
              <a:ahLst/>
              <a:cxnLst/>
              <a:rect l="l" t="t" r="r" b="b"/>
              <a:pathLst>
                <a:path w="17911" h="4278" extrusionOk="0">
                  <a:moveTo>
                    <a:pt x="1184" y="1"/>
                  </a:moveTo>
                  <a:cubicBezTo>
                    <a:pt x="534" y="1"/>
                    <a:pt x="0" y="525"/>
                    <a:pt x="0" y="1176"/>
                  </a:cubicBezTo>
                  <a:lnTo>
                    <a:pt x="0" y="3093"/>
                  </a:lnTo>
                  <a:cubicBezTo>
                    <a:pt x="0" y="3744"/>
                    <a:pt x="534" y="4277"/>
                    <a:pt x="1184" y="4277"/>
                  </a:cubicBezTo>
                  <a:lnTo>
                    <a:pt x="16735" y="4277"/>
                  </a:lnTo>
                  <a:cubicBezTo>
                    <a:pt x="17386" y="4277"/>
                    <a:pt x="17910" y="3744"/>
                    <a:pt x="17910" y="3093"/>
                  </a:cubicBezTo>
                  <a:lnTo>
                    <a:pt x="17910" y="1176"/>
                  </a:lnTo>
                  <a:cubicBezTo>
                    <a:pt x="17910" y="525"/>
                    <a:pt x="17386" y="1"/>
                    <a:pt x="16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55"/>
            <p:cNvSpPr/>
            <p:nvPr/>
          </p:nvSpPr>
          <p:spPr>
            <a:xfrm>
              <a:off x="6930275" y="2881425"/>
              <a:ext cx="134950" cy="106950"/>
            </a:xfrm>
            <a:custGeom>
              <a:avLst/>
              <a:gdLst/>
              <a:ahLst/>
              <a:cxnLst/>
              <a:rect l="l" t="t" r="r" b="b"/>
              <a:pathLst>
                <a:path w="5398" h="4278" extrusionOk="0">
                  <a:moveTo>
                    <a:pt x="1184" y="1"/>
                  </a:moveTo>
                  <a:cubicBezTo>
                    <a:pt x="534" y="1"/>
                    <a:pt x="0" y="525"/>
                    <a:pt x="0" y="1176"/>
                  </a:cubicBezTo>
                  <a:lnTo>
                    <a:pt x="0" y="3093"/>
                  </a:lnTo>
                  <a:cubicBezTo>
                    <a:pt x="0" y="3744"/>
                    <a:pt x="534" y="4277"/>
                    <a:pt x="1184" y="4277"/>
                  </a:cubicBezTo>
                  <a:lnTo>
                    <a:pt x="5398" y="4277"/>
                  </a:lnTo>
                  <a:cubicBezTo>
                    <a:pt x="4747" y="4277"/>
                    <a:pt x="4222" y="3744"/>
                    <a:pt x="4222" y="3093"/>
                  </a:cubicBezTo>
                  <a:lnTo>
                    <a:pt x="4222" y="1176"/>
                  </a:lnTo>
                  <a:cubicBezTo>
                    <a:pt x="4222" y="525"/>
                    <a:pt x="4747" y="1"/>
                    <a:pt x="53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55"/>
            <p:cNvSpPr/>
            <p:nvPr/>
          </p:nvSpPr>
          <p:spPr>
            <a:xfrm>
              <a:off x="6955125" y="2504650"/>
              <a:ext cx="416600" cy="177225"/>
            </a:xfrm>
            <a:custGeom>
              <a:avLst/>
              <a:gdLst/>
              <a:ahLst/>
              <a:cxnLst/>
              <a:rect l="l" t="t" r="r" b="b"/>
              <a:pathLst>
                <a:path w="16664" h="7089" extrusionOk="0">
                  <a:moveTo>
                    <a:pt x="1429" y="1"/>
                  </a:moveTo>
                  <a:cubicBezTo>
                    <a:pt x="643" y="1"/>
                    <a:pt x="1" y="643"/>
                    <a:pt x="1" y="1429"/>
                  </a:cubicBezTo>
                  <a:lnTo>
                    <a:pt x="1" y="5651"/>
                  </a:lnTo>
                  <a:cubicBezTo>
                    <a:pt x="1" y="6447"/>
                    <a:pt x="633" y="7089"/>
                    <a:pt x="1429" y="7089"/>
                  </a:cubicBezTo>
                  <a:lnTo>
                    <a:pt x="15226" y="7089"/>
                  </a:lnTo>
                  <a:cubicBezTo>
                    <a:pt x="16021" y="7089"/>
                    <a:pt x="16663" y="6447"/>
                    <a:pt x="16663" y="5651"/>
                  </a:cubicBezTo>
                  <a:lnTo>
                    <a:pt x="16663" y="1429"/>
                  </a:lnTo>
                  <a:cubicBezTo>
                    <a:pt x="16663" y="643"/>
                    <a:pt x="16021" y="1"/>
                    <a:pt x="15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55"/>
            <p:cNvSpPr/>
            <p:nvPr/>
          </p:nvSpPr>
          <p:spPr>
            <a:xfrm>
              <a:off x="6955125" y="2504650"/>
              <a:ext cx="106700" cy="177225"/>
            </a:xfrm>
            <a:custGeom>
              <a:avLst/>
              <a:gdLst/>
              <a:ahLst/>
              <a:cxnLst/>
              <a:rect l="l" t="t" r="r" b="b"/>
              <a:pathLst>
                <a:path w="4268" h="7089" extrusionOk="0">
                  <a:moveTo>
                    <a:pt x="4252" y="1"/>
                  </a:moveTo>
                  <a:cubicBezTo>
                    <a:pt x="4246" y="1"/>
                    <a:pt x="4241" y="1"/>
                    <a:pt x="4235" y="1"/>
                  </a:cubicBezTo>
                  <a:lnTo>
                    <a:pt x="4268" y="1"/>
                  </a:lnTo>
                  <a:cubicBezTo>
                    <a:pt x="4262" y="1"/>
                    <a:pt x="4257" y="1"/>
                    <a:pt x="4252" y="1"/>
                  </a:cubicBezTo>
                  <a:close/>
                  <a:moveTo>
                    <a:pt x="1429" y="1"/>
                  </a:moveTo>
                  <a:cubicBezTo>
                    <a:pt x="643" y="1"/>
                    <a:pt x="1" y="643"/>
                    <a:pt x="1" y="1429"/>
                  </a:cubicBezTo>
                  <a:lnTo>
                    <a:pt x="1" y="5651"/>
                  </a:lnTo>
                  <a:cubicBezTo>
                    <a:pt x="1" y="6447"/>
                    <a:pt x="633" y="7089"/>
                    <a:pt x="1429" y="7089"/>
                  </a:cubicBezTo>
                  <a:lnTo>
                    <a:pt x="4259" y="7089"/>
                  </a:lnTo>
                  <a:cubicBezTo>
                    <a:pt x="3463" y="7089"/>
                    <a:pt x="2821" y="6447"/>
                    <a:pt x="2821" y="5651"/>
                  </a:cubicBezTo>
                  <a:lnTo>
                    <a:pt x="2821" y="1429"/>
                  </a:lnTo>
                  <a:cubicBezTo>
                    <a:pt x="2821" y="653"/>
                    <a:pt x="3455" y="10"/>
                    <a:pt x="42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55"/>
            <p:cNvSpPr/>
            <p:nvPr/>
          </p:nvSpPr>
          <p:spPr>
            <a:xfrm>
              <a:off x="6697225" y="2737675"/>
              <a:ext cx="59475" cy="267650"/>
            </a:xfrm>
            <a:custGeom>
              <a:avLst/>
              <a:gdLst/>
              <a:ahLst/>
              <a:cxnLst/>
              <a:rect l="l" t="t" r="r" b="b"/>
              <a:pathLst>
                <a:path w="2379" h="10706" extrusionOk="0">
                  <a:moveTo>
                    <a:pt x="1" y="1"/>
                  </a:moveTo>
                  <a:lnTo>
                    <a:pt x="1" y="10705"/>
                  </a:lnTo>
                  <a:lnTo>
                    <a:pt x="2379" y="10705"/>
                  </a:lnTo>
                  <a:lnTo>
                    <a:pt x="23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55"/>
            <p:cNvSpPr/>
            <p:nvPr/>
          </p:nvSpPr>
          <p:spPr>
            <a:xfrm>
              <a:off x="6914675" y="2737675"/>
              <a:ext cx="59475" cy="267650"/>
            </a:xfrm>
            <a:custGeom>
              <a:avLst/>
              <a:gdLst/>
              <a:ahLst/>
              <a:cxnLst/>
              <a:rect l="l" t="t" r="r" b="b"/>
              <a:pathLst>
                <a:path w="2379" h="10706" extrusionOk="0">
                  <a:moveTo>
                    <a:pt x="0" y="1"/>
                  </a:moveTo>
                  <a:lnTo>
                    <a:pt x="0" y="10705"/>
                  </a:lnTo>
                  <a:lnTo>
                    <a:pt x="2378" y="10705"/>
                  </a:lnTo>
                  <a:lnTo>
                    <a:pt x="23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55"/>
            <p:cNvSpPr/>
            <p:nvPr/>
          </p:nvSpPr>
          <p:spPr>
            <a:xfrm>
              <a:off x="6667400" y="3058400"/>
              <a:ext cx="79800" cy="239625"/>
            </a:xfrm>
            <a:custGeom>
              <a:avLst/>
              <a:gdLst/>
              <a:ahLst/>
              <a:cxnLst/>
              <a:rect l="l" t="t" r="r" b="b"/>
              <a:pathLst>
                <a:path w="3192" h="9585" extrusionOk="0">
                  <a:moveTo>
                    <a:pt x="0" y="1"/>
                  </a:moveTo>
                  <a:lnTo>
                    <a:pt x="0" y="9584"/>
                  </a:lnTo>
                  <a:lnTo>
                    <a:pt x="3192" y="9584"/>
                  </a:lnTo>
                  <a:lnTo>
                    <a:pt x="31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55"/>
            <p:cNvSpPr/>
            <p:nvPr/>
          </p:nvSpPr>
          <p:spPr>
            <a:xfrm>
              <a:off x="6667400" y="3058400"/>
              <a:ext cx="39800" cy="239625"/>
            </a:xfrm>
            <a:custGeom>
              <a:avLst/>
              <a:gdLst/>
              <a:ahLst/>
              <a:cxnLst/>
              <a:rect l="l" t="t" r="r" b="b"/>
              <a:pathLst>
                <a:path w="1592" h="9585" extrusionOk="0">
                  <a:moveTo>
                    <a:pt x="0" y="1"/>
                  </a:moveTo>
                  <a:lnTo>
                    <a:pt x="0" y="9584"/>
                  </a:lnTo>
                  <a:lnTo>
                    <a:pt x="1592" y="9584"/>
                  </a:lnTo>
                  <a:lnTo>
                    <a:pt x="15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55"/>
            <p:cNvSpPr/>
            <p:nvPr/>
          </p:nvSpPr>
          <p:spPr>
            <a:xfrm>
              <a:off x="6924150" y="3058400"/>
              <a:ext cx="79825" cy="239625"/>
            </a:xfrm>
            <a:custGeom>
              <a:avLst/>
              <a:gdLst/>
              <a:ahLst/>
              <a:cxnLst/>
              <a:rect l="l" t="t" r="r" b="b"/>
              <a:pathLst>
                <a:path w="3193" h="9585" extrusionOk="0">
                  <a:moveTo>
                    <a:pt x="1" y="1"/>
                  </a:moveTo>
                  <a:lnTo>
                    <a:pt x="1" y="9584"/>
                  </a:lnTo>
                  <a:lnTo>
                    <a:pt x="3192" y="9584"/>
                  </a:lnTo>
                  <a:lnTo>
                    <a:pt x="319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55"/>
            <p:cNvSpPr/>
            <p:nvPr/>
          </p:nvSpPr>
          <p:spPr>
            <a:xfrm>
              <a:off x="6667400" y="3058400"/>
              <a:ext cx="79800" cy="59025"/>
            </a:xfrm>
            <a:custGeom>
              <a:avLst/>
              <a:gdLst/>
              <a:ahLst/>
              <a:cxnLst/>
              <a:rect l="l" t="t" r="r" b="b"/>
              <a:pathLst>
                <a:path w="3192" h="2361" extrusionOk="0">
                  <a:moveTo>
                    <a:pt x="0" y="1"/>
                  </a:moveTo>
                  <a:lnTo>
                    <a:pt x="0" y="2361"/>
                  </a:lnTo>
                  <a:lnTo>
                    <a:pt x="3192" y="2361"/>
                  </a:lnTo>
                  <a:lnTo>
                    <a:pt x="31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55"/>
            <p:cNvSpPr/>
            <p:nvPr/>
          </p:nvSpPr>
          <p:spPr>
            <a:xfrm>
              <a:off x="6924150" y="3058400"/>
              <a:ext cx="79825" cy="59025"/>
            </a:xfrm>
            <a:custGeom>
              <a:avLst/>
              <a:gdLst/>
              <a:ahLst/>
              <a:cxnLst/>
              <a:rect l="l" t="t" r="r" b="b"/>
              <a:pathLst>
                <a:path w="3193" h="2361" extrusionOk="0">
                  <a:moveTo>
                    <a:pt x="1" y="1"/>
                  </a:moveTo>
                  <a:lnTo>
                    <a:pt x="1" y="2361"/>
                  </a:lnTo>
                  <a:lnTo>
                    <a:pt x="3192" y="2361"/>
                  </a:lnTo>
                  <a:lnTo>
                    <a:pt x="31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55"/>
            <p:cNvSpPr/>
            <p:nvPr/>
          </p:nvSpPr>
          <p:spPr>
            <a:xfrm>
              <a:off x="6924150" y="3058400"/>
              <a:ext cx="40050" cy="239625"/>
            </a:xfrm>
            <a:custGeom>
              <a:avLst/>
              <a:gdLst/>
              <a:ahLst/>
              <a:cxnLst/>
              <a:rect l="l" t="t" r="r" b="b"/>
              <a:pathLst>
                <a:path w="1602" h="9585" extrusionOk="0">
                  <a:moveTo>
                    <a:pt x="1" y="1"/>
                  </a:moveTo>
                  <a:lnTo>
                    <a:pt x="1" y="9584"/>
                  </a:lnTo>
                  <a:lnTo>
                    <a:pt x="1601" y="9584"/>
                  </a:lnTo>
                  <a:lnTo>
                    <a:pt x="16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55"/>
            <p:cNvSpPr/>
            <p:nvPr/>
          </p:nvSpPr>
          <p:spPr>
            <a:xfrm>
              <a:off x="6625575" y="2598675"/>
              <a:ext cx="420225" cy="178825"/>
            </a:xfrm>
            <a:custGeom>
              <a:avLst/>
              <a:gdLst/>
              <a:ahLst/>
              <a:cxnLst/>
              <a:rect l="l" t="t" r="r" b="b"/>
              <a:pathLst>
                <a:path w="16809" h="7153" extrusionOk="0">
                  <a:moveTo>
                    <a:pt x="1447" y="1"/>
                  </a:moveTo>
                  <a:cubicBezTo>
                    <a:pt x="652" y="1"/>
                    <a:pt x="1" y="652"/>
                    <a:pt x="1" y="1447"/>
                  </a:cubicBezTo>
                  <a:lnTo>
                    <a:pt x="1" y="5705"/>
                  </a:lnTo>
                  <a:cubicBezTo>
                    <a:pt x="1" y="6501"/>
                    <a:pt x="652" y="7152"/>
                    <a:pt x="1447" y="7152"/>
                  </a:cubicBezTo>
                  <a:lnTo>
                    <a:pt x="15361" y="7152"/>
                  </a:lnTo>
                  <a:cubicBezTo>
                    <a:pt x="16157" y="7152"/>
                    <a:pt x="16808" y="6501"/>
                    <a:pt x="16808" y="5705"/>
                  </a:cubicBezTo>
                  <a:lnTo>
                    <a:pt x="16808" y="1447"/>
                  </a:lnTo>
                  <a:cubicBezTo>
                    <a:pt x="16808" y="652"/>
                    <a:pt x="16157" y="1"/>
                    <a:pt x="153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55"/>
            <p:cNvSpPr/>
            <p:nvPr/>
          </p:nvSpPr>
          <p:spPr>
            <a:xfrm>
              <a:off x="6625575" y="2598900"/>
              <a:ext cx="107625" cy="178600"/>
            </a:xfrm>
            <a:custGeom>
              <a:avLst/>
              <a:gdLst/>
              <a:ahLst/>
              <a:cxnLst/>
              <a:rect l="l" t="t" r="r" b="b"/>
              <a:pathLst>
                <a:path w="4305" h="7144" extrusionOk="0">
                  <a:moveTo>
                    <a:pt x="1447" y="1"/>
                  </a:moveTo>
                  <a:cubicBezTo>
                    <a:pt x="652" y="1"/>
                    <a:pt x="1" y="643"/>
                    <a:pt x="1" y="1438"/>
                  </a:cubicBezTo>
                  <a:lnTo>
                    <a:pt x="1" y="5696"/>
                  </a:lnTo>
                  <a:cubicBezTo>
                    <a:pt x="1" y="6492"/>
                    <a:pt x="652" y="7143"/>
                    <a:pt x="1447" y="7143"/>
                  </a:cubicBezTo>
                  <a:lnTo>
                    <a:pt x="4304" y="7143"/>
                  </a:lnTo>
                  <a:cubicBezTo>
                    <a:pt x="3509" y="7143"/>
                    <a:pt x="2858" y="6492"/>
                    <a:pt x="2858" y="5696"/>
                  </a:cubicBezTo>
                  <a:lnTo>
                    <a:pt x="2858" y="1438"/>
                  </a:lnTo>
                  <a:cubicBezTo>
                    <a:pt x="2858" y="643"/>
                    <a:pt x="3509" y="1"/>
                    <a:pt x="43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55"/>
            <p:cNvSpPr/>
            <p:nvPr/>
          </p:nvSpPr>
          <p:spPr>
            <a:xfrm>
              <a:off x="6600950" y="2974100"/>
              <a:ext cx="469475" cy="107850"/>
            </a:xfrm>
            <a:custGeom>
              <a:avLst/>
              <a:gdLst/>
              <a:ahLst/>
              <a:cxnLst/>
              <a:rect l="l" t="t" r="r" b="b"/>
              <a:pathLst>
                <a:path w="18779" h="4314" extrusionOk="0">
                  <a:moveTo>
                    <a:pt x="1185" y="1"/>
                  </a:moveTo>
                  <a:cubicBezTo>
                    <a:pt x="525" y="1"/>
                    <a:pt x="0" y="534"/>
                    <a:pt x="0" y="1194"/>
                  </a:cubicBezTo>
                  <a:lnTo>
                    <a:pt x="0" y="3129"/>
                  </a:lnTo>
                  <a:cubicBezTo>
                    <a:pt x="0" y="3780"/>
                    <a:pt x="525" y="4313"/>
                    <a:pt x="1185" y="4313"/>
                  </a:cubicBezTo>
                  <a:lnTo>
                    <a:pt x="17594" y="4313"/>
                  </a:lnTo>
                  <a:cubicBezTo>
                    <a:pt x="18245" y="4313"/>
                    <a:pt x="18779" y="3780"/>
                    <a:pt x="18779" y="3129"/>
                  </a:cubicBezTo>
                  <a:lnTo>
                    <a:pt x="18779" y="1194"/>
                  </a:lnTo>
                  <a:cubicBezTo>
                    <a:pt x="18779" y="534"/>
                    <a:pt x="18245" y="1"/>
                    <a:pt x="175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55"/>
            <p:cNvSpPr/>
            <p:nvPr/>
          </p:nvSpPr>
          <p:spPr>
            <a:xfrm>
              <a:off x="6600725" y="2974100"/>
              <a:ext cx="136075" cy="107850"/>
            </a:xfrm>
            <a:custGeom>
              <a:avLst/>
              <a:gdLst/>
              <a:ahLst/>
              <a:cxnLst/>
              <a:rect l="l" t="t" r="r" b="b"/>
              <a:pathLst>
                <a:path w="5443" h="4314" extrusionOk="0">
                  <a:moveTo>
                    <a:pt x="1194" y="1"/>
                  </a:moveTo>
                  <a:cubicBezTo>
                    <a:pt x="534" y="1"/>
                    <a:pt x="9" y="534"/>
                    <a:pt x="9" y="1194"/>
                  </a:cubicBezTo>
                  <a:lnTo>
                    <a:pt x="9" y="3129"/>
                  </a:lnTo>
                  <a:cubicBezTo>
                    <a:pt x="0" y="3780"/>
                    <a:pt x="534" y="4313"/>
                    <a:pt x="1194" y="4313"/>
                  </a:cubicBezTo>
                  <a:lnTo>
                    <a:pt x="5443" y="4313"/>
                  </a:lnTo>
                  <a:cubicBezTo>
                    <a:pt x="4792" y="4313"/>
                    <a:pt x="4259" y="3780"/>
                    <a:pt x="4259" y="3129"/>
                  </a:cubicBezTo>
                  <a:lnTo>
                    <a:pt x="4259" y="1194"/>
                  </a:lnTo>
                  <a:cubicBezTo>
                    <a:pt x="4259" y="534"/>
                    <a:pt x="4792" y="1"/>
                    <a:pt x="54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9" name="Google Shape;2729;p55"/>
          <p:cNvGrpSpPr/>
          <p:nvPr/>
        </p:nvGrpSpPr>
        <p:grpSpPr>
          <a:xfrm>
            <a:off x="4325847" y="3049394"/>
            <a:ext cx="482990" cy="572700"/>
            <a:chOff x="3227063" y="4112550"/>
            <a:chExt cx="421825" cy="500175"/>
          </a:xfrm>
        </p:grpSpPr>
        <p:sp>
          <p:nvSpPr>
            <p:cNvPr id="2730" name="Google Shape;2730;p55"/>
            <p:cNvSpPr/>
            <p:nvPr/>
          </p:nvSpPr>
          <p:spPr>
            <a:xfrm>
              <a:off x="3359738" y="4524075"/>
              <a:ext cx="198175" cy="88650"/>
            </a:xfrm>
            <a:custGeom>
              <a:avLst/>
              <a:gdLst/>
              <a:ahLst/>
              <a:cxnLst/>
              <a:rect l="l" t="t" r="r" b="b"/>
              <a:pathLst>
                <a:path w="7927" h="3546" extrusionOk="0">
                  <a:moveTo>
                    <a:pt x="3941" y="0"/>
                  </a:moveTo>
                  <a:cubicBezTo>
                    <a:pt x="1762" y="0"/>
                    <a:pt x="1" y="788"/>
                    <a:pt x="1" y="1761"/>
                  </a:cubicBezTo>
                  <a:cubicBezTo>
                    <a:pt x="1" y="2735"/>
                    <a:pt x="1785" y="3546"/>
                    <a:pt x="3964" y="3546"/>
                  </a:cubicBezTo>
                  <a:cubicBezTo>
                    <a:pt x="6165" y="3546"/>
                    <a:pt x="7927" y="2735"/>
                    <a:pt x="7927" y="1761"/>
                  </a:cubicBezTo>
                  <a:cubicBezTo>
                    <a:pt x="7927" y="788"/>
                    <a:pt x="6165" y="0"/>
                    <a:pt x="39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55"/>
            <p:cNvSpPr/>
            <p:nvPr/>
          </p:nvSpPr>
          <p:spPr>
            <a:xfrm>
              <a:off x="3359738" y="4524075"/>
              <a:ext cx="108950" cy="44050"/>
            </a:xfrm>
            <a:custGeom>
              <a:avLst/>
              <a:gdLst/>
              <a:ahLst/>
              <a:cxnLst/>
              <a:rect l="l" t="t" r="r" b="b"/>
              <a:pathLst>
                <a:path w="4358" h="1762" extrusionOk="0">
                  <a:moveTo>
                    <a:pt x="3941" y="0"/>
                  </a:moveTo>
                  <a:cubicBezTo>
                    <a:pt x="1762" y="0"/>
                    <a:pt x="1" y="788"/>
                    <a:pt x="1" y="1761"/>
                  </a:cubicBezTo>
                  <a:lnTo>
                    <a:pt x="3964" y="1761"/>
                  </a:lnTo>
                  <a:lnTo>
                    <a:pt x="4358" y="464"/>
                  </a:lnTo>
                  <a:lnTo>
                    <a:pt x="39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55"/>
            <p:cNvSpPr/>
            <p:nvPr/>
          </p:nvSpPr>
          <p:spPr>
            <a:xfrm>
              <a:off x="3227063" y="4112550"/>
              <a:ext cx="421825" cy="456150"/>
            </a:xfrm>
            <a:custGeom>
              <a:avLst/>
              <a:gdLst/>
              <a:ahLst/>
              <a:cxnLst/>
              <a:rect l="l" t="t" r="r" b="b"/>
              <a:pathLst>
                <a:path w="16873" h="18246" extrusionOk="0">
                  <a:moveTo>
                    <a:pt x="16872" y="7562"/>
                  </a:moveTo>
                  <a:cubicBezTo>
                    <a:pt x="16872" y="7568"/>
                    <a:pt x="16872" y="7574"/>
                    <a:pt x="16872" y="7580"/>
                  </a:cubicBezTo>
                  <a:lnTo>
                    <a:pt x="16872" y="7580"/>
                  </a:lnTo>
                  <a:cubicBezTo>
                    <a:pt x="16872" y="7582"/>
                    <a:pt x="16872" y="7583"/>
                    <a:pt x="16872" y="7585"/>
                  </a:cubicBezTo>
                  <a:lnTo>
                    <a:pt x="16872" y="7562"/>
                  </a:lnTo>
                  <a:close/>
                  <a:moveTo>
                    <a:pt x="9243" y="1"/>
                  </a:moveTo>
                  <a:cubicBezTo>
                    <a:pt x="7821" y="1"/>
                    <a:pt x="6363" y="407"/>
                    <a:pt x="5030" y="1305"/>
                  </a:cubicBezTo>
                  <a:cubicBezTo>
                    <a:pt x="1" y="4711"/>
                    <a:pt x="789" y="12336"/>
                    <a:pt x="6420" y="14630"/>
                  </a:cubicBezTo>
                  <a:cubicBezTo>
                    <a:pt x="6606" y="14723"/>
                    <a:pt x="6768" y="14862"/>
                    <a:pt x="6884" y="15047"/>
                  </a:cubicBezTo>
                  <a:lnTo>
                    <a:pt x="8437" y="17759"/>
                  </a:lnTo>
                  <a:cubicBezTo>
                    <a:pt x="8622" y="18083"/>
                    <a:pt x="8946" y="18245"/>
                    <a:pt x="9274" y="18245"/>
                  </a:cubicBezTo>
                  <a:cubicBezTo>
                    <a:pt x="9601" y="18245"/>
                    <a:pt x="9931" y="18083"/>
                    <a:pt x="10128" y="17759"/>
                  </a:cubicBezTo>
                  <a:lnTo>
                    <a:pt x="11681" y="15047"/>
                  </a:lnTo>
                  <a:cubicBezTo>
                    <a:pt x="11774" y="14862"/>
                    <a:pt x="11959" y="14723"/>
                    <a:pt x="12145" y="14630"/>
                  </a:cubicBezTo>
                  <a:cubicBezTo>
                    <a:pt x="15013" y="13474"/>
                    <a:pt x="16865" y="10678"/>
                    <a:pt x="16872" y="7580"/>
                  </a:cubicBezTo>
                  <a:lnTo>
                    <a:pt x="16872" y="7580"/>
                  </a:lnTo>
                  <a:cubicBezTo>
                    <a:pt x="16853" y="3121"/>
                    <a:pt x="13183" y="1"/>
                    <a:pt x="92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55"/>
            <p:cNvSpPr/>
            <p:nvPr/>
          </p:nvSpPr>
          <p:spPr>
            <a:xfrm>
              <a:off x="3281538" y="4170075"/>
              <a:ext cx="309975" cy="265600"/>
            </a:xfrm>
            <a:custGeom>
              <a:avLst/>
              <a:gdLst/>
              <a:ahLst/>
              <a:cxnLst/>
              <a:rect l="l" t="t" r="r" b="b"/>
              <a:pathLst>
                <a:path w="12399" h="10624" extrusionOk="0">
                  <a:moveTo>
                    <a:pt x="7092" y="0"/>
                  </a:moveTo>
                  <a:cubicBezTo>
                    <a:pt x="2364" y="0"/>
                    <a:pt x="0" y="5701"/>
                    <a:pt x="3337" y="9061"/>
                  </a:cubicBezTo>
                  <a:cubicBezTo>
                    <a:pt x="4424" y="10140"/>
                    <a:pt x="5755" y="10623"/>
                    <a:pt x="7059" y="10623"/>
                  </a:cubicBezTo>
                  <a:cubicBezTo>
                    <a:pt x="9788" y="10623"/>
                    <a:pt x="12399" y="8507"/>
                    <a:pt x="12399" y="5307"/>
                  </a:cubicBezTo>
                  <a:cubicBezTo>
                    <a:pt x="12399" y="2364"/>
                    <a:pt x="10035" y="0"/>
                    <a:pt x="7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55"/>
            <p:cNvSpPr/>
            <p:nvPr/>
          </p:nvSpPr>
          <p:spPr>
            <a:xfrm>
              <a:off x="3326138" y="4169925"/>
              <a:ext cx="163425" cy="265475"/>
            </a:xfrm>
            <a:custGeom>
              <a:avLst/>
              <a:gdLst/>
              <a:ahLst/>
              <a:cxnLst/>
              <a:rect l="l" t="t" r="r" b="b"/>
              <a:pathLst>
                <a:path w="6537" h="10619" extrusionOk="0">
                  <a:moveTo>
                    <a:pt x="5302" y="0"/>
                  </a:moveTo>
                  <a:cubicBezTo>
                    <a:pt x="2452" y="0"/>
                    <a:pt x="1" y="2310"/>
                    <a:pt x="1" y="5313"/>
                  </a:cubicBezTo>
                  <a:cubicBezTo>
                    <a:pt x="1" y="8306"/>
                    <a:pt x="2468" y="10619"/>
                    <a:pt x="5330" y="10619"/>
                  </a:cubicBezTo>
                  <a:cubicBezTo>
                    <a:pt x="5726" y="10619"/>
                    <a:pt x="6130" y="10574"/>
                    <a:pt x="6536" y="10481"/>
                  </a:cubicBezTo>
                  <a:cubicBezTo>
                    <a:pt x="4126" y="9902"/>
                    <a:pt x="2434" y="7770"/>
                    <a:pt x="2434" y="5313"/>
                  </a:cubicBezTo>
                  <a:cubicBezTo>
                    <a:pt x="2434" y="2833"/>
                    <a:pt x="4126" y="701"/>
                    <a:pt x="6536" y="145"/>
                  </a:cubicBezTo>
                  <a:cubicBezTo>
                    <a:pt x="6121" y="47"/>
                    <a:pt x="5707" y="0"/>
                    <a:pt x="5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55"/>
            <p:cNvSpPr/>
            <p:nvPr/>
          </p:nvSpPr>
          <p:spPr>
            <a:xfrm>
              <a:off x="3375963" y="4238425"/>
              <a:ext cx="166325" cy="143725"/>
            </a:xfrm>
            <a:custGeom>
              <a:avLst/>
              <a:gdLst/>
              <a:ahLst/>
              <a:cxnLst/>
              <a:rect l="l" t="t" r="r" b="b"/>
              <a:pathLst>
                <a:path w="6653" h="5749" extrusionOk="0">
                  <a:moveTo>
                    <a:pt x="395" y="1"/>
                  </a:moveTo>
                  <a:cubicBezTo>
                    <a:pt x="1" y="1"/>
                    <a:pt x="1" y="603"/>
                    <a:pt x="395" y="603"/>
                  </a:cubicBezTo>
                  <a:lnTo>
                    <a:pt x="928" y="603"/>
                  </a:lnTo>
                  <a:cubicBezTo>
                    <a:pt x="928" y="603"/>
                    <a:pt x="951" y="603"/>
                    <a:pt x="951" y="626"/>
                  </a:cubicBezTo>
                  <a:lnTo>
                    <a:pt x="951" y="1229"/>
                  </a:lnTo>
                  <a:cubicBezTo>
                    <a:pt x="951" y="2434"/>
                    <a:pt x="1832" y="3431"/>
                    <a:pt x="3037" y="3593"/>
                  </a:cubicBezTo>
                  <a:lnTo>
                    <a:pt x="3037" y="5146"/>
                  </a:lnTo>
                  <a:lnTo>
                    <a:pt x="2202" y="5146"/>
                  </a:lnTo>
                  <a:cubicBezTo>
                    <a:pt x="1785" y="5146"/>
                    <a:pt x="1785" y="5748"/>
                    <a:pt x="2202" y="5748"/>
                  </a:cubicBezTo>
                  <a:lnTo>
                    <a:pt x="4474" y="5748"/>
                  </a:lnTo>
                  <a:cubicBezTo>
                    <a:pt x="4868" y="5748"/>
                    <a:pt x="4868" y="5146"/>
                    <a:pt x="4474" y="5146"/>
                  </a:cubicBezTo>
                  <a:lnTo>
                    <a:pt x="3639" y="5146"/>
                  </a:lnTo>
                  <a:lnTo>
                    <a:pt x="3639" y="3593"/>
                  </a:lnTo>
                  <a:cubicBezTo>
                    <a:pt x="4821" y="3431"/>
                    <a:pt x="5702" y="2434"/>
                    <a:pt x="5725" y="1229"/>
                  </a:cubicBezTo>
                  <a:lnTo>
                    <a:pt x="5725" y="626"/>
                  </a:lnTo>
                  <a:cubicBezTo>
                    <a:pt x="5725" y="603"/>
                    <a:pt x="5725" y="603"/>
                    <a:pt x="5748" y="603"/>
                  </a:cubicBezTo>
                  <a:lnTo>
                    <a:pt x="6258" y="603"/>
                  </a:lnTo>
                  <a:cubicBezTo>
                    <a:pt x="6652" y="603"/>
                    <a:pt x="6652" y="1"/>
                    <a:pt x="6258" y="1"/>
                  </a:cubicBezTo>
                  <a:lnTo>
                    <a:pt x="5725" y="1"/>
                  </a:lnTo>
                  <a:cubicBezTo>
                    <a:pt x="5377" y="1"/>
                    <a:pt x="5099" y="279"/>
                    <a:pt x="5099" y="626"/>
                  </a:cubicBezTo>
                  <a:lnTo>
                    <a:pt x="5099" y="1229"/>
                  </a:lnTo>
                  <a:cubicBezTo>
                    <a:pt x="5076" y="2086"/>
                    <a:pt x="4474" y="2828"/>
                    <a:pt x="3616" y="2990"/>
                  </a:cubicBezTo>
                  <a:lnTo>
                    <a:pt x="3616" y="603"/>
                  </a:lnTo>
                  <a:lnTo>
                    <a:pt x="4450" y="603"/>
                  </a:lnTo>
                  <a:cubicBezTo>
                    <a:pt x="4844" y="603"/>
                    <a:pt x="4844" y="1"/>
                    <a:pt x="4450" y="1"/>
                  </a:cubicBezTo>
                  <a:lnTo>
                    <a:pt x="2202" y="1"/>
                  </a:lnTo>
                  <a:cubicBezTo>
                    <a:pt x="1785" y="1"/>
                    <a:pt x="1785" y="603"/>
                    <a:pt x="2202" y="603"/>
                  </a:cubicBezTo>
                  <a:lnTo>
                    <a:pt x="3037" y="603"/>
                  </a:lnTo>
                  <a:lnTo>
                    <a:pt x="3037" y="2990"/>
                  </a:lnTo>
                  <a:cubicBezTo>
                    <a:pt x="2179" y="2828"/>
                    <a:pt x="1554" y="2086"/>
                    <a:pt x="1554" y="1229"/>
                  </a:cubicBezTo>
                  <a:lnTo>
                    <a:pt x="1554" y="626"/>
                  </a:lnTo>
                  <a:cubicBezTo>
                    <a:pt x="1554" y="279"/>
                    <a:pt x="1275" y="1"/>
                    <a:pt x="9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8C7872B9-07D8-3445-8162-0C0DE25FE775}"/>
              </a:ext>
            </a:extLst>
          </p:cNvPr>
          <p:cNvSpPr txBox="1"/>
          <p:nvPr/>
        </p:nvSpPr>
        <p:spPr>
          <a:xfrm>
            <a:off x="-60385" y="4881890"/>
            <a:ext cx="2863970" cy="261610"/>
          </a:xfrm>
          <a:prstGeom prst="rect">
            <a:avLst/>
          </a:prstGeom>
          <a:noFill/>
        </p:spPr>
        <p:txBody>
          <a:bodyPr wrap="square" rtlCol="0">
            <a:spAutoFit/>
          </a:bodyPr>
          <a:lstStyle/>
          <a:p>
            <a:r>
              <a:rPr lang="en-US" sz="1100" dirty="0"/>
              <a:t>Gridley et al., 2016</a:t>
            </a:r>
          </a:p>
        </p:txBody>
      </p:sp>
      <p:grpSp>
        <p:nvGrpSpPr>
          <p:cNvPr id="139" name="Google Shape;3320;p61">
            <a:extLst>
              <a:ext uri="{FF2B5EF4-FFF2-40B4-BE49-F238E27FC236}">
                <a16:creationId xmlns:a16="http://schemas.microsoft.com/office/drawing/2014/main" id="{511EE1BE-042B-2244-9DBD-5F9B3AB2EC71}"/>
              </a:ext>
            </a:extLst>
          </p:cNvPr>
          <p:cNvGrpSpPr/>
          <p:nvPr/>
        </p:nvGrpSpPr>
        <p:grpSpPr>
          <a:xfrm>
            <a:off x="6868736" y="1344477"/>
            <a:ext cx="548640" cy="548640"/>
            <a:chOff x="3973888" y="3397350"/>
            <a:chExt cx="449625" cy="499850"/>
          </a:xfrm>
        </p:grpSpPr>
        <p:sp>
          <p:nvSpPr>
            <p:cNvPr id="140" name="Google Shape;3321;p61">
              <a:extLst>
                <a:ext uri="{FF2B5EF4-FFF2-40B4-BE49-F238E27FC236}">
                  <a16:creationId xmlns:a16="http://schemas.microsoft.com/office/drawing/2014/main" id="{222EB94D-8A2C-4349-9616-98714FEFB575}"/>
                </a:ext>
              </a:extLst>
            </p:cNvPr>
            <p:cNvSpPr/>
            <p:nvPr/>
          </p:nvSpPr>
          <p:spPr>
            <a:xfrm>
              <a:off x="4094988" y="3795775"/>
              <a:ext cx="202800" cy="101425"/>
            </a:xfrm>
            <a:custGeom>
              <a:avLst/>
              <a:gdLst/>
              <a:ahLst/>
              <a:cxnLst/>
              <a:rect l="l" t="t" r="r" b="b"/>
              <a:pathLst>
                <a:path w="8112" h="4057" extrusionOk="0">
                  <a:moveTo>
                    <a:pt x="4056" y="1"/>
                  </a:moveTo>
                  <a:cubicBezTo>
                    <a:pt x="1808" y="1"/>
                    <a:pt x="0" y="1809"/>
                    <a:pt x="0" y="4057"/>
                  </a:cubicBezTo>
                  <a:lnTo>
                    <a:pt x="8111" y="4057"/>
                  </a:lnTo>
                  <a:cubicBezTo>
                    <a:pt x="8111" y="1809"/>
                    <a:pt x="6281" y="1"/>
                    <a:pt x="4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322;p61">
              <a:extLst>
                <a:ext uri="{FF2B5EF4-FFF2-40B4-BE49-F238E27FC236}">
                  <a16:creationId xmlns:a16="http://schemas.microsoft.com/office/drawing/2014/main" id="{641C409A-2CE4-CF41-AD00-FED79C200217}"/>
                </a:ext>
              </a:extLst>
            </p:cNvPr>
            <p:cNvSpPr/>
            <p:nvPr/>
          </p:nvSpPr>
          <p:spPr>
            <a:xfrm>
              <a:off x="4094988" y="3795500"/>
              <a:ext cx="128050" cy="101700"/>
            </a:xfrm>
            <a:custGeom>
              <a:avLst/>
              <a:gdLst/>
              <a:ahLst/>
              <a:cxnLst/>
              <a:rect l="l" t="t" r="r" b="b"/>
              <a:pathLst>
                <a:path w="5122" h="4068" extrusionOk="0">
                  <a:moveTo>
                    <a:pt x="4034" y="1"/>
                  </a:moveTo>
                  <a:cubicBezTo>
                    <a:pt x="1877" y="1"/>
                    <a:pt x="0" y="1761"/>
                    <a:pt x="0" y="4068"/>
                  </a:cubicBezTo>
                  <a:lnTo>
                    <a:pt x="2155" y="4068"/>
                  </a:lnTo>
                  <a:cubicBezTo>
                    <a:pt x="2132" y="2237"/>
                    <a:pt x="3361" y="638"/>
                    <a:pt x="5122" y="151"/>
                  </a:cubicBezTo>
                  <a:cubicBezTo>
                    <a:pt x="4756" y="49"/>
                    <a:pt x="4391" y="1"/>
                    <a:pt x="40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323;p61">
              <a:extLst>
                <a:ext uri="{FF2B5EF4-FFF2-40B4-BE49-F238E27FC236}">
                  <a16:creationId xmlns:a16="http://schemas.microsoft.com/office/drawing/2014/main" id="{BA01E9CC-D8E0-9946-BF48-D9DB5D993708}"/>
                </a:ext>
              </a:extLst>
            </p:cNvPr>
            <p:cNvSpPr/>
            <p:nvPr/>
          </p:nvSpPr>
          <p:spPr>
            <a:xfrm>
              <a:off x="4096138" y="3562875"/>
              <a:ext cx="298975" cy="263650"/>
            </a:xfrm>
            <a:custGeom>
              <a:avLst/>
              <a:gdLst/>
              <a:ahLst/>
              <a:cxnLst/>
              <a:rect l="l" t="t" r="r" b="b"/>
              <a:pathLst>
                <a:path w="11959" h="10546" extrusionOk="0">
                  <a:moveTo>
                    <a:pt x="7185" y="1"/>
                  </a:moveTo>
                  <a:lnTo>
                    <a:pt x="7185" y="1"/>
                  </a:lnTo>
                  <a:cubicBezTo>
                    <a:pt x="7556" y="279"/>
                    <a:pt x="4010" y="1090"/>
                    <a:pt x="4010" y="1090"/>
                  </a:cubicBezTo>
                  <a:cubicBezTo>
                    <a:pt x="4010" y="1090"/>
                    <a:pt x="1345" y="2202"/>
                    <a:pt x="673" y="3013"/>
                  </a:cubicBezTo>
                  <a:cubicBezTo>
                    <a:pt x="1" y="3801"/>
                    <a:pt x="673" y="4543"/>
                    <a:pt x="673" y="4960"/>
                  </a:cubicBezTo>
                  <a:cubicBezTo>
                    <a:pt x="673" y="5470"/>
                    <a:pt x="2086" y="7046"/>
                    <a:pt x="3060" y="8483"/>
                  </a:cubicBezTo>
                  <a:cubicBezTo>
                    <a:pt x="3477" y="9132"/>
                    <a:pt x="3778" y="9827"/>
                    <a:pt x="4010" y="10545"/>
                  </a:cubicBezTo>
                  <a:cubicBezTo>
                    <a:pt x="4751" y="10545"/>
                    <a:pt x="5331" y="9943"/>
                    <a:pt x="5331" y="9201"/>
                  </a:cubicBezTo>
                  <a:lnTo>
                    <a:pt x="5331" y="8459"/>
                  </a:lnTo>
                  <a:cubicBezTo>
                    <a:pt x="5493" y="8436"/>
                    <a:pt x="5632" y="8390"/>
                    <a:pt x="5771" y="8320"/>
                  </a:cubicBezTo>
                  <a:cubicBezTo>
                    <a:pt x="7440" y="7695"/>
                    <a:pt x="8622" y="6188"/>
                    <a:pt x="8877" y="4404"/>
                  </a:cubicBezTo>
                  <a:cubicBezTo>
                    <a:pt x="9085" y="4659"/>
                    <a:pt x="9386" y="4821"/>
                    <a:pt x="9734" y="4844"/>
                  </a:cubicBezTo>
                  <a:cubicBezTo>
                    <a:pt x="10476" y="4844"/>
                    <a:pt x="11078" y="4033"/>
                    <a:pt x="11078" y="3037"/>
                  </a:cubicBezTo>
                  <a:cubicBezTo>
                    <a:pt x="11078" y="2805"/>
                    <a:pt x="11032" y="2573"/>
                    <a:pt x="10962" y="2341"/>
                  </a:cubicBezTo>
                  <a:cubicBezTo>
                    <a:pt x="11519" y="2156"/>
                    <a:pt x="11913" y="1669"/>
                    <a:pt x="11959" y="1090"/>
                  </a:cubicBezTo>
                  <a:lnTo>
                    <a:pt x="718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324;p61">
              <a:extLst>
                <a:ext uri="{FF2B5EF4-FFF2-40B4-BE49-F238E27FC236}">
                  <a16:creationId xmlns:a16="http://schemas.microsoft.com/office/drawing/2014/main" id="{91BF146C-2C35-F245-81CD-5C1C97263068}"/>
                </a:ext>
              </a:extLst>
            </p:cNvPr>
            <p:cNvSpPr/>
            <p:nvPr/>
          </p:nvSpPr>
          <p:spPr>
            <a:xfrm>
              <a:off x="4185938" y="3759875"/>
              <a:ext cx="54500" cy="66650"/>
            </a:xfrm>
            <a:custGeom>
              <a:avLst/>
              <a:gdLst/>
              <a:ahLst/>
              <a:cxnLst/>
              <a:rect l="l" t="t" r="r" b="b"/>
              <a:pathLst>
                <a:path w="2180" h="2666" extrusionOk="0">
                  <a:moveTo>
                    <a:pt x="418" y="0"/>
                  </a:moveTo>
                  <a:lnTo>
                    <a:pt x="1" y="997"/>
                  </a:lnTo>
                  <a:lnTo>
                    <a:pt x="418" y="2665"/>
                  </a:lnTo>
                  <a:cubicBezTo>
                    <a:pt x="1159" y="2665"/>
                    <a:pt x="1739" y="2063"/>
                    <a:pt x="1739" y="1321"/>
                  </a:cubicBezTo>
                  <a:lnTo>
                    <a:pt x="1739" y="579"/>
                  </a:lnTo>
                  <a:cubicBezTo>
                    <a:pt x="1901" y="556"/>
                    <a:pt x="2040" y="510"/>
                    <a:pt x="2179" y="440"/>
                  </a:cubicBezTo>
                  <a:cubicBezTo>
                    <a:pt x="2086" y="301"/>
                    <a:pt x="1924" y="186"/>
                    <a:pt x="1739" y="186"/>
                  </a:cubicBezTo>
                  <a:cubicBezTo>
                    <a:pt x="1298" y="186"/>
                    <a:pt x="858" y="116"/>
                    <a:pt x="4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325;p61">
              <a:extLst>
                <a:ext uri="{FF2B5EF4-FFF2-40B4-BE49-F238E27FC236}">
                  <a16:creationId xmlns:a16="http://schemas.microsoft.com/office/drawing/2014/main" id="{729E81CE-82EA-394B-9758-288EFC9EC9A2}"/>
                </a:ext>
              </a:extLst>
            </p:cNvPr>
            <p:cNvSpPr/>
            <p:nvPr/>
          </p:nvSpPr>
          <p:spPr>
            <a:xfrm>
              <a:off x="3974463" y="3397350"/>
              <a:ext cx="338150" cy="235075"/>
            </a:xfrm>
            <a:custGeom>
              <a:avLst/>
              <a:gdLst/>
              <a:ahLst/>
              <a:cxnLst/>
              <a:rect l="l" t="t" r="r" b="b"/>
              <a:pathLst>
                <a:path w="13526" h="9403" extrusionOk="0">
                  <a:moveTo>
                    <a:pt x="13512" y="4304"/>
                  </a:moveTo>
                  <a:lnTo>
                    <a:pt x="13487" y="4322"/>
                  </a:lnTo>
                  <a:lnTo>
                    <a:pt x="13487" y="4322"/>
                  </a:lnTo>
                  <a:cubicBezTo>
                    <a:pt x="13507" y="4338"/>
                    <a:pt x="13519" y="4346"/>
                    <a:pt x="13522" y="4346"/>
                  </a:cubicBezTo>
                  <a:cubicBezTo>
                    <a:pt x="13525" y="4346"/>
                    <a:pt x="13522" y="4340"/>
                    <a:pt x="13512" y="4327"/>
                  </a:cubicBezTo>
                  <a:lnTo>
                    <a:pt x="13512" y="4304"/>
                  </a:lnTo>
                  <a:close/>
                  <a:moveTo>
                    <a:pt x="8558" y="0"/>
                  </a:moveTo>
                  <a:cubicBezTo>
                    <a:pt x="6733" y="0"/>
                    <a:pt x="6026" y="1662"/>
                    <a:pt x="6026" y="1662"/>
                  </a:cubicBezTo>
                  <a:cubicBezTo>
                    <a:pt x="5900" y="1606"/>
                    <a:pt x="4887" y="1170"/>
                    <a:pt x="3813" y="1170"/>
                  </a:cubicBezTo>
                  <a:cubicBezTo>
                    <a:pt x="3109" y="1170"/>
                    <a:pt x="2378" y="1358"/>
                    <a:pt x="1855" y="1963"/>
                  </a:cubicBezTo>
                  <a:cubicBezTo>
                    <a:pt x="1" y="4072"/>
                    <a:pt x="1855" y="6181"/>
                    <a:pt x="1855" y="6181"/>
                  </a:cubicBezTo>
                  <a:cubicBezTo>
                    <a:pt x="1067" y="6181"/>
                    <a:pt x="441" y="6807"/>
                    <a:pt x="441" y="7595"/>
                  </a:cubicBezTo>
                  <a:lnTo>
                    <a:pt x="441" y="7711"/>
                  </a:lnTo>
                  <a:lnTo>
                    <a:pt x="6049" y="9403"/>
                  </a:lnTo>
                  <a:lnTo>
                    <a:pt x="8877" y="7711"/>
                  </a:lnTo>
                  <a:lnTo>
                    <a:pt x="13487" y="4322"/>
                  </a:lnTo>
                  <a:lnTo>
                    <a:pt x="13487" y="4322"/>
                  </a:lnTo>
                  <a:cubicBezTo>
                    <a:pt x="13056" y="3979"/>
                    <a:pt x="8877" y="17"/>
                    <a:pt x="8877" y="17"/>
                  </a:cubicBezTo>
                  <a:cubicBezTo>
                    <a:pt x="8767" y="6"/>
                    <a:pt x="8661" y="0"/>
                    <a:pt x="85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326;p61">
              <a:extLst>
                <a:ext uri="{FF2B5EF4-FFF2-40B4-BE49-F238E27FC236}">
                  <a16:creationId xmlns:a16="http://schemas.microsoft.com/office/drawing/2014/main" id="{C1731619-04ED-4548-BCB5-E6B210D9A3D5}"/>
                </a:ext>
              </a:extLst>
            </p:cNvPr>
            <p:cNvSpPr/>
            <p:nvPr/>
          </p:nvSpPr>
          <p:spPr>
            <a:xfrm>
              <a:off x="3973888" y="3426750"/>
              <a:ext cx="150675" cy="170925"/>
            </a:xfrm>
            <a:custGeom>
              <a:avLst/>
              <a:gdLst/>
              <a:ahLst/>
              <a:cxnLst/>
              <a:rect l="l" t="t" r="r" b="b"/>
              <a:pathLst>
                <a:path w="6027" h="6837" extrusionOk="0">
                  <a:moveTo>
                    <a:pt x="5912" y="445"/>
                  </a:moveTo>
                  <a:cubicBezTo>
                    <a:pt x="5953" y="462"/>
                    <a:pt x="5983" y="476"/>
                    <a:pt x="6003" y="486"/>
                  </a:cubicBezTo>
                  <a:lnTo>
                    <a:pt x="6026" y="486"/>
                  </a:lnTo>
                  <a:cubicBezTo>
                    <a:pt x="5988" y="470"/>
                    <a:pt x="5950" y="456"/>
                    <a:pt x="5912" y="445"/>
                  </a:cubicBezTo>
                  <a:close/>
                  <a:moveTo>
                    <a:pt x="3831" y="1"/>
                  </a:moveTo>
                  <a:cubicBezTo>
                    <a:pt x="3126" y="1"/>
                    <a:pt x="2389" y="187"/>
                    <a:pt x="1855" y="787"/>
                  </a:cubicBezTo>
                  <a:cubicBezTo>
                    <a:pt x="1" y="2896"/>
                    <a:pt x="1855" y="5005"/>
                    <a:pt x="1855" y="5005"/>
                  </a:cubicBezTo>
                  <a:cubicBezTo>
                    <a:pt x="1090" y="5005"/>
                    <a:pt x="441" y="5631"/>
                    <a:pt x="441" y="6419"/>
                  </a:cubicBezTo>
                  <a:lnTo>
                    <a:pt x="441" y="6535"/>
                  </a:lnTo>
                  <a:lnTo>
                    <a:pt x="2735" y="6836"/>
                  </a:lnTo>
                  <a:lnTo>
                    <a:pt x="4473" y="6697"/>
                  </a:lnTo>
                  <a:cubicBezTo>
                    <a:pt x="4056" y="6373"/>
                    <a:pt x="3778" y="5909"/>
                    <a:pt x="3732" y="5399"/>
                  </a:cubicBezTo>
                  <a:cubicBezTo>
                    <a:pt x="3732" y="5237"/>
                    <a:pt x="3639" y="5075"/>
                    <a:pt x="3662" y="4959"/>
                  </a:cubicBezTo>
                  <a:cubicBezTo>
                    <a:pt x="3201" y="2906"/>
                    <a:pt x="4294" y="398"/>
                    <a:pt x="5603" y="398"/>
                  </a:cubicBezTo>
                  <a:cubicBezTo>
                    <a:pt x="5705" y="398"/>
                    <a:pt x="5808" y="413"/>
                    <a:pt x="5912" y="445"/>
                  </a:cubicBezTo>
                  <a:lnTo>
                    <a:pt x="5912" y="445"/>
                  </a:lnTo>
                  <a:cubicBezTo>
                    <a:pt x="5608" y="314"/>
                    <a:pt x="4745" y="1"/>
                    <a:pt x="38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327;p61">
              <a:extLst>
                <a:ext uri="{FF2B5EF4-FFF2-40B4-BE49-F238E27FC236}">
                  <a16:creationId xmlns:a16="http://schemas.microsoft.com/office/drawing/2014/main" id="{5231DAF6-05ED-EC4E-8361-BCD423F1C3AB}"/>
                </a:ext>
              </a:extLst>
            </p:cNvPr>
            <p:cNvSpPr/>
            <p:nvPr/>
          </p:nvSpPr>
          <p:spPr>
            <a:xfrm>
              <a:off x="3985488" y="3523475"/>
              <a:ext cx="210900" cy="303050"/>
            </a:xfrm>
            <a:custGeom>
              <a:avLst/>
              <a:gdLst/>
              <a:ahLst/>
              <a:cxnLst/>
              <a:rect l="l" t="t" r="r" b="b"/>
              <a:pathLst>
                <a:path w="8436" h="12122" extrusionOk="0">
                  <a:moveTo>
                    <a:pt x="4658" y="1"/>
                  </a:moveTo>
                  <a:cubicBezTo>
                    <a:pt x="3221" y="1"/>
                    <a:pt x="2596" y="1808"/>
                    <a:pt x="3731" y="2689"/>
                  </a:cubicBezTo>
                  <a:lnTo>
                    <a:pt x="0" y="2689"/>
                  </a:lnTo>
                  <a:cubicBezTo>
                    <a:pt x="46" y="3431"/>
                    <a:pt x="672" y="3987"/>
                    <a:pt x="1414" y="3987"/>
                  </a:cubicBezTo>
                  <a:lnTo>
                    <a:pt x="1460" y="3987"/>
                  </a:lnTo>
                  <a:cubicBezTo>
                    <a:pt x="1391" y="4195"/>
                    <a:pt x="1367" y="4404"/>
                    <a:pt x="1367" y="4636"/>
                  </a:cubicBezTo>
                  <a:cubicBezTo>
                    <a:pt x="1367" y="5632"/>
                    <a:pt x="1970" y="6443"/>
                    <a:pt x="2712" y="6443"/>
                  </a:cubicBezTo>
                  <a:cubicBezTo>
                    <a:pt x="3036" y="6420"/>
                    <a:pt x="3360" y="6258"/>
                    <a:pt x="3569" y="6003"/>
                  </a:cubicBezTo>
                  <a:cubicBezTo>
                    <a:pt x="3847" y="7927"/>
                    <a:pt x="5214" y="9526"/>
                    <a:pt x="7092" y="10059"/>
                  </a:cubicBezTo>
                  <a:lnTo>
                    <a:pt x="7092" y="10800"/>
                  </a:lnTo>
                  <a:cubicBezTo>
                    <a:pt x="7092" y="11542"/>
                    <a:pt x="7694" y="12121"/>
                    <a:pt x="8436" y="12121"/>
                  </a:cubicBezTo>
                  <a:lnTo>
                    <a:pt x="8436" y="7208"/>
                  </a:lnTo>
                  <a:cubicBezTo>
                    <a:pt x="8117" y="7601"/>
                    <a:pt x="7687" y="7777"/>
                    <a:pt x="7266" y="7777"/>
                  </a:cubicBezTo>
                  <a:cubicBezTo>
                    <a:pt x="6497" y="7777"/>
                    <a:pt x="5754" y="7192"/>
                    <a:pt x="5748" y="6270"/>
                  </a:cubicBezTo>
                  <a:lnTo>
                    <a:pt x="5748" y="6270"/>
                  </a:lnTo>
                  <a:cubicBezTo>
                    <a:pt x="5754" y="5347"/>
                    <a:pt x="6507" y="4762"/>
                    <a:pt x="7276" y="4762"/>
                  </a:cubicBezTo>
                  <a:cubicBezTo>
                    <a:pt x="7698" y="4762"/>
                    <a:pt x="8125" y="4938"/>
                    <a:pt x="8436" y="5331"/>
                  </a:cubicBezTo>
                  <a:lnTo>
                    <a:pt x="8436" y="2689"/>
                  </a:lnTo>
                  <a:lnTo>
                    <a:pt x="5608" y="2689"/>
                  </a:lnTo>
                  <a:cubicBezTo>
                    <a:pt x="6721" y="1808"/>
                    <a:pt x="6095" y="1"/>
                    <a:pt x="46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328;p61">
              <a:extLst>
                <a:ext uri="{FF2B5EF4-FFF2-40B4-BE49-F238E27FC236}">
                  <a16:creationId xmlns:a16="http://schemas.microsoft.com/office/drawing/2014/main" id="{08177C72-8650-554B-8AC6-3F18A52A1840}"/>
                </a:ext>
              </a:extLst>
            </p:cNvPr>
            <p:cNvSpPr/>
            <p:nvPr/>
          </p:nvSpPr>
          <p:spPr>
            <a:xfrm>
              <a:off x="4196363" y="3397750"/>
              <a:ext cx="227150" cy="259600"/>
            </a:xfrm>
            <a:custGeom>
              <a:avLst/>
              <a:gdLst/>
              <a:ahLst/>
              <a:cxnLst/>
              <a:rect l="l" t="t" r="r" b="b"/>
              <a:pathLst>
                <a:path w="9086" h="10384" extrusionOk="0">
                  <a:moveTo>
                    <a:pt x="1" y="1"/>
                  </a:moveTo>
                  <a:lnTo>
                    <a:pt x="1" y="3245"/>
                  </a:lnTo>
                  <a:cubicBezTo>
                    <a:pt x="313" y="2851"/>
                    <a:pt x="741" y="2675"/>
                    <a:pt x="1164" y="2675"/>
                  </a:cubicBezTo>
                  <a:cubicBezTo>
                    <a:pt x="1936" y="2675"/>
                    <a:pt x="2689" y="3259"/>
                    <a:pt x="2689" y="4172"/>
                  </a:cubicBezTo>
                  <a:cubicBezTo>
                    <a:pt x="2689" y="5101"/>
                    <a:pt x="1933" y="5691"/>
                    <a:pt x="1161" y="5691"/>
                  </a:cubicBezTo>
                  <a:cubicBezTo>
                    <a:pt x="739" y="5691"/>
                    <a:pt x="312" y="5515"/>
                    <a:pt x="1" y="5122"/>
                  </a:cubicBezTo>
                  <a:lnTo>
                    <a:pt x="1" y="7718"/>
                  </a:lnTo>
                  <a:lnTo>
                    <a:pt x="2411" y="7718"/>
                  </a:lnTo>
                  <a:cubicBezTo>
                    <a:pt x="1275" y="8599"/>
                    <a:pt x="1901" y="10383"/>
                    <a:pt x="3338" y="10383"/>
                  </a:cubicBezTo>
                  <a:cubicBezTo>
                    <a:pt x="4775" y="10383"/>
                    <a:pt x="5401" y="8599"/>
                    <a:pt x="4288" y="7718"/>
                  </a:cubicBezTo>
                  <a:lnTo>
                    <a:pt x="7950" y="7718"/>
                  </a:lnTo>
                  <a:lnTo>
                    <a:pt x="7950" y="7579"/>
                  </a:lnTo>
                  <a:cubicBezTo>
                    <a:pt x="7973" y="7208"/>
                    <a:pt x="7811" y="6837"/>
                    <a:pt x="7556" y="6582"/>
                  </a:cubicBezTo>
                  <a:cubicBezTo>
                    <a:pt x="7278" y="6304"/>
                    <a:pt x="6930" y="6165"/>
                    <a:pt x="6559" y="6165"/>
                  </a:cubicBezTo>
                  <a:lnTo>
                    <a:pt x="6444" y="6165"/>
                  </a:lnTo>
                  <a:cubicBezTo>
                    <a:pt x="7672" y="5702"/>
                    <a:pt x="9086" y="2828"/>
                    <a:pt x="8019" y="789"/>
                  </a:cubicBezTo>
                  <a:lnTo>
                    <a:pt x="8019" y="789"/>
                  </a:lnTo>
                  <a:cubicBezTo>
                    <a:pt x="8019" y="789"/>
                    <a:pt x="7099" y="1680"/>
                    <a:pt x="5354" y="1680"/>
                  </a:cubicBezTo>
                  <a:cubicBezTo>
                    <a:pt x="4414" y="1680"/>
                    <a:pt x="3235" y="1421"/>
                    <a:pt x="1832" y="626"/>
                  </a:cubicBezTo>
                  <a:cubicBezTo>
                    <a:pt x="1275" y="279"/>
                    <a:pt x="650" y="70"/>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329;p61">
              <a:extLst>
                <a:ext uri="{FF2B5EF4-FFF2-40B4-BE49-F238E27FC236}">
                  <a16:creationId xmlns:a16="http://schemas.microsoft.com/office/drawing/2014/main" id="{1C222924-9318-0645-A6A4-3DF6BE4D15CD}"/>
                </a:ext>
              </a:extLst>
            </p:cNvPr>
            <p:cNvSpPr/>
            <p:nvPr/>
          </p:nvSpPr>
          <p:spPr>
            <a:xfrm>
              <a:off x="3985488" y="3550700"/>
              <a:ext cx="210900" cy="275825"/>
            </a:xfrm>
            <a:custGeom>
              <a:avLst/>
              <a:gdLst/>
              <a:ahLst/>
              <a:cxnLst/>
              <a:rect l="l" t="t" r="r" b="b"/>
              <a:pathLst>
                <a:path w="8436" h="11033" extrusionOk="0">
                  <a:moveTo>
                    <a:pt x="3221" y="1"/>
                  </a:moveTo>
                  <a:lnTo>
                    <a:pt x="3221" y="1"/>
                  </a:lnTo>
                  <a:cubicBezTo>
                    <a:pt x="3036" y="603"/>
                    <a:pt x="3245" y="1229"/>
                    <a:pt x="3731" y="1600"/>
                  </a:cubicBezTo>
                  <a:lnTo>
                    <a:pt x="0" y="1600"/>
                  </a:lnTo>
                  <a:cubicBezTo>
                    <a:pt x="46" y="2342"/>
                    <a:pt x="672" y="2898"/>
                    <a:pt x="1414" y="2898"/>
                  </a:cubicBezTo>
                  <a:lnTo>
                    <a:pt x="1460" y="2875"/>
                  </a:lnTo>
                  <a:lnTo>
                    <a:pt x="1460" y="2875"/>
                  </a:lnTo>
                  <a:cubicBezTo>
                    <a:pt x="1391" y="3106"/>
                    <a:pt x="1367" y="3315"/>
                    <a:pt x="1367" y="3547"/>
                  </a:cubicBezTo>
                  <a:cubicBezTo>
                    <a:pt x="1367" y="4543"/>
                    <a:pt x="1970" y="5354"/>
                    <a:pt x="2712" y="5354"/>
                  </a:cubicBezTo>
                  <a:cubicBezTo>
                    <a:pt x="3036" y="5331"/>
                    <a:pt x="3360" y="5169"/>
                    <a:pt x="3569" y="4914"/>
                  </a:cubicBezTo>
                  <a:cubicBezTo>
                    <a:pt x="3847" y="6838"/>
                    <a:pt x="5214" y="8437"/>
                    <a:pt x="7092" y="8970"/>
                  </a:cubicBezTo>
                  <a:lnTo>
                    <a:pt x="7092" y="9711"/>
                  </a:lnTo>
                  <a:cubicBezTo>
                    <a:pt x="7092" y="10453"/>
                    <a:pt x="7694" y="11032"/>
                    <a:pt x="8436" y="11032"/>
                  </a:cubicBezTo>
                  <a:lnTo>
                    <a:pt x="8436" y="8367"/>
                  </a:lnTo>
                  <a:cubicBezTo>
                    <a:pt x="6072" y="7718"/>
                    <a:pt x="4334" y="5331"/>
                    <a:pt x="4334" y="2504"/>
                  </a:cubicBezTo>
                  <a:lnTo>
                    <a:pt x="4334" y="1855"/>
                  </a:lnTo>
                  <a:cubicBezTo>
                    <a:pt x="3754" y="1391"/>
                    <a:pt x="3360" y="743"/>
                    <a:pt x="32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udio 2">
            <a:hlinkClick r:id="" action="ppaction://media"/>
            <a:extLst>
              <a:ext uri="{FF2B5EF4-FFF2-40B4-BE49-F238E27FC236}">
                <a16:creationId xmlns:a16="http://schemas.microsoft.com/office/drawing/2014/main" id="{7B001DE2-5565-FE4D-B4B3-06C60C1A88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28605"/>
    </mc:Choice>
    <mc:Fallback>
      <p:transition spd="slow" advTm="128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6F62A50-12AC-5D43-8D3A-6DF85EBD1E49}"/>
              </a:ext>
            </a:extLst>
          </p:cNvPr>
          <p:cNvSpPr>
            <a:spLocks noGrp="1"/>
          </p:cNvSpPr>
          <p:nvPr>
            <p:ph type="title"/>
          </p:nvPr>
        </p:nvSpPr>
        <p:spPr>
          <a:xfrm>
            <a:off x="4183428" y="1665536"/>
            <a:ext cx="4682048" cy="1346400"/>
          </a:xfrm>
        </p:spPr>
        <p:txBody>
          <a:bodyPr/>
          <a:lstStyle/>
          <a:p>
            <a:r>
              <a:rPr lang="en-US" sz="3600" dirty="0"/>
              <a:t>RECOMMENDATIONS</a:t>
            </a:r>
          </a:p>
        </p:txBody>
      </p:sp>
      <p:sp>
        <p:nvSpPr>
          <p:cNvPr id="17" name="Title 16">
            <a:extLst>
              <a:ext uri="{FF2B5EF4-FFF2-40B4-BE49-F238E27FC236}">
                <a16:creationId xmlns:a16="http://schemas.microsoft.com/office/drawing/2014/main" id="{BFBA4A82-3513-C044-AA52-E73DAEE0E15C}"/>
              </a:ext>
            </a:extLst>
          </p:cNvPr>
          <p:cNvSpPr>
            <a:spLocks noGrp="1"/>
          </p:cNvSpPr>
          <p:nvPr>
            <p:ph type="title" idx="2"/>
          </p:nvPr>
        </p:nvSpPr>
        <p:spPr/>
        <p:txBody>
          <a:bodyPr/>
          <a:lstStyle/>
          <a:p>
            <a:r>
              <a:rPr lang="en-US" dirty="0">
                <a:solidFill>
                  <a:schemeClr val="accent1"/>
                </a:solidFill>
              </a:rPr>
              <a:t>04</a:t>
            </a:r>
          </a:p>
        </p:txBody>
      </p:sp>
      <p:sp>
        <p:nvSpPr>
          <p:cNvPr id="16" name="Subtitle 15">
            <a:extLst>
              <a:ext uri="{FF2B5EF4-FFF2-40B4-BE49-F238E27FC236}">
                <a16:creationId xmlns:a16="http://schemas.microsoft.com/office/drawing/2014/main" id="{C625EE11-3D1D-A747-8EC4-54822711BB53}"/>
              </a:ext>
            </a:extLst>
          </p:cNvPr>
          <p:cNvSpPr>
            <a:spLocks noGrp="1"/>
          </p:cNvSpPr>
          <p:nvPr>
            <p:ph type="subTitle" idx="1"/>
          </p:nvPr>
        </p:nvSpPr>
        <p:spPr/>
        <p:txBody>
          <a:bodyPr/>
          <a:lstStyle/>
          <a:p>
            <a:r>
              <a:rPr lang="en-US" dirty="0"/>
              <a:t>Improving TGE Healthcare</a:t>
            </a:r>
          </a:p>
        </p:txBody>
      </p:sp>
      <p:grpSp>
        <p:nvGrpSpPr>
          <p:cNvPr id="18" name="Google Shape;1943;p47">
            <a:extLst>
              <a:ext uri="{FF2B5EF4-FFF2-40B4-BE49-F238E27FC236}">
                <a16:creationId xmlns:a16="http://schemas.microsoft.com/office/drawing/2014/main" id="{7EBEAE83-3707-924D-8024-0B9D860AE5CC}"/>
              </a:ext>
            </a:extLst>
          </p:cNvPr>
          <p:cNvGrpSpPr/>
          <p:nvPr/>
        </p:nvGrpSpPr>
        <p:grpSpPr>
          <a:xfrm>
            <a:off x="1837189" y="1843940"/>
            <a:ext cx="1679007" cy="2995570"/>
            <a:chOff x="5732569" y="1900075"/>
            <a:chExt cx="1679007" cy="2995570"/>
          </a:xfrm>
        </p:grpSpPr>
        <p:grpSp>
          <p:nvGrpSpPr>
            <p:cNvPr id="19" name="Google Shape;1944;p47">
              <a:extLst>
                <a:ext uri="{FF2B5EF4-FFF2-40B4-BE49-F238E27FC236}">
                  <a16:creationId xmlns:a16="http://schemas.microsoft.com/office/drawing/2014/main" id="{F40C39B0-C2F4-AE4A-9548-DC6B02E6D8D3}"/>
                </a:ext>
              </a:extLst>
            </p:cNvPr>
            <p:cNvGrpSpPr/>
            <p:nvPr/>
          </p:nvGrpSpPr>
          <p:grpSpPr>
            <a:xfrm>
              <a:off x="5732569" y="1900075"/>
              <a:ext cx="1679007" cy="2995570"/>
              <a:chOff x="6320744" y="1328575"/>
              <a:chExt cx="1679007" cy="2995570"/>
            </a:xfrm>
          </p:grpSpPr>
          <p:sp>
            <p:nvSpPr>
              <p:cNvPr id="30" name="Google Shape;1945;p47">
                <a:extLst>
                  <a:ext uri="{FF2B5EF4-FFF2-40B4-BE49-F238E27FC236}">
                    <a16:creationId xmlns:a16="http://schemas.microsoft.com/office/drawing/2014/main" id="{BE2EBC16-2149-C342-A399-EB9E3F5C299A}"/>
                  </a:ext>
                </a:extLst>
              </p:cNvPr>
              <p:cNvSpPr/>
              <p:nvPr/>
            </p:nvSpPr>
            <p:spPr>
              <a:xfrm>
                <a:off x="7680422" y="1859512"/>
                <a:ext cx="8468" cy="219780"/>
              </a:xfrm>
              <a:custGeom>
                <a:avLst/>
                <a:gdLst/>
                <a:ahLst/>
                <a:cxnLst/>
                <a:rect l="l" t="t" r="r" b="b"/>
                <a:pathLst>
                  <a:path w="156" h="4049" extrusionOk="0">
                    <a:moveTo>
                      <a:pt x="81" y="0"/>
                    </a:moveTo>
                    <a:cubicBezTo>
                      <a:pt x="33" y="0"/>
                      <a:pt x="0" y="38"/>
                      <a:pt x="0" y="81"/>
                    </a:cubicBezTo>
                    <a:lnTo>
                      <a:pt x="0" y="3968"/>
                    </a:lnTo>
                    <a:cubicBezTo>
                      <a:pt x="0" y="4011"/>
                      <a:pt x="33" y="4048"/>
                      <a:pt x="81" y="4048"/>
                    </a:cubicBezTo>
                    <a:cubicBezTo>
                      <a:pt x="124" y="4048"/>
                      <a:pt x="156" y="4011"/>
                      <a:pt x="156" y="3968"/>
                    </a:cubicBezTo>
                    <a:lnTo>
                      <a:pt x="156" y="81"/>
                    </a:lnTo>
                    <a:cubicBezTo>
                      <a:pt x="156" y="38"/>
                      <a:pt x="124" y="0"/>
                      <a:pt x="81" y="0"/>
                    </a:cubicBezTo>
                    <a:close/>
                  </a:path>
                </a:pathLst>
              </a:custGeom>
              <a:solidFill>
                <a:srgbClr val="EA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946;p47">
                <a:extLst>
                  <a:ext uri="{FF2B5EF4-FFF2-40B4-BE49-F238E27FC236}">
                    <a16:creationId xmlns:a16="http://schemas.microsoft.com/office/drawing/2014/main" id="{75A9A1FF-3530-7049-B181-B814F77618AB}"/>
                  </a:ext>
                </a:extLst>
              </p:cNvPr>
              <p:cNvSpPr/>
              <p:nvPr/>
            </p:nvSpPr>
            <p:spPr>
              <a:xfrm>
                <a:off x="7000240" y="2407793"/>
                <a:ext cx="8793" cy="238723"/>
              </a:xfrm>
              <a:custGeom>
                <a:avLst/>
                <a:gdLst/>
                <a:ahLst/>
                <a:cxnLst/>
                <a:rect l="l" t="t" r="r" b="b"/>
                <a:pathLst>
                  <a:path w="162" h="4398" extrusionOk="0">
                    <a:moveTo>
                      <a:pt x="81" y="1"/>
                    </a:moveTo>
                    <a:cubicBezTo>
                      <a:pt x="38" y="1"/>
                      <a:pt x="0" y="33"/>
                      <a:pt x="0" y="81"/>
                    </a:cubicBezTo>
                    <a:lnTo>
                      <a:pt x="0" y="4317"/>
                    </a:lnTo>
                    <a:cubicBezTo>
                      <a:pt x="0" y="4360"/>
                      <a:pt x="38" y="4398"/>
                      <a:pt x="81" y="4398"/>
                    </a:cubicBezTo>
                    <a:cubicBezTo>
                      <a:pt x="124" y="4398"/>
                      <a:pt x="161" y="4360"/>
                      <a:pt x="161" y="4317"/>
                    </a:cubicBezTo>
                    <a:lnTo>
                      <a:pt x="161" y="81"/>
                    </a:lnTo>
                    <a:cubicBezTo>
                      <a:pt x="161" y="33"/>
                      <a:pt x="124" y="1"/>
                      <a:pt x="81" y="1"/>
                    </a:cubicBezTo>
                    <a:close/>
                  </a:path>
                </a:pathLst>
              </a:custGeom>
              <a:solidFill>
                <a:srgbClr val="EA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947;p47">
                <a:extLst>
                  <a:ext uri="{FF2B5EF4-FFF2-40B4-BE49-F238E27FC236}">
                    <a16:creationId xmlns:a16="http://schemas.microsoft.com/office/drawing/2014/main" id="{2E4A732F-D73A-1944-9CA3-89DAEBA88292}"/>
                  </a:ext>
                </a:extLst>
              </p:cNvPr>
              <p:cNvSpPr/>
              <p:nvPr/>
            </p:nvSpPr>
            <p:spPr>
              <a:xfrm>
                <a:off x="7091051" y="2851640"/>
                <a:ext cx="8793" cy="219508"/>
              </a:xfrm>
              <a:custGeom>
                <a:avLst/>
                <a:gdLst/>
                <a:ahLst/>
                <a:cxnLst/>
                <a:rect l="l" t="t" r="r" b="b"/>
                <a:pathLst>
                  <a:path w="162" h="4044" extrusionOk="0">
                    <a:moveTo>
                      <a:pt x="81" y="1"/>
                    </a:moveTo>
                    <a:cubicBezTo>
                      <a:pt x="38" y="1"/>
                      <a:pt x="0" y="33"/>
                      <a:pt x="0" y="76"/>
                    </a:cubicBezTo>
                    <a:lnTo>
                      <a:pt x="0" y="3963"/>
                    </a:lnTo>
                    <a:cubicBezTo>
                      <a:pt x="0" y="4012"/>
                      <a:pt x="38" y="4044"/>
                      <a:pt x="81" y="4044"/>
                    </a:cubicBezTo>
                    <a:cubicBezTo>
                      <a:pt x="124" y="4044"/>
                      <a:pt x="161" y="4012"/>
                      <a:pt x="161" y="3963"/>
                    </a:cubicBezTo>
                    <a:lnTo>
                      <a:pt x="161" y="76"/>
                    </a:lnTo>
                    <a:cubicBezTo>
                      <a:pt x="161" y="33"/>
                      <a:pt x="124" y="1"/>
                      <a:pt x="81" y="1"/>
                    </a:cubicBezTo>
                    <a:close/>
                  </a:path>
                </a:pathLst>
              </a:custGeom>
              <a:solidFill>
                <a:srgbClr val="EA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48;p47">
                <a:extLst>
                  <a:ext uri="{FF2B5EF4-FFF2-40B4-BE49-F238E27FC236}">
                    <a16:creationId xmlns:a16="http://schemas.microsoft.com/office/drawing/2014/main" id="{993D9514-C48D-864D-B51C-5E3AF1E9E179}"/>
                  </a:ext>
                </a:extLst>
              </p:cNvPr>
              <p:cNvSpPr/>
              <p:nvPr/>
            </p:nvSpPr>
            <p:spPr>
              <a:xfrm>
                <a:off x="7141965" y="2290223"/>
                <a:ext cx="857786" cy="616403"/>
              </a:xfrm>
              <a:custGeom>
                <a:avLst/>
                <a:gdLst/>
                <a:ahLst/>
                <a:cxnLst/>
                <a:rect l="l" t="t" r="r" b="b"/>
                <a:pathLst>
                  <a:path w="15803" h="11356" extrusionOk="0">
                    <a:moveTo>
                      <a:pt x="408" y="1"/>
                    </a:moveTo>
                    <a:lnTo>
                      <a:pt x="1" y="10242"/>
                    </a:lnTo>
                    <a:lnTo>
                      <a:pt x="13867" y="11352"/>
                    </a:lnTo>
                    <a:cubicBezTo>
                      <a:pt x="13897" y="11354"/>
                      <a:pt x="13927" y="11355"/>
                      <a:pt x="13957" y="11355"/>
                    </a:cubicBezTo>
                    <a:cubicBezTo>
                      <a:pt x="14210" y="11355"/>
                      <a:pt x="14459" y="11275"/>
                      <a:pt x="14660" y="11121"/>
                    </a:cubicBezTo>
                    <a:cubicBezTo>
                      <a:pt x="14698" y="11095"/>
                      <a:pt x="14735" y="11062"/>
                      <a:pt x="14773" y="11030"/>
                    </a:cubicBezTo>
                    <a:cubicBezTo>
                      <a:pt x="14987" y="10832"/>
                      <a:pt x="15116" y="10558"/>
                      <a:pt x="15138" y="10263"/>
                    </a:cubicBezTo>
                    <a:lnTo>
                      <a:pt x="15776" y="2022"/>
                    </a:lnTo>
                    <a:cubicBezTo>
                      <a:pt x="15802" y="1658"/>
                      <a:pt x="15663" y="1298"/>
                      <a:pt x="15390" y="1057"/>
                    </a:cubicBezTo>
                    <a:cubicBezTo>
                      <a:pt x="15320" y="993"/>
                      <a:pt x="15245" y="939"/>
                      <a:pt x="15164" y="896"/>
                    </a:cubicBezTo>
                    <a:cubicBezTo>
                      <a:pt x="15009" y="805"/>
                      <a:pt x="14837" y="757"/>
                      <a:pt x="14655" y="746"/>
                    </a:cubicBezTo>
                    <a:lnTo>
                      <a:pt x="40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49;p47">
                <a:extLst>
                  <a:ext uri="{FF2B5EF4-FFF2-40B4-BE49-F238E27FC236}">
                    <a16:creationId xmlns:a16="http://schemas.microsoft.com/office/drawing/2014/main" id="{58230AE3-E735-654D-BA96-22AC910AC326}"/>
                  </a:ext>
                </a:extLst>
              </p:cNvPr>
              <p:cNvSpPr/>
              <p:nvPr/>
            </p:nvSpPr>
            <p:spPr>
              <a:xfrm>
                <a:off x="6913773" y="3209941"/>
                <a:ext cx="944797" cy="142051"/>
              </a:xfrm>
              <a:custGeom>
                <a:avLst/>
                <a:gdLst/>
                <a:ahLst/>
                <a:cxnLst/>
                <a:rect l="l" t="t" r="r" b="b"/>
                <a:pathLst>
                  <a:path w="17406" h="2617" extrusionOk="0">
                    <a:moveTo>
                      <a:pt x="4821" y="0"/>
                    </a:moveTo>
                    <a:lnTo>
                      <a:pt x="1" y="2263"/>
                    </a:lnTo>
                    <a:lnTo>
                      <a:pt x="13245" y="2617"/>
                    </a:lnTo>
                    <a:cubicBezTo>
                      <a:pt x="13352" y="2617"/>
                      <a:pt x="13459" y="2596"/>
                      <a:pt x="13556" y="2547"/>
                    </a:cubicBezTo>
                    <a:lnTo>
                      <a:pt x="17181" y="746"/>
                    </a:lnTo>
                    <a:cubicBezTo>
                      <a:pt x="17406" y="633"/>
                      <a:pt x="17320" y="333"/>
                      <a:pt x="17063" y="327"/>
                    </a:cubicBezTo>
                    <a:lnTo>
                      <a:pt x="48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950;p47">
                <a:extLst>
                  <a:ext uri="{FF2B5EF4-FFF2-40B4-BE49-F238E27FC236}">
                    <a16:creationId xmlns:a16="http://schemas.microsoft.com/office/drawing/2014/main" id="{48FAC57C-5D17-3B43-B180-EDA5A15D2D72}"/>
                  </a:ext>
                </a:extLst>
              </p:cNvPr>
              <p:cNvSpPr/>
              <p:nvPr/>
            </p:nvSpPr>
            <p:spPr>
              <a:xfrm>
                <a:off x="7629779" y="3327511"/>
                <a:ext cx="52706" cy="845845"/>
              </a:xfrm>
              <a:custGeom>
                <a:avLst/>
                <a:gdLst/>
                <a:ahLst/>
                <a:cxnLst/>
                <a:rect l="l" t="t" r="r" b="b"/>
                <a:pathLst>
                  <a:path w="971" h="15583" extrusionOk="0">
                    <a:moveTo>
                      <a:pt x="92" y="1"/>
                    </a:moveTo>
                    <a:cubicBezTo>
                      <a:pt x="38" y="6"/>
                      <a:pt x="0" y="49"/>
                      <a:pt x="6" y="97"/>
                    </a:cubicBezTo>
                    <a:lnTo>
                      <a:pt x="789" y="15497"/>
                    </a:lnTo>
                    <a:cubicBezTo>
                      <a:pt x="794" y="15545"/>
                      <a:pt x="831" y="15582"/>
                      <a:pt x="880" y="15582"/>
                    </a:cubicBezTo>
                    <a:lnTo>
                      <a:pt x="885" y="15582"/>
                    </a:lnTo>
                    <a:cubicBezTo>
                      <a:pt x="933" y="15582"/>
                      <a:pt x="971" y="15539"/>
                      <a:pt x="971" y="15491"/>
                    </a:cubicBezTo>
                    <a:lnTo>
                      <a:pt x="188" y="86"/>
                    </a:lnTo>
                    <a:cubicBezTo>
                      <a:pt x="183" y="38"/>
                      <a:pt x="140" y="1"/>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51;p47">
                <a:extLst>
                  <a:ext uri="{FF2B5EF4-FFF2-40B4-BE49-F238E27FC236}">
                    <a16:creationId xmlns:a16="http://schemas.microsoft.com/office/drawing/2014/main" id="{93F10458-87F1-9446-94AE-55B40B797DA5}"/>
                  </a:ext>
                </a:extLst>
              </p:cNvPr>
              <p:cNvSpPr/>
              <p:nvPr/>
            </p:nvSpPr>
            <p:spPr>
              <a:xfrm>
                <a:off x="6979017" y="3337879"/>
                <a:ext cx="871411" cy="123270"/>
              </a:xfrm>
              <a:custGeom>
                <a:avLst/>
                <a:gdLst/>
                <a:ahLst/>
                <a:cxnLst/>
                <a:rect l="l" t="t" r="r" b="b"/>
                <a:pathLst>
                  <a:path w="16054" h="2271" extrusionOk="0">
                    <a:moveTo>
                      <a:pt x="15954" y="0"/>
                    </a:moveTo>
                    <a:cubicBezTo>
                      <a:pt x="15939" y="0"/>
                      <a:pt x="15923" y="4"/>
                      <a:pt x="15909" y="13"/>
                    </a:cubicBezTo>
                    <a:lnTo>
                      <a:pt x="12086" y="2088"/>
                    </a:lnTo>
                    <a:lnTo>
                      <a:pt x="91" y="1960"/>
                    </a:lnTo>
                    <a:cubicBezTo>
                      <a:pt x="43" y="1960"/>
                      <a:pt x="0" y="1997"/>
                      <a:pt x="0" y="2051"/>
                    </a:cubicBezTo>
                    <a:cubicBezTo>
                      <a:pt x="0" y="2099"/>
                      <a:pt x="38" y="2142"/>
                      <a:pt x="91" y="2142"/>
                    </a:cubicBezTo>
                    <a:lnTo>
                      <a:pt x="12113" y="2271"/>
                    </a:lnTo>
                    <a:cubicBezTo>
                      <a:pt x="12129" y="2271"/>
                      <a:pt x="12140" y="2265"/>
                      <a:pt x="12156" y="2260"/>
                    </a:cubicBezTo>
                    <a:lnTo>
                      <a:pt x="15995" y="169"/>
                    </a:lnTo>
                    <a:cubicBezTo>
                      <a:pt x="16038" y="147"/>
                      <a:pt x="16054" y="88"/>
                      <a:pt x="16032" y="46"/>
                    </a:cubicBezTo>
                    <a:cubicBezTo>
                      <a:pt x="16014" y="17"/>
                      <a:pt x="15985" y="0"/>
                      <a:pt x="159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52;p47">
                <a:extLst>
                  <a:ext uri="{FF2B5EF4-FFF2-40B4-BE49-F238E27FC236}">
                    <a16:creationId xmlns:a16="http://schemas.microsoft.com/office/drawing/2014/main" id="{E06EA1DA-4A2D-2443-8B80-FF3DD0AF7063}"/>
                  </a:ext>
                </a:extLst>
              </p:cNvPr>
              <p:cNvSpPr/>
              <p:nvPr/>
            </p:nvSpPr>
            <p:spPr>
              <a:xfrm>
                <a:off x="7803257" y="2878997"/>
                <a:ext cx="69587" cy="351951"/>
              </a:xfrm>
              <a:custGeom>
                <a:avLst/>
                <a:gdLst/>
                <a:ahLst/>
                <a:cxnLst/>
                <a:rect l="l" t="t" r="r" b="b"/>
                <a:pathLst>
                  <a:path w="1282" h="6484" extrusionOk="0">
                    <a:moveTo>
                      <a:pt x="1180" y="1"/>
                    </a:moveTo>
                    <a:lnTo>
                      <a:pt x="997" y="6"/>
                    </a:lnTo>
                    <a:cubicBezTo>
                      <a:pt x="997" y="49"/>
                      <a:pt x="1099" y="4516"/>
                      <a:pt x="0" y="6392"/>
                    </a:cubicBezTo>
                    <a:lnTo>
                      <a:pt x="161" y="6483"/>
                    </a:lnTo>
                    <a:cubicBezTo>
                      <a:pt x="1282" y="4564"/>
                      <a:pt x="1185" y="189"/>
                      <a:pt x="1180"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53;p47">
                <a:extLst>
                  <a:ext uri="{FF2B5EF4-FFF2-40B4-BE49-F238E27FC236}">
                    <a16:creationId xmlns:a16="http://schemas.microsoft.com/office/drawing/2014/main" id="{10B4DC71-514C-B44F-8FFC-F3B03F8D4A53}"/>
                  </a:ext>
                </a:extLst>
              </p:cNvPr>
              <p:cNvSpPr/>
              <p:nvPr/>
            </p:nvSpPr>
            <p:spPr>
              <a:xfrm>
                <a:off x="6891409" y="3990540"/>
                <a:ext cx="110025" cy="80660"/>
              </a:xfrm>
              <a:custGeom>
                <a:avLst/>
                <a:gdLst/>
                <a:ahLst/>
                <a:cxnLst/>
                <a:rect l="l" t="t" r="r" b="b"/>
                <a:pathLst>
                  <a:path w="2027" h="1486" extrusionOk="0">
                    <a:moveTo>
                      <a:pt x="290" y="0"/>
                    </a:moveTo>
                    <a:lnTo>
                      <a:pt x="0" y="1035"/>
                    </a:lnTo>
                    <a:cubicBezTo>
                      <a:pt x="0" y="1035"/>
                      <a:pt x="590" y="1485"/>
                      <a:pt x="1180" y="1485"/>
                    </a:cubicBezTo>
                    <a:cubicBezTo>
                      <a:pt x="1365" y="1485"/>
                      <a:pt x="1549" y="1441"/>
                      <a:pt x="1716" y="1324"/>
                    </a:cubicBezTo>
                    <a:lnTo>
                      <a:pt x="2027" y="509"/>
                    </a:lnTo>
                    <a:lnTo>
                      <a:pt x="290" y="0"/>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54;p47">
                <a:extLst>
                  <a:ext uri="{FF2B5EF4-FFF2-40B4-BE49-F238E27FC236}">
                    <a16:creationId xmlns:a16="http://schemas.microsoft.com/office/drawing/2014/main" id="{F34CE03F-B3DE-9F47-8032-36AC6AE7DF23}"/>
                  </a:ext>
                </a:extLst>
              </p:cNvPr>
              <p:cNvSpPr/>
              <p:nvPr/>
            </p:nvSpPr>
            <p:spPr>
              <a:xfrm>
                <a:off x="6682649" y="4022240"/>
                <a:ext cx="309504" cy="237746"/>
              </a:xfrm>
              <a:custGeom>
                <a:avLst/>
                <a:gdLst/>
                <a:ahLst/>
                <a:cxnLst/>
                <a:rect l="l" t="t" r="r" b="b"/>
                <a:pathLst>
                  <a:path w="5702" h="4380" extrusionOk="0">
                    <a:moveTo>
                      <a:pt x="4281" y="0"/>
                    </a:moveTo>
                    <a:cubicBezTo>
                      <a:pt x="3867" y="0"/>
                      <a:pt x="3626" y="451"/>
                      <a:pt x="3626" y="451"/>
                    </a:cubicBezTo>
                    <a:cubicBezTo>
                      <a:pt x="3626" y="451"/>
                      <a:pt x="3422" y="596"/>
                      <a:pt x="3111" y="826"/>
                    </a:cubicBezTo>
                    <a:lnTo>
                      <a:pt x="3074" y="853"/>
                    </a:lnTo>
                    <a:cubicBezTo>
                      <a:pt x="2886" y="992"/>
                      <a:pt x="2666" y="1164"/>
                      <a:pt x="2431" y="1346"/>
                    </a:cubicBezTo>
                    <a:cubicBezTo>
                      <a:pt x="2414" y="1357"/>
                      <a:pt x="2398" y="1368"/>
                      <a:pt x="2382" y="1384"/>
                    </a:cubicBezTo>
                    <a:cubicBezTo>
                      <a:pt x="2012" y="1673"/>
                      <a:pt x="1605" y="2006"/>
                      <a:pt x="1235" y="2333"/>
                    </a:cubicBezTo>
                    <a:cubicBezTo>
                      <a:pt x="1224" y="2344"/>
                      <a:pt x="1213" y="2354"/>
                      <a:pt x="1197" y="2365"/>
                    </a:cubicBezTo>
                    <a:cubicBezTo>
                      <a:pt x="747" y="2767"/>
                      <a:pt x="366" y="3159"/>
                      <a:pt x="189" y="3454"/>
                    </a:cubicBezTo>
                    <a:cubicBezTo>
                      <a:pt x="173" y="3480"/>
                      <a:pt x="162" y="3502"/>
                      <a:pt x="152" y="3523"/>
                    </a:cubicBezTo>
                    <a:cubicBezTo>
                      <a:pt x="125" y="3577"/>
                      <a:pt x="103" y="3631"/>
                      <a:pt x="93" y="3695"/>
                    </a:cubicBezTo>
                    <a:cubicBezTo>
                      <a:pt x="1" y="4200"/>
                      <a:pt x="712" y="4379"/>
                      <a:pt x="1421" y="4379"/>
                    </a:cubicBezTo>
                    <a:cubicBezTo>
                      <a:pt x="1909" y="4379"/>
                      <a:pt x="2395" y="4294"/>
                      <a:pt x="2618" y="4172"/>
                    </a:cubicBezTo>
                    <a:cubicBezTo>
                      <a:pt x="3197" y="3850"/>
                      <a:pt x="5069" y="2955"/>
                      <a:pt x="5514" y="2746"/>
                    </a:cubicBezTo>
                    <a:cubicBezTo>
                      <a:pt x="5573" y="2719"/>
                      <a:pt x="5616" y="2665"/>
                      <a:pt x="5632" y="2601"/>
                    </a:cubicBezTo>
                    <a:cubicBezTo>
                      <a:pt x="5642" y="2537"/>
                      <a:pt x="5653" y="2467"/>
                      <a:pt x="5664" y="2392"/>
                    </a:cubicBezTo>
                    <a:cubicBezTo>
                      <a:pt x="5669" y="2376"/>
                      <a:pt x="5669" y="2360"/>
                      <a:pt x="5669" y="2344"/>
                    </a:cubicBezTo>
                    <a:cubicBezTo>
                      <a:pt x="5701" y="1883"/>
                      <a:pt x="5701" y="1421"/>
                      <a:pt x="5664" y="960"/>
                    </a:cubicBezTo>
                    <a:cubicBezTo>
                      <a:pt x="5658" y="939"/>
                      <a:pt x="5658" y="923"/>
                      <a:pt x="5658" y="901"/>
                    </a:cubicBezTo>
                    <a:cubicBezTo>
                      <a:pt x="5648" y="703"/>
                      <a:pt x="5632" y="569"/>
                      <a:pt x="5632" y="569"/>
                    </a:cubicBezTo>
                    <a:cubicBezTo>
                      <a:pt x="5458" y="784"/>
                      <a:pt x="5197" y="816"/>
                      <a:pt x="5057" y="816"/>
                    </a:cubicBezTo>
                    <a:cubicBezTo>
                      <a:pt x="4999" y="816"/>
                      <a:pt x="4961" y="810"/>
                      <a:pt x="4961" y="810"/>
                    </a:cubicBezTo>
                    <a:cubicBezTo>
                      <a:pt x="4961" y="810"/>
                      <a:pt x="4918" y="129"/>
                      <a:pt x="4420" y="17"/>
                    </a:cubicBezTo>
                    <a:cubicBezTo>
                      <a:pt x="4372" y="5"/>
                      <a:pt x="4325" y="0"/>
                      <a:pt x="4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55;p47">
                <a:extLst>
                  <a:ext uri="{FF2B5EF4-FFF2-40B4-BE49-F238E27FC236}">
                    <a16:creationId xmlns:a16="http://schemas.microsoft.com/office/drawing/2014/main" id="{AE71C8AD-4576-0245-A6FA-665326388837}"/>
                  </a:ext>
                </a:extLst>
              </p:cNvPr>
              <p:cNvSpPr/>
              <p:nvPr/>
            </p:nvSpPr>
            <p:spPr>
              <a:xfrm>
                <a:off x="6691171" y="4149417"/>
                <a:ext cx="299245" cy="95261"/>
              </a:xfrm>
              <a:custGeom>
                <a:avLst/>
                <a:gdLst/>
                <a:ahLst/>
                <a:cxnLst/>
                <a:rect l="l" t="t" r="r" b="b"/>
                <a:pathLst>
                  <a:path w="5513" h="1755" extrusionOk="0">
                    <a:moveTo>
                      <a:pt x="5512" y="1"/>
                    </a:moveTo>
                    <a:cubicBezTo>
                      <a:pt x="5282" y="135"/>
                      <a:pt x="5051" y="269"/>
                      <a:pt x="4831" y="392"/>
                    </a:cubicBezTo>
                    <a:cubicBezTo>
                      <a:pt x="4815" y="403"/>
                      <a:pt x="4804" y="408"/>
                      <a:pt x="4788" y="419"/>
                    </a:cubicBezTo>
                    <a:cubicBezTo>
                      <a:pt x="4397" y="639"/>
                      <a:pt x="4000" y="842"/>
                      <a:pt x="3598" y="1041"/>
                    </a:cubicBezTo>
                    <a:cubicBezTo>
                      <a:pt x="3378" y="1143"/>
                      <a:pt x="3158" y="1245"/>
                      <a:pt x="2928" y="1341"/>
                    </a:cubicBezTo>
                    <a:cubicBezTo>
                      <a:pt x="2917" y="1346"/>
                      <a:pt x="2901" y="1352"/>
                      <a:pt x="2890" y="1357"/>
                    </a:cubicBezTo>
                    <a:cubicBezTo>
                      <a:pt x="2633" y="1464"/>
                      <a:pt x="2370" y="1550"/>
                      <a:pt x="2102" y="1615"/>
                    </a:cubicBezTo>
                    <a:cubicBezTo>
                      <a:pt x="1834" y="1677"/>
                      <a:pt x="1573" y="1708"/>
                      <a:pt x="1324" y="1708"/>
                    </a:cubicBezTo>
                    <a:cubicBezTo>
                      <a:pt x="1035" y="1708"/>
                      <a:pt x="762" y="1666"/>
                      <a:pt x="515" y="1582"/>
                    </a:cubicBezTo>
                    <a:cubicBezTo>
                      <a:pt x="391" y="1545"/>
                      <a:pt x="273" y="1481"/>
                      <a:pt x="172" y="1395"/>
                    </a:cubicBezTo>
                    <a:cubicBezTo>
                      <a:pt x="91" y="1320"/>
                      <a:pt x="43" y="1218"/>
                      <a:pt x="38" y="1111"/>
                    </a:cubicBezTo>
                    <a:cubicBezTo>
                      <a:pt x="27" y="1132"/>
                      <a:pt x="11" y="1153"/>
                      <a:pt x="0" y="1175"/>
                    </a:cubicBezTo>
                    <a:cubicBezTo>
                      <a:pt x="21" y="1271"/>
                      <a:pt x="64" y="1357"/>
                      <a:pt x="134" y="1427"/>
                    </a:cubicBezTo>
                    <a:cubicBezTo>
                      <a:pt x="241" y="1518"/>
                      <a:pt x="365" y="1588"/>
                      <a:pt x="499" y="1625"/>
                    </a:cubicBezTo>
                    <a:cubicBezTo>
                      <a:pt x="735" y="1706"/>
                      <a:pt x="987" y="1749"/>
                      <a:pt x="1239" y="1754"/>
                    </a:cubicBezTo>
                    <a:cubicBezTo>
                      <a:pt x="1259" y="1754"/>
                      <a:pt x="1280" y="1755"/>
                      <a:pt x="1301" y="1755"/>
                    </a:cubicBezTo>
                    <a:cubicBezTo>
                      <a:pt x="1570" y="1755"/>
                      <a:pt x="1838" y="1722"/>
                      <a:pt x="2102" y="1657"/>
                    </a:cubicBezTo>
                    <a:cubicBezTo>
                      <a:pt x="2633" y="1534"/>
                      <a:pt x="3142" y="1309"/>
                      <a:pt x="3609" y="1078"/>
                    </a:cubicBezTo>
                    <a:cubicBezTo>
                      <a:pt x="4011" y="880"/>
                      <a:pt x="4413" y="671"/>
                      <a:pt x="4810" y="451"/>
                    </a:cubicBezTo>
                    <a:cubicBezTo>
                      <a:pt x="4810" y="451"/>
                      <a:pt x="4815" y="451"/>
                      <a:pt x="4820" y="446"/>
                    </a:cubicBezTo>
                    <a:cubicBezTo>
                      <a:pt x="5051" y="317"/>
                      <a:pt x="5282" y="188"/>
                      <a:pt x="5507" y="49"/>
                    </a:cubicBezTo>
                    <a:cubicBezTo>
                      <a:pt x="5512" y="33"/>
                      <a:pt x="5512" y="17"/>
                      <a:pt x="55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56;p47">
                <a:extLst>
                  <a:ext uri="{FF2B5EF4-FFF2-40B4-BE49-F238E27FC236}">
                    <a16:creationId xmlns:a16="http://schemas.microsoft.com/office/drawing/2014/main" id="{806794D6-3349-884E-8407-384317C46FFB}"/>
                  </a:ext>
                </a:extLst>
              </p:cNvPr>
              <p:cNvSpPr/>
              <p:nvPr/>
            </p:nvSpPr>
            <p:spPr>
              <a:xfrm>
                <a:off x="6747622" y="4148820"/>
                <a:ext cx="102209" cy="74852"/>
              </a:xfrm>
              <a:custGeom>
                <a:avLst/>
                <a:gdLst/>
                <a:ahLst/>
                <a:cxnLst/>
                <a:rect l="l" t="t" r="r" b="b"/>
                <a:pathLst>
                  <a:path w="1883" h="1379" extrusionOk="0">
                    <a:moveTo>
                      <a:pt x="38" y="1"/>
                    </a:moveTo>
                    <a:cubicBezTo>
                      <a:pt x="27" y="12"/>
                      <a:pt x="16" y="22"/>
                      <a:pt x="0" y="33"/>
                    </a:cubicBezTo>
                    <a:cubicBezTo>
                      <a:pt x="767" y="221"/>
                      <a:pt x="1427" y="703"/>
                      <a:pt x="1839" y="1374"/>
                    </a:cubicBezTo>
                    <a:lnTo>
                      <a:pt x="1845" y="1379"/>
                    </a:lnTo>
                    <a:lnTo>
                      <a:pt x="1882" y="1357"/>
                    </a:lnTo>
                    <a:cubicBezTo>
                      <a:pt x="1464" y="682"/>
                      <a:pt x="805" y="194"/>
                      <a:pt x="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57;p47">
                <a:extLst>
                  <a:ext uri="{FF2B5EF4-FFF2-40B4-BE49-F238E27FC236}">
                    <a16:creationId xmlns:a16="http://schemas.microsoft.com/office/drawing/2014/main" id="{E91FED74-AFE8-5D44-B039-70DBCE401B7B}"/>
                  </a:ext>
                </a:extLst>
              </p:cNvPr>
              <p:cNvSpPr/>
              <p:nvPr/>
            </p:nvSpPr>
            <p:spPr>
              <a:xfrm>
                <a:off x="6949869" y="4071146"/>
                <a:ext cx="40221" cy="102806"/>
              </a:xfrm>
              <a:custGeom>
                <a:avLst/>
                <a:gdLst/>
                <a:ahLst/>
                <a:cxnLst/>
                <a:rect l="l" t="t" r="r" b="b"/>
                <a:pathLst>
                  <a:path w="741" h="1894" extrusionOk="0">
                    <a:moveTo>
                      <a:pt x="735" y="0"/>
                    </a:moveTo>
                    <a:cubicBezTo>
                      <a:pt x="258" y="499"/>
                      <a:pt x="1" y="1169"/>
                      <a:pt x="12" y="1861"/>
                    </a:cubicBezTo>
                    <a:cubicBezTo>
                      <a:pt x="6" y="1872"/>
                      <a:pt x="6" y="1882"/>
                      <a:pt x="12" y="1893"/>
                    </a:cubicBezTo>
                    <a:lnTo>
                      <a:pt x="54" y="1893"/>
                    </a:lnTo>
                    <a:lnTo>
                      <a:pt x="54" y="1888"/>
                    </a:lnTo>
                    <a:cubicBezTo>
                      <a:pt x="49" y="1872"/>
                      <a:pt x="49" y="1856"/>
                      <a:pt x="54" y="1839"/>
                    </a:cubicBezTo>
                    <a:cubicBezTo>
                      <a:pt x="49" y="1180"/>
                      <a:pt x="296" y="547"/>
                      <a:pt x="741" y="59"/>
                    </a:cubicBezTo>
                    <a:cubicBezTo>
                      <a:pt x="735" y="38"/>
                      <a:pt x="735" y="16"/>
                      <a:pt x="7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58;p47">
                <a:extLst>
                  <a:ext uri="{FF2B5EF4-FFF2-40B4-BE49-F238E27FC236}">
                    <a16:creationId xmlns:a16="http://schemas.microsoft.com/office/drawing/2014/main" id="{E7EFFCE0-4796-D841-B93F-1392B9B35CA5}"/>
                  </a:ext>
                </a:extLst>
              </p:cNvPr>
              <p:cNvSpPr/>
              <p:nvPr/>
            </p:nvSpPr>
            <p:spPr>
              <a:xfrm>
                <a:off x="6812215" y="4094975"/>
                <a:ext cx="64647" cy="36150"/>
              </a:xfrm>
              <a:custGeom>
                <a:avLst/>
                <a:gdLst/>
                <a:ahLst/>
                <a:cxnLst/>
                <a:rect l="l" t="t" r="r" b="b"/>
                <a:pathLst>
                  <a:path w="1191" h="666" extrusionOk="0">
                    <a:moveTo>
                      <a:pt x="49" y="1"/>
                    </a:moveTo>
                    <a:cubicBezTo>
                      <a:pt x="33" y="12"/>
                      <a:pt x="17" y="22"/>
                      <a:pt x="1" y="39"/>
                    </a:cubicBezTo>
                    <a:cubicBezTo>
                      <a:pt x="451" y="71"/>
                      <a:pt x="869" y="296"/>
                      <a:pt x="1143" y="655"/>
                    </a:cubicBezTo>
                    <a:cubicBezTo>
                      <a:pt x="1143" y="660"/>
                      <a:pt x="1148" y="666"/>
                      <a:pt x="1159" y="666"/>
                    </a:cubicBezTo>
                    <a:lnTo>
                      <a:pt x="1170" y="666"/>
                    </a:lnTo>
                    <a:cubicBezTo>
                      <a:pt x="1186" y="660"/>
                      <a:pt x="1191" y="639"/>
                      <a:pt x="1175" y="628"/>
                    </a:cubicBezTo>
                    <a:cubicBezTo>
                      <a:pt x="907" y="269"/>
                      <a:pt x="494" y="39"/>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59;p47">
                <a:extLst>
                  <a:ext uri="{FF2B5EF4-FFF2-40B4-BE49-F238E27FC236}">
                    <a16:creationId xmlns:a16="http://schemas.microsoft.com/office/drawing/2014/main" id="{04491EAD-2C83-5C4B-9FEF-A4D29764498C}"/>
                  </a:ext>
                </a:extLst>
              </p:cNvPr>
              <p:cNvSpPr/>
              <p:nvPr/>
            </p:nvSpPr>
            <p:spPr>
              <a:xfrm>
                <a:off x="6849451" y="4066749"/>
                <a:ext cx="53629" cy="47224"/>
              </a:xfrm>
              <a:custGeom>
                <a:avLst/>
                <a:gdLst/>
                <a:ahLst/>
                <a:cxnLst/>
                <a:rect l="l" t="t" r="r" b="b"/>
                <a:pathLst>
                  <a:path w="988" h="870" extrusionOk="0">
                    <a:moveTo>
                      <a:pt x="44" y="1"/>
                    </a:moveTo>
                    <a:lnTo>
                      <a:pt x="1" y="33"/>
                    </a:lnTo>
                    <a:cubicBezTo>
                      <a:pt x="392" y="205"/>
                      <a:pt x="719" y="494"/>
                      <a:pt x="939" y="859"/>
                    </a:cubicBezTo>
                    <a:cubicBezTo>
                      <a:pt x="945" y="864"/>
                      <a:pt x="950" y="869"/>
                      <a:pt x="961" y="869"/>
                    </a:cubicBezTo>
                    <a:lnTo>
                      <a:pt x="971" y="869"/>
                    </a:lnTo>
                    <a:cubicBezTo>
                      <a:pt x="982" y="864"/>
                      <a:pt x="988" y="848"/>
                      <a:pt x="977" y="837"/>
                    </a:cubicBezTo>
                    <a:cubicBezTo>
                      <a:pt x="752" y="473"/>
                      <a:pt x="430" y="183"/>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60;p47">
                <a:extLst>
                  <a:ext uri="{FF2B5EF4-FFF2-40B4-BE49-F238E27FC236}">
                    <a16:creationId xmlns:a16="http://schemas.microsoft.com/office/drawing/2014/main" id="{83DD3A16-49CF-454C-A4A7-0BF06B68BE94}"/>
                  </a:ext>
                </a:extLst>
              </p:cNvPr>
              <p:cNvSpPr/>
              <p:nvPr/>
            </p:nvSpPr>
            <p:spPr>
              <a:xfrm>
                <a:off x="7054683" y="4041183"/>
                <a:ext cx="115888" cy="84622"/>
              </a:xfrm>
              <a:custGeom>
                <a:avLst/>
                <a:gdLst/>
                <a:ahLst/>
                <a:cxnLst/>
                <a:rect l="l" t="t" r="r" b="b"/>
                <a:pathLst>
                  <a:path w="2135" h="1559" extrusionOk="0">
                    <a:moveTo>
                      <a:pt x="311" y="0"/>
                    </a:moveTo>
                    <a:lnTo>
                      <a:pt x="0" y="1083"/>
                    </a:lnTo>
                    <a:cubicBezTo>
                      <a:pt x="0" y="1083"/>
                      <a:pt x="621" y="1558"/>
                      <a:pt x="1242" y="1558"/>
                    </a:cubicBezTo>
                    <a:cubicBezTo>
                      <a:pt x="1437" y="1558"/>
                      <a:pt x="1632" y="1512"/>
                      <a:pt x="1807" y="1389"/>
                    </a:cubicBezTo>
                    <a:lnTo>
                      <a:pt x="2134" y="536"/>
                    </a:lnTo>
                    <a:lnTo>
                      <a:pt x="311" y="0"/>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961;p47">
                <a:extLst>
                  <a:ext uri="{FF2B5EF4-FFF2-40B4-BE49-F238E27FC236}">
                    <a16:creationId xmlns:a16="http://schemas.microsoft.com/office/drawing/2014/main" id="{D604C638-3CF4-B341-8111-7D7E415CE8C7}"/>
                  </a:ext>
                </a:extLst>
              </p:cNvPr>
              <p:cNvSpPr/>
              <p:nvPr/>
            </p:nvSpPr>
            <p:spPr>
              <a:xfrm>
                <a:off x="6835555" y="4074565"/>
                <a:ext cx="325083" cy="249579"/>
              </a:xfrm>
              <a:custGeom>
                <a:avLst/>
                <a:gdLst/>
                <a:ahLst/>
                <a:cxnLst/>
                <a:rect l="l" t="t" r="r" b="b"/>
                <a:pathLst>
                  <a:path w="5989" h="4598" extrusionOk="0">
                    <a:moveTo>
                      <a:pt x="4503" y="0"/>
                    </a:moveTo>
                    <a:cubicBezTo>
                      <a:pt x="4066" y="0"/>
                      <a:pt x="3812" y="473"/>
                      <a:pt x="3812" y="473"/>
                    </a:cubicBezTo>
                    <a:cubicBezTo>
                      <a:pt x="3812" y="473"/>
                      <a:pt x="3603" y="629"/>
                      <a:pt x="3276" y="870"/>
                    </a:cubicBezTo>
                    <a:lnTo>
                      <a:pt x="3233" y="897"/>
                    </a:lnTo>
                    <a:cubicBezTo>
                      <a:pt x="3040" y="1047"/>
                      <a:pt x="2809" y="1219"/>
                      <a:pt x="2557" y="1412"/>
                    </a:cubicBezTo>
                    <a:cubicBezTo>
                      <a:pt x="2541" y="1428"/>
                      <a:pt x="2525" y="1439"/>
                      <a:pt x="2509" y="1455"/>
                    </a:cubicBezTo>
                    <a:cubicBezTo>
                      <a:pt x="2118" y="1760"/>
                      <a:pt x="1689" y="2109"/>
                      <a:pt x="1303" y="2452"/>
                    </a:cubicBezTo>
                    <a:cubicBezTo>
                      <a:pt x="1292" y="2463"/>
                      <a:pt x="1276" y="2473"/>
                      <a:pt x="1260" y="2484"/>
                    </a:cubicBezTo>
                    <a:cubicBezTo>
                      <a:pt x="788" y="2908"/>
                      <a:pt x="391" y="3321"/>
                      <a:pt x="203" y="3632"/>
                    </a:cubicBezTo>
                    <a:cubicBezTo>
                      <a:pt x="187" y="3653"/>
                      <a:pt x="177" y="3675"/>
                      <a:pt x="166" y="3696"/>
                    </a:cubicBezTo>
                    <a:cubicBezTo>
                      <a:pt x="134" y="3755"/>
                      <a:pt x="112" y="3814"/>
                      <a:pt x="96" y="3873"/>
                    </a:cubicBezTo>
                    <a:cubicBezTo>
                      <a:pt x="0" y="4407"/>
                      <a:pt x="760" y="4598"/>
                      <a:pt x="1510" y="4598"/>
                    </a:cubicBezTo>
                    <a:cubicBezTo>
                      <a:pt x="2018" y="4598"/>
                      <a:pt x="2521" y="4510"/>
                      <a:pt x="2750" y="4382"/>
                    </a:cubicBezTo>
                    <a:cubicBezTo>
                      <a:pt x="3356" y="4039"/>
                      <a:pt x="5329" y="3101"/>
                      <a:pt x="5791" y="2881"/>
                    </a:cubicBezTo>
                    <a:cubicBezTo>
                      <a:pt x="5855" y="2854"/>
                      <a:pt x="5898" y="2795"/>
                      <a:pt x="5914" y="2731"/>
                    </a:cubicBezTo>
                    <a:cubicBezTo>
                      <a:pt x="5930" y="2661"/>
                      <a:pt x="5941" y="2586"/>
                      <a:pt x="5946" y="2511"/>
                    </a:cubicBezTo>
                    <a:cubicBezTo>
                      <a:pt x="5951" y="2495"/>
                      <a:pt x="5951" y="2473"/>
                      <a:pt x="5951" y="2457"/>
                    </a:cubicBezTo>
                    <a:cubicBezTo>
                      <a:pt x="5989" y="1975"/>
                      <a:pt x="5989" y="1492"/>
                      <a:pt x="5951" y="1010"/>
                    </a:cubicBezTo>
                    <a:cubicBezTo>
                      <a:pt x="5946" y="988"/>
                      <a:pt x="5946" y="967"/>
                      <a:pt x="5946" y="945"/>
                    </a:cubicBezTo>
                    <a:cubicBezTo>
                      <a:pt x="5930" y="736"/>
                      <a:pt x="5914" y="602"/>
                      <a:pt x="5914" y="602"/>
                    </a:cubicBezTo>
                    <a:cubicBezTo>
                      <a:pt x="5731" y="827"/>
                      <a:pt x="5456" y="860"/>
                      <a:pt x="5312" y="860"/>
                    </a:cubicBezTo>
                    <a:cubicBezTo>
                      <a:pt x="5254" y="860"/>
                      <a:pt x="5217" y="854"/>
                      <a:pt x="5217" y="854"/>
                    </a:cubicBezTo>
                    <a:cubicBezTo>
                      <a:pt x="5217" y="854"/>
                      <a:pt x="5169" y="141"/>
                      <a:pt x="4648" y="18"/>
                    </a:cubicBezTo>
                    <a:cubicBezTo>
                      <a:pt x="4598" y="6"/>
                      <a:pt x="4549" y="0"/>
                      <a:pt x="45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962;p47">
                <a:extLst>
                  <a:ext uri="{FF2B5EF4-FFF2-40B4-BE49-F238E27FC236}">
                    <a16:creationId xmlns:a16="http://schemas.microsoft.com/office/drawing/2014/main" id="{68B0DC48-2D6A-F547-BB90-87D402DA4EAC}"/>
                  </a:ext>
                </a:extLst>
              </p:cNvPr>
              <p:cNvSpPr/>
              <p:nvPr/>
            </p:nvSpPr>
            <p:spPr>
              <a:xfrm>
                <a:off x="6844511" y="4207931"/>
                <a:ext cx="314118" cy="99984"/>
              </a:xfrm>
              <a:custGeom>
                <a:avLst/>
                <a:gdLst/>
                <a:ahLst/>
                <a:cxnLst/>
                <a:rect l="l" t="t" r="r" b="b"/>
                <a:pathLst>
                  <a:path w="5787" h="1842" extrusionOk="0">
                    <a:moveTo>
                      <a:pt x="5786" y="0"/>
                    </a:moveTo>
                    <a:lnTo>
                      <a:pt x="5786" y="0"/>
                    </a:lnTo>
                    <a:cubicBezTo>
                      <a:pt x="5550" y="145"/>
                      <a:pt x="5309" y="285"/>
                      <a:pt x="5068" y="419"/>
                    </a:cubicBezTo>
                    <a:cubicBezTo>
                      <a:pt x="5052" y="429"/>
                      <a:pt x="5036" y="440"/>
                      <a:pt x="5020" y="445"/>
                    </a:cubicBezTo>
                    <a:cubicBezTo>
                      <a:pt x="4612" y="676"/>
                      <a:pt x="4194" y="890"/>
                      <a:pt x="3776" y="1100"/>
                    </a:cubicBezTo>
                    <a:cubicBezTo>
                      <a:pt x="3550" y="1207"/>
                      <a:pt x="3314" y="1319"/>
                      <a:pt x="3073" y="1416"/>
                    </a:cubicBezTo>
                    <a:cubicBezTo>
                      <a:pt x="3057" y="1421"/>
                      <a:pt x="3046" y="1427"/>
                      <a:pt x="3030" y="1432"/>
                    </a:cubicBezTo>
                    <a:cubicBezTo>
                      <a:pt x="2762" y="1545"/>
                      <a:pt x="2483" y="1636"/>
                      <a:pt x="2205" y="1700"/>
                    </a:cubicBezTo>
                    <a:cubicBezTo>
                      <a:pt x="1925" y="1767"/>
                      <a:pt x="1653" y="1799"/>
                      <a:pt x="1394" y="1799"/>
                    </a:cubicBezTo>
                    <a:cubicBezTo>
                      <a:pt x="1089" y="1799"/>
                      <a:pt x="803" y="1755"/>
                      <a:pt x="542" y="1668"/>
                    </a:cubicBezTo>
                    <a:cubicBezTo>
                      <a:pt x="408" y="1630"/>
                      <a:pt x="280" y="1561"/>
                      <a:pt x="178" y="1470"/>
                    </a:cubicBezTo>
                    <a:cubicBezTo>
                      <a:pt x="92" y="1389"/>
                      <a:pt x="44" y="1282"/>
                      <a:pt x="38" y="1169"/>
                    </a:cubicBezTo>
                    <a:cubicBezTo>
                      <a:pt x="28" y="1191"/>
                      <a:pt x="12" y="1212"/>
                      <a:pt x="1" y="1234"/>
                    </a:cubicBezTo>
                    <a:cubicBezTo>
                      <a:pt x="22" y="1336"/>
                      <a:pt x="71" y="1427"/>
                      <a:pt x="146" y="1496"/>
                    </a:cubicBezTo>
                    <a:cubicBezTo>
                      <a:pt x="258" y="1593"/>
                      <a:pt x="387" y="1668"/>
                      <a:pt x="526" y="1705"/>
                    </a:cubicBezTo>
                    <a:cubicBezTo>
                      <a:pt x="778" y="1791"/>
                      <a:pt x="1041" y="1834"/>
                      <a:pt x="1304" y="1840"/>
                    </a:cubicBezTo>
                    <a:cubicBezTo>
                      <a:pt x="1338" y="1841"/>
                      <a:pt x="1373" y="1841"/>
                      <a:pt x="1408" y="1841"/>
                    </a:cubicBezTo>
                    <a:cubicBezTo>
                      <a:pt x="1678" y="1841"/>
                      <a:pt x="1948" y="1805"/>
                      <a:pt x="2210" y="1743"/>
                    </a:cubicBezTo>
                    <a:cubicBezTo>
                      <a:pt x="2768" y="1614"/>
                      <a:pt x="3298" y="1373"/>
                      <a:pt x="3792" y="1132"/>
                    </a:cubicBezTo>
                    <a:cubicBezTo>
                      <a:pt x="4215" y="928"/>
                      <a:pt x="4639" y="708"/>
                      <a:pt x="5052" y="472"/>
                    </a:cubicBezTo>
                    <a:lnTo>
                      <a:pt x="5062" y="472"/>
                    </a:lnTo>
                    <a:cubicBezTo>
                      <a:pt x="5304" y="338"/>
                      <a:pt x="5545" y="199"/>
                      <a:pt x="5781" y="54"/>
                    </a:cubicBezTo>
                    <a:cubicBezTo>
                      <a:pt x="5786" y="38"/>
                      <a:pt x="5786" y="16"/>
                      <a:pt x="57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963;p47">
                <a:extLst>
                  <a:ext uri="{FF2B5EF4-FFF2-40B4-BE49-F238E27FC236}">
                    <a16:creationId xmlns:a16="http://schemas.microsoft.com/office/drawing/2014/main" id="{68BB1109-7F5A-7B49-BEAE-6DEE58245277}"/>
                  </a:ext>
                </a:extLst>
              </p:cNvPr>
              <p:cNvSpPr/>
              <p:nvPr/>
            </p:nvSpPr>
            <p:spPr>
              <a:xfrm>
                <a:off x="6903894" y="4207334"/>
                <a:ext cx="107149" cy="78923"/>
              </a:xfrm>
              <a:custGeom>
                <a:avLst/>
                <a:gdLst/>
                <a:ahLst/>
                <a:cxnLst/>
                <a:rect l="l" t="t" r="r" b="b"/>
                <a:pathLst>
                  <a:path w="1974" h="1454" extrusionOk="0">
                    <a:moveTo>
                      <a:pt x="44" y="1"/>
                    </a:moveTo>
                    <a:cubicBezTo>
                      <a:pt x="27" y="11"/>
                      <a:pt x="17" y="22"/>
                      <a:pt x="1" y="33"/>
                    </a:cubicBezTo>
                    <a:cubicBezTo>
                      <a:pt x="805" y="231"/>
                      <a:pt x="1497" y="735"/>
                      <a:pt x="1931" y="1443"/>
                    </a:cubicBezTo>
                    <a:lnTo>
                      <a:pt x="1936" y="1454"/>
                    </a:lnTo>
                    <a:lnTo>
                      <a:pt x="1974" y="1427"/>
                    </a:lnTo>
                    <a:cubicBezTo>
                      <a:pt x="1540" y="714"/>
                      <a:pt x="848" y="204"/>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964;p47">
                <a:extLst>
                  <a:ext uri="{FF2B5EF4-FFF2-40B4-BE49-F238E27FC236}">
                    <a16:creationId xmlns:a16="http://schemas.microsoft.com/office/drawing/2014/main" id="{584BC0BF-BE44-864A-8D89-7D825C5A8F9C}"/>
                  </a:ext>
                </a:extLst>
              </p:cNvPr>
              <p:cNvSpPr/>
              <p:nvPr/>
            </p:nvSpPr>
            <p:spPr>
              <a:xfrm>
                <a:off x="7116345" y="4125860"/>
                <a:ext cx="42284" cy="108017"/>
              </a:xfrm>
              <a:custGeom>
                <a:avLst/>
                <a:gdLst/>
                <a:ahLst/>
                <a:cxnLst/>
                <a:rect l="l" t="t" r="r" b="b"/>
                <a:pathLst>
                  <a:path w="779" h="1990" extrusionOk="0">
                    <a:moveTo>
                      <a:pt x="778" y="0"/>
                    </a:moveTo>
                    <a:cubicBezTo>
                      <a:pt x="274" y="526"/>
                      <a:pt x="1" y="1228"/>
                      <a:pt x="12" y="1952"/>
                    </a:cubicBezTo>
                    <a:cubicBezTo>
                      <a:pt x="6" y="1963"/>
                      <a:pt x="6" y="1974"/>
                      <a:pt x="12" y="1990"/>
                    </a:cubicBezTo>
                    <a:lnTo>
                      <a:pt x="54" y="1990"/>
                    </a:lnTo>
                    <a:lnTo>
                      <a:pt x="54" y="1984"/>
                    </a:lnTo>
                    <a:cubicBezTo>
                      <a:pt x="54" y="1963"/>
                      <a:pt x="54" y="1947"/>
                      <a:pt x="54" y="1931"/>
                    </a:cubicBezTo>
                    <a:cubicBezTo>
                      <a:pt x="49" y="1239"/>
                      <a:pt x="307" y="569"/>
                      <a:pt x="778" y="59"/>
                    </a:cubicBezTo>
                    <a:cubicBezTo>
                      <a:pt x="778" y="40"/>
                      <a:pt x="778" y="20"/>
                      <a:pt x="7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965;p47">
                <a:extLst>
                  <a:ext uri="{FF2B5EF4-FFF2-40B4-BE49-F238E27FC236}">
                    <a16:creationId xmlns:a16="http://schemas.microsoft.com/office/drawing/2014/main" id="{2B18890F-4E46-074F-BB63-C47401CB7677}"/>
                  </a:ext>
                </a:extLst>
              </p:cNvPr>
              <p:cNvSpPr/>
              <p:nvPr/>
            </p:nvSpPr>
            <p:spPr>
              <a:xfrm>
                <a:off x="6971689" y="4150883"/>
                <a:ext cx="67579" cy="37887"/>
              </a:xfrm>
              <a:custGeom>
                <a:avLst/>
                <a:gdLst/>
                <a:ahLst/>
                <a:cxnLst/>
                <a:rect l="l" t="t" r="r" b="b"/>
                <a:pathLst>
                  <a:path w="1245" h="698" extrusionOk="0">
                    <a:moveTo>
                      <a:pt x="49" y="0"/>
                    </a:moveTo>
                    <a:cubicBezTo>
                      <a:pt x="33" y="17"/>
                      <a:pt x="17" y="22"/>
                      <a:pt x="1" y="38"/>
                    </a:cubicBezTo>
                    <a:cubicBezTo>
                      <a:pt x="473" y="70"/>
                      <a:pt x="913" y="306"/>
                      <a:pt x="1197" y="687"/>
                    </a:cubicBezTo>
                    <a:cubicBezTo>
                      <a:pt x="1202" y="692"/>
                      <a:pt x="1207" y="698"/>
                      <a:pt x="1213" y="698"/>
                    </a:cubicBezTo>
                    <a:lnTo>
                      <a:pt x="1229" y="698"/>
                    </a:lnTo>
                    <a:cubicBezTo>
                      <a:pt x="1245" y="692"/>
                      <a:pt x="1245" y="671"/>
                      <a:pt x="1234" y="660"/>
                    </a:cubicBezTo>
                    <a:cubicBezTo>
                      <a:pt x="950" y="285"/>
                      <a:pt x="516" y="43"/>
                      <a:pt x="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966;p47">
                <a:extLst>
                  <a:ext uri="{FF2B5EF4-FFF2-40B4-BE49-F238E27FC236}">
                    <a16:creationId xmlns:a16="http://schemas.microsoft.com/office/drawing/2014/main" id="{E1DA60FE-B094-A943-B964-004DBB6FCB95}"/>
                  </a:ext>
                </a:extLst>
              </p:cNvPr>
              <p:cNvSpPr/>
              <p:nvPr/>
            </p:nvSpPr>
            <p:spPr>
              <a:xfrm>
                <a:off x="7010988" y="4121192"/>
                <a:ext cx="55963" cy="49829"/>
              </a:xfrm>
              <a:custGeom>
                <a:avLst/>
                <a:gdLst/>
                <a:ahLst/>
                <a:cxnLst/>
                <a:rect l="l" t="t" r="r" b="b"/>
                <a:pathLst>
                  <a:path w="1031" h="918" extrusionOk="0">
                    <a:moveTo>
                      <a:pt x="44" y="1"/>
                    </a:moveTo>
                    <a:lnTo>
                      <a:pt x="1" y="33"/>
                    </a:lnTo>
                    <a:cubicBezTo>
                      <a:pt x="408" y="220"/>
                      <a:pt x="752" y="521"/>
                      <a:pt x="982" y="907"/>
                    </a:cubicBezTo>
                    <a:cubicBezTo>
                      <a:pt x="987" y="912"/>
                      <a:pt x="998" y="912"/>
                      <a:pt x="1004" y="917"/>
                    </a:cubicBezTo>
                    <a:cubicBezTo>
                      <a:pt x="1009" y="917"/>
                      <a:pt x="1014" y="912"/>
                      <a:pt x="1014" y="912"/>
                    </a:cubicBezTo>
                    <a:cubicBezTo>
                      <a:pt x="1025" y="907"/>
                      <a:pt x="1030" y="891"/>
                      <a:pt x="1025" y="880"/>
                    </a:cubicBezTo>
                    <a:cubicBezTo>
                      <a:pt x="789" y="499"/>
                      <a:pt x="451" y="194"/>
                      <a:pt x="4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967;p47">
                <a:extLst>
                  <a:ext uri="{FF2B5EF4-FFF2-40B4-BE49-F238E27FC236}">
                    <a16:creationId xmlns:a16="http://schemas.microsoft.com/office/drawing/2014/main" id="{3D23C1D5-03E1-D84B-97FA-D4CFD808000D}"/>
                  </a:ext>
                </a:extLst>
              </p:cNvPr>
              <p:cNvSpPr/>
              <p:nvPr/>
            </p:nvSpPr>
            <p:spPr>
              <a:xfrm>
                <a:off x="6968487" y="2332724"/>
                <a:ext cx="249525" cy="390924"/>
              </a:xfrm>
              <a:custGeom>
                <a:avLst/>
                <a:gdLst/>
                <a:ahLst/>
                <a:cxnLst/>
                <a:rect l="l" t="t" r="r" b="b"/>
                <a:pathLst>
                  <a:path w="4597" h="7202" extrusionOk="0">
                    <a:moveTo>
                      <a:pt x="848" y="1"/>
                    </a:moveTo>
                    <a:cubicBezTo>
                      <a:pt x="569" y="1271"/>
                      <a:pt x="360" y="2558"/>
                      <a:pt x="215" y="3850"/>
                    </a:cubicBezTo>
                    <a:cubicBezTo>
                      <a:pt x="1" y="5867"/>
                      <a:pt x="33" y="7191"/>
                      <a:pt x="33" y="7191"/>
                    </a:cubicBezTo>
                    <a:lnTo>
                      <a:pt x="3663" y="7202"/>
                    </a:lnTo>
                    <a:lnTo>
                      <a:pt x="4596" y="1245"/>
                    </a:lnTo>
                    <a:lnTo>
                      <a:pt x="848" y="1"/>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968;p47">
                <a:extLst>
                  <a:ext uri="{FF2B5EF4-FFF2-40B4-BE49-F238E27FC236}">
                    <a16:creationId xmlns:a16="http://schemas.microsoft.com/office/drawing/2014/main" id="{E5238A1C-1048-284B-83A7-85085DF6858D}"/>
                  </a:ext>
                </a:extLst>
              </p:cNvPr>
              <p:cNvSpPr/>
              <p:nvPr/>
            </p:nvSpPr>
            <p:spPr>
              <a:xfrm>
                <a:off x="7064291" y="1526234"/>
                <a:ext cx="358899" cy="657927"/>
              </a:xfrm>
              <a:custGeom>
                <a:avLst/>
                <a:gdLst/>
                <a:ahLst/>
                <a:cxnLst/>
                <a:rect l="l" t="t" r="r" b="b"/>
                <a:pathLst>
                  <a:path w="6612" h="12121" extrusionOk="0">
                    <a:moveTo>
                      <a:pt x="5249" y="0"/>
                    </a:moveTo>
                    <a:cubicBezTo>
                      <a:pt x="4775" y="0"/>
                      <a:pt x="3962" y="145"/>
                      <a:pt x="3292" y="1003"/>
                    </a:cubicBezTo>
                    <a:cubicBezTo>
                      <a:pt x="2279" y="2301"/>
                      <a:pt x="2713" y="3620"/>
                      <a:pt x="2424" y="4049"/>
                    </a:cubicBezTo>
                    <a:cubicBezTo>
                      <a:pt x="2129" y="4483"/>
                      <a:pt x="1518" y="4907"/>
                      <a:pt x="1635" y="5658"/>
                    </a:cubicBezTo>
                    <a:cubicBezTo>
                      <a:pt x="1753" y="6408"/>
                      <a:pt x="1807" y="6987"/>
                      <a:pt x="1266" y="7416"/>
                    </a:cubicBezTo>
                    <a:cubicBezTo>
                      <a:pt x="719" y="7840"/>
                      <a:pt x="0" y="8591"/>
                      <a:pt x="386" y="9856"/>
                    </a:cubicBezTo>
                    <a:cubicBezTo>
                      <a:pt x="531" y="10349"/>
                      <a:pt x="595" y="10864"/>
                      <a:pt x="563" y="11379"/>
                    </a:cubicBezTo>
                    <a:cubicBezTo>
                      <a:pt x="537" y="11787"/>
                      <a:pt x="865" y="12120"/>
                      <a:pt x="1263" y="12120"/>
                    </a:cubicBezTo>
                    <a:cubicBezTo>
                      <a:pt x="1278" y="12120"/>
                      <a:pt x="1293" y="12120"/>
                      <a:pt x="1308" y="12119"/>
                    </a:cubicBezTo>
                    <a:lnTo>
                      <a:pt x="6611" y="11717"/>
                    </a:lnTo>
                    <a:lnTo>
                      <a:pt x="5646" y="38"/>
                    </a:lnTo>
                    <a:cubicBezTo>
                      <a:pt x="5646" y="38"/>
                      <a:pt x="5492" y="0"/>
                      <a:pt x="52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969;p47">
                <a:extLst>
                  <a:ext uri="{FF2B5EF4-FFF2-40B4-BE49-F238E27FC236}">
                    <a16:creationId xmlns:a16="http://schemas.microsoft.com/office/drawing/2014/main" id="{084D8BE8-46D3-5044-91BA-6A7CF2CF796F}"/>
                  </a:ext>
                </a:extLst>
              </p:cNvPr>
              <p:cNvSpPr/>
              <p:nvPr/>
            </p:nvSpPr>
            <p:spPr>
              <a:xfrm>
                <a:off x="7127418" y="2015621"/>
                <a:ext cx="626119" cy="756066"/>
              </a:xfrm>
              <a:custGeom>
                <a:avLst/>
                <a:gdLst/>
                <a:ahLst/>
                <a:cxnLst/>
                <a:rect l="l" t="t" r="r" b="b"/>
                <a:pathLst>
                  <a:path w="11535" h="13929" extrusionOk="0">
                    <a:moveTo>
                      <a:pt x="5402" y="1"/>
                    </a:moveTo>
                    <a:cubicBezTo>
                      <a:pt x="4995" y="1"/>
                      <a:pt x="4567" y="17"/>
                      <a:pt x="4119" y="52"/>
                    </a:cubicBezTo>
                    <a:cubicBezTo>
                      <a:pt x="4119" y="52"/>
                      <a:pt x="1743" y="642"/>
                      <a:pt x="1464" y="818"/>
                    </a:cubicBezTo>
                    <a:cubicBezTo>
                      <a:pt x="1180" y="1001"/>
                      <a:pt x="76" y="5092"/>
                      <a:pt x="317" y="6620"/>
                    </a:cubicBezTo>
                    <a:cubicBezTo>
                      <a:pt x="553" y="8143"/>
                      <a:pt x="800" y="8368"/>
                      <a:pt x="800" y="8368"/>
                    </a:cubicBezTo>
                    <a:cubicBezTo>
                      <a:pt x="800" y="8368"/>
                      <a:pt x="237" y="11950"/>
                      <a:pt x="119" y="12904"/>
                    </a:cubicBezTo>
                    <a:cubicBezTo>
                      <a:pt x="1" y="13864"/>
                      <a:pt x="60" y="13928"/>
                      <a:pt x="60" y="13928"/>
                    </a:cubicBezTo>
                    <a:lnTo>
                      <a:pt x="11534" y="13794"/>
                    </a:lnTo>
                    <a:lnTo>
                      <a:pt x="11250" y="8057"/>
                    </a:lnTo>
                    <a:lnTo>
                      <a:pt x="11513" y="1644"/>
                    </a:lnTo>
                    <a:cubicBezTo>
                      <a:pt x="11513" y="1644"/>
                      <a:pt x="9527" y="1"/>
                      <a:pt x="5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970;p47">
                <a:extLst>
                  <a:ext uri="{FF2B5EF4-FFF2-40B4-BE49-F238E27FC236}">
                    <a16:creationId xmlns:a16="http://schemas.microsoft.com/office/drawing/2014/main" id="{3711E01B-705E-AA4B-B843-E6F2A1290785}"/>
                  </a:ext>
                </a:extLst>
              </p:cNvPr>
              <p:cNvSpPr/>
              <p:nvPr/>
            </p:nvSpPr>
            <p:spPr>
              <a:xfrm>
                <a:off x="7051481" y="2680224"/>
                <a:ext cx="817293" cy="1405254"/>
              </a:xfrm>
              <a:custGeom>
                <a:avLst/>
                <a:gdLst/>
                <a:ahLst/>
                <a:cxnLst/>
                <a:rect l="l" t="t" r="r" b="b"/>
                <a:pathLst>
                  <a:path w="15057" h="25889" extrusionOk="0">
                    <a:moveTo>
                      <a:pt x="12847" y="1"/>
                    </a:moveTo>
                    <a:cubicBezTo>
                      <a:pt x="11326" y="379"/>
                      <a:pt x="9457" y="501"/>
                      <a:pt x="7681" y="501"/>
                    </a:cubicBezTo>
                    <a:cubicBezTo>
                      <a:pt x="4471" y="501"/>
                      <a:pt x="1566" y="103"/>
                      <a:pt x="1566" y="103"/>
                    </a:cubicBezTo>
                    <a:lnTo>
                      <a:pt x="1566" y="103"/>
                    </a:lnTo>
                    <a:lnTo>
                      <a:pt x="5502" y="7062"/>
                    </a:lnTo>
                    <a:cubicBezTo>
                      <a:pt x="5502" y="7062"/>
                      <a:pt x="3700" y="9459"/>
                      <a:pt x="2917" y="11084"/>
                    </a:cubicBezTo>
                    <a:cubicBezTo>
                      <a:pt x="2129" y="12703"/>
                      <a:pt x="0" y="25170"/>
                      <a:pt x="0" y="25170"/>
                    </a:cubicBezTo>
                    <a:lnTo>
                      <a:pt x="2493" y="25888"/>
                    </a:lnTo>
                    <a:cubicBezTo>
                      <a:pt x="2493" y="25888"/>
                      <a:pt x="3233" y="24826"/>
                      <a:pt x="4719" y="22628"/>
                    </a:cubicBezTo>
                    <a:cubicBezTo>
                      <a:pt x="6204" y="20435"/>
                      <a:pt x="8177" y="13733"/>
                      <a:pt x="8177" y="13733"/>
                    </a:cubicBezTo>
                    <a:cubicBezTo>
                      <a:pt x="8177" y="13733"/>
                      <a:pt x="13137" y="11443"/>
                      <a:pt x="13909" y="10414"/>
                    </a:cubicBezTo>
                    <a:cubicBezTo>
                      <a:pt x="14676" y="9379"/>
                      <a:pt x="15057" y="6784"/>
                      <a:pt x="14729" y="5041"/>
                    </a:cubicBezTo>
                    <a:cubicBezTo>
                      <a:pt x="14408" y="3298"/>
                      <a:pt x="12847" y="1"/>
                      <a:pt x="128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971;p47">
                <a:extLst>
                  <a:ext uri="{FF2B5EF4-FFF2-40B4-BE49-F238E27FC236}">
                    <a16:creationId xmlns:a16="http://schemas.microsoft.com/office/drawing/2014/main" id="{F73D84B7-558B-CD47-8636-8B8463F4FEB1}"/>
                  </a:ext>
                </a:extLst>
              </p:cNvPr>
              <p:cNvSpPr/>
              <p:nvPr/>
            </p:nvSpPr>
            <p:spPr>
              <a:xfrm>
                <a:off x="6869860" y="2685760"/>
                <a:ext cx="570808" cy="1339738"/>
              </a:xfrm>
              <a:custGeom>
                <a:avLst/>
                <a:gdLst/>
                <a:ahLst/>
                <a:cxnLst/>
                <a:rect l="l" t="t" r="r" b="b"/>
                <a:pathLst>
                  <a:path w="10516" h="24682" extrusionOk="0">
                    <a:moveTo>
                      <a:pt x="4912" y="1"/>
                    </a:moveTo>
                    <a:cubicBezTo>
                      <a:pt x="4912" y="1"/>
                      <a:pt x="4633" y="2923"/>
                      <a:pt x="4333" y="3663"/>
                    </a:cubicBezTo>
                    <a:cubicBezTo>
                      <a:pt x="4016" y="4435"/>
                      <a:pt x="3405" y="5062"/>
                      <a:pt x="2858" y="5679"/>
                    </a:cubicBezTo>
                    <a:cubicBezTo>
                      <a:pt x="1802" y="6864"/>
                      <a:pt x="976" y="8258"/>
                      <a:pt x="515" y="9786"/>
                    </a:cubicBezTo>
                    <a:cubicBezTo>
                      <a:pt x="0" y="11491"/>
                      <a:pt x="81" y="13255"/>
                      <a:pt x="113" y="15019"/>
                    </a:cubicBezTo>
                    <a:cubicBezTo>
                      <a:pt x="150" y="17148"/>
                      <a:pt x="140" y="19277"/>
                      <a:pt x="81" y="21405"/>
                    </a:cubicBezTo>
                    <a:cubicBezTo>
                      <a:pt x="59" y="22413"/>
                      <a:pt x="38" y="23416"/>
                      <a:pt x="22" y="24424"/>
                    </a:cubicBezTo>
                    <a:lnTo>
                      <a:pt x="2805" y="24681"/>
                    </a:lnTo>
                    <a:lnTo>
                      <a:pt x="7528" y="11234"/>
                    </a:lnTo>
                    <a:lnTo>
                      <a:pt x="10515" y="5497"/>
                    </a:lnTo>
                    <a:lnTo>
                      <a:pt x="49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972;p47">
                <a:extLst>
                  <a:ext uri="{FF2B5EF4-FFF2-40B4-BE49-F238E27FC236}">
                    <a16:creationId xmlns:a16="http://schemas.microsoft.com/office/drawing/2014/main" id="{F3311C66-97D5-6D4D-8D9F-0FB61C0C7F26}"/>
                  </a:ext>
                </a:extLst>
              </p:cNvPr>
              <p:cNvSpPr/>
              <p:nvPr/>
            </p:nvSpPr>
            <p:spPr>
              <a:xfrm>
                <a:off x="7114934" y="2704378"/>
                <a:ext cx="613581" cy="41416"/>
              </a:xfrm>
              <a:custGeom>
                <a:avLst/>
                <a:gdLst/>
                <a:ahLst/>
                <a:cxnLst/>
                <a:rect l="l" t="t" r="r" b="b"/>
                <a:pathLst>
                  <a:path w="11304" h="763" extrusionOk="0">
                    <a:moveTo>
                      <a:pt x="11255" y="1"/>
                    </a:moveTo>
                    <a:cubicBezTo>
                      <a:pt x="9043" y="523"/>
                      <a:pt x="6939" y="688"/>
                      <a:pt x="5164" y="688"/>
                    </a:cubicBezTo>
                    <a:cubicBezTo>
                      <a:pt x="2146" y="688"/>
                      <a:pt x="79" y="211"/>
                      <a:pt x="48" y="205"/>
                    </a:cubicBezTo>
                    <a:cubicBezTo>
                      <a:pt x="45" y="204"/>
                      <a:pt x="41" y="203"/>
                      <a:pt x="37" y="203"/>
                    </a:cubicBezTo>
                    <a:cubicBezTo>
                      <a:pt x="20" y="203"/>
                      <a:pt x="5" y="214"/>
                      <a:pt x="5" y="231"/>
                    </a:cubicBezTo>
                    <a:cubicBezTo>
                      <a:pt x="0" y="247"/>
                      <a:pt x="11" y="269"/>
                      <a:pt x="32" y="274"/>
                    </a:cubicBezTo>
                    <a:cubicBezTo>
                      <a:pt x="64" y="280"/>
                      <a:pt x="2139" y="762"/>
                      <a:pt x="5174" y="762"/>
                    </a:cubicBezTo>
                    <a:cubicBezTo>
                      <a:pt x="5198" y="762"/>
                      <a:pt x="5221" y="762"/>
                      <a:pt x="5244" y="762"/>
                    </a:cubicBezTo>
                    <a:cubicBezTo>
                      <a:pt x="7274" y="762"/>
                      <a:pt x="9294" y="532"/>
                      <a:pt x="11271" y="76"/>
                    </a:cubicBezTo>
                    <a:cubicBezTo>
                      <a:pt x="11292" y="70"/>
                      <a:pt x="11303" y="49"/>
                      <a:pt x="11298" y="28"/>
                    </a:cubicBezTo>
                    <a:cubicBezTo>
                      <a:pt x="11292" y="11"/>
                      <a:pt x="11276" y="1"/>
                      <a:pt x="11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973;p47">
                <a:extLst>
                  <a:ext uri="{FF2B5EF4-FFF2-40B4-BE49-F238E27FC236}">
                    <a16:creationId xmlns:a16="http://schemas.microsoft.com/office/drawing/2014/main" id="{34324396-4E67-AD46-9E46-A88427BE4653}"/>
                  </a:ext>
                </a:extLst>
              </p:cNvPr>
              <p:cNvSpPr/>
              <p:nvPr/>
            </p:nvSpPr>
            <p:spPr>
              <a:xfrm>
                <a:off x="7317778" y="2739606"/>
                <a:ext cx="46301" cy="162189"/>
              </a:xfrm>
              <a:custGeom>
                <a:avLst/>
                <a:gdLst/>
                <a:ahLst/>
                <a:cxnLst/>
                <a:rect l="l" t="t" r="r" b="b"/>
                <a:pathLst>
                  <a:path w="853" h="2988" extrusionOk="0">
                    <a:moveTo>
                      <a:pt x="236" y="1"/>
                    </a:moveTo>
                    <a:cubicBezTo>
                      <a:pt x="215" y="1"/>
                      <a:pt x="199" y="11"/>
                      <a:pt x="193" y="33"/>
                    </a:cubicBezTo>
                    <a:cubicBezTo>
                      <a:pt x="70" y="837"/>
                      <a:pt x="6" y="1652"/>
                      <a:pt x="6" y="2467"/>
                    </a:cubicBezTo>
                    <a:cubicBezTo>
                      <a:pt x="0" y="2569"/>
                      <a:pt x="16" y="2671"/>
                      <a:pt x="49" y="2767"/>
                    </a:cubicBezTo>
                    <a:cubicBezTo>
                      <a:pt x="81" y="2875"/>
                      <a:pt x="172" y="2960"/>
                      <a:pt x="279" y="2987"/>
                    </a:cubicBezTo>
                    <a:lnTo>
                      <a:pt x="327" y="2987"/>
                    </a:lnTo>
                    <a:cubicBezTo>
                      <a:pt x="445" y="2982"/>
                      <a:pt x="553" y="2912"/>
                      <a:pt x="606" y="2805"/>
                    </a:cubicBezTo>
                    <a:cubicBezTo>
                      <a:pt x="660" y="2692"/>
                      <a:pt x="692" y="2569"/>
                      <a:pt x="692" y="2446"/>
                    </a:cubicBezTo>
                    <a:cubicBezTo>
                      <a:pt x="767" y="1673"/>
                      <a:pt x="815" y="891"/>
                      <a:pt x="853" y="113"/>
                    </a:cubicBezTo>
                    <a:cubicBezTo>
                      <a:pt x="853" y="92"/>
                      <a:pt x="837" y="76"/>
                      <a:pt x="815" y="76"/>
                    </a:cubicBezTo>
                    <a:cubicBezTo>
                      <a:pt x="794" y="76"/>
                      <a:pt x="778" y="92"/>
                      <a:pt x="778" y="113"/>
                    </a:cubicBezTo>
                    <a:cubicBezTo>
                      <a:pt x="746" y="885"/>
                      <a:pt x="692" y="1668"/>
                      <a:pt x="622" y="2440"/>
                    </a:cubicBezTo>
                    <a:cubicBezTo>
                      <a:pt x="622" y="2553"/>
                      <a:pt x="596" y="2665"/>
                      <a:pt x="547" y="2767"/>
                    </a:cubicBezTo>
                    <a:cubicBezTo>
                      <a:pt x="503" y="2856"/>
                      <a:pt x="417" y="2913"/>
                      <a:pt x="320" y="2913"/>
                    </a:cubicBezTo>
                    <a:cubicBezTo>
                      <a:pt x="312" y="2913"/>
                      <a:pt x="304" y="2913"/>
                      <a:pt x="295" y="2912"/>
                    </a:cubicBezTo>
                    <a:cubicBezTo>
                      <a:pt x="209" y="2891"/>
                      <a:pt x="140" y="2826"/>
                      <a:pt x="118" y="2746"/>
                    </a:cubicBezTo>
                    <a:cubicBezTo>
                      <a:pt x="86" y="2655"/>
                      <a:pt x="75" y="2558"/>
                      <a:pt x="81" y="2467"/>
                    </a:cubicBezTo>
                    <a:cubicBezTo>
                      <a:pt x="81" y="1652"/>
                      <a:pt x="140" y="842"/>
                      <a:pt x="268" y="43"/>
                    </a:cubicBezTo>
                    <a:cubicBezTo>
                      <a:pt x="268" y="22"/>
                      <a:pt x="258" y="6"/>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974;p47">
                <a:extLst>
                  <a:ext uri="{FF2B5EF4-FFF2-40B4-BE49-F238E27FC236}">
                    <a16:creationId xmlns:a16="http://schemas.microsoft.com/office/drawing/2014/main" id="{83E157F6-C020-4547-9074-8B62FF8DE4B8}"/>
                  </a:ext>
                </a:extLst>
              </p:cNvPr>
              <p:cNvSpPr/>
              <p:nvPr/>
            </p:nvSpPr>
            <p:spPr>
              <a:xfrm>
                <a:off x="7049418" y="2934905"/>
                <a:ext cx="278619" cy="1113608"/>
              </a:xfrm>
              <a:custGeom>
                <a:avLst/>
                <a:gdLst/>
                <a:ahLst/>
                <a:cxnLst/>
                <a:rect l="l" t="t" r="r" b="b"/>
                <a:pathLst>
                  <a:path w="5133" h="20516" extrusionOk="0">
                    <a:moveTo>
                      <a:pt x="4163" y="0"/>
                    </a:moveTo>
                    <a:cubicBezTo>
                      <a:pt x="4157" y="0"/>
                      <a:pt x="4151" y="2"/>
                      <a:pt x="4145" y="6"/>
                    </a:cubicBezTo>
                    <a:cubicBezTo>
                      <a:pt x="4124" y="16"/>
                      <a:pt x="4119" y="38"/>
                      <a:pt x="4129" y="54"/>
                    </a:cubicBezTo>
                    <a:lnTo>
                      <a:pt x="5046" y="1781"/>
                    </a:lnTo>
                    <a:cubicBezTo>
                      <a:pt x="4859" y="2016"/>
                      <a:pt x="2971" y="4424"/>
                      <a:pt x="2660" y="6177"/>
                    </a:cubicBezTo>
                    <a:cubicBezTo>
                      <a:pt x="2338" y="8006"/>
                      <a:pt x="27" y="20349"/>
                      <a:pt x="6" y="20472"/>
                    </a:cubicBezTo>
                    <a:cubicBezTo>
                      <a:pt x="1" y="20494"/>
                      <a:pt x="11" y="20510"/>
                      <a:pt x="33" y="20515"/>
                    </a:cubicBezTo>
                    <a:lnTo>
                      <a:pt x="38" y="20515"/>
                    </a:lnTo>
                    <a:cubicBezTo>
                      <a:pt x="60" y="20515"/>
                      <a:pt x="70" y="20504"/>
                      <a:pt x="76" y="20483"/>
                    </a:cubicBezTo>
                    <a:cubicBezTo>
                      <a:pt x="97" y="20360"/>
                      <a:pt x="2408" y="8011"/>
                      <a:pt x="2730" y="6188"/>
                    </a:cubicBezTo>
                    <a:cubicBezTo>
                      <a:pt x="3057" y="4365"/>
                      <a:pt x="5100" y="1829"/>
                      <a:pt x="5121" y="1802"/>
                    </a:cubicBezTo>
                    <a:cubicBezTo>
                      <a:pt x="5127" y="1791"/>
                      <a:pt x="5132" y="1775"/>
                      <a:pt x="5121" y="1764"/>
                    </a:cubicBezTo>
                    <a:lnTo>
                      <a:pt x="4194" y="22"/>
                    </a:lnTo>
                    <a:cubicBezTo>
                      <a:pt x="4187" y="8"/>
                      <a:pt x="4175" y="0"/>
                      <a:pt x="4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975;p47">
                <a:extLst>
                  <a:ext uri="{FF2B5EF4-FFF2-40B4-BE49-F238E27FC236}">
                    <a16:creationId xmlns:a16="http://schemas.microsoft.com/office/drawing/2014/main" id="{BD888F1C-C72F-EB4A-B0BE-21D0CA0996F6}"/>
                  </a:ext>
                </a:extLst>
              </p:cNvPr>
              <p:cNvSpPr/>
              <p:nvPr/>
            </p:nvSpPr>
            <p:spPr>
              <a:xfrm>
                <a:off x="7188266" y="2725276"/>
                <a:ext cx="617380" cy="1358139"/>
              </a:xfrm>
              <a:custGeom>
                <a:avLst/>
                <a:gdLst/>
                <a:ahLst/>
                <a:cxnLst/>
                <a:rect l="l" t="t" r="r" b="b"/>
                <a:pathLst>
                  <a:path w="11374" h="25021" extrusionOk="0">
                    <a:moveTo>
                      <a:pt x="9770" y="0"/>
                    </a:moveTo>
                    <a:cubicBezTo>
                      <a:pt x="9767" y="0"/>
                      <a:pt x="9763" y="1"/>
                      <a:pt x="9759" y="2"/>
                    </a:cubicBezTo>
                    <a:cubicBezTo>
                      <a:pt x="9743" y="13"/>
                      <a:pt x="9732" y="34"/>
                      <a:pt x="9743" y="50"/>
                    </a:cubicBezTo>
                    <a:cubicBezTo>
                      <a:pt x="10333" y="1557"/>
                      <a:pt x="10944" y="3117"/>
                      <a:pt x="11116" y="4758"/>
                    </a:cubicBezTo>
                    <a:cubicBezTo>
                      <a:pt x="11303" y="6570"/>
                      <a:pt x="10853" y="8248"/>
                      <a:pt x="9882" y="9358"/>
                    </a:cubicBezTo>
                    <a:cubicBezTo>
                      <a:pt x="9078" y="10281"/>
                      <a:pt x="7947" y="10828"/>
                      <a:pt x="6949" y="11267"/>
                    </a:cubicBezTo>
                    <a:lnTo>
                      <a:pt x="6901" y="11283"/>
                    </a:lnTo>
                    <a:cubicBezTo>
                      <a:pt x="6478" y="11476"/>
                      <a:pt x="6032" y="11669"/>
                      <a:pt x="5695" y="12007"/>
                    </a:cubicBezTo>
                    <a:cubicBezTo>
                      <a:pt x="5346" y="12356"/>
                      <a:pt x="5142" y="12833"/>
                      <a:pt x="4965" y="13256"/>
                    </a:cubicBezTo>
                    <a:lnTo>
                      <a:pt x="11" y="24972"/>
                    </a:lnTo>
                    <a:cubicBezTo>
                      <a:pt x="0" y="24988"/>
                      <a:pt x="11" y="25010"/>
                      <a:pt x="27" y="25020"/>
                    </a:cubicBezTo>
                    <a:lnTo>
                      <a:pt x="43" y="25020"/>
                    </a:lnTo>
                    <a:cubicBezTo>
                      <a:pt x="59" y="25020"/>
                      <a:pt x="70" y="25010"/>
                      <a:pt x="75" y="24999"/>
                    </a:cubicBezTo>
                    <a:lnTo>
                      <a:pt x="5030" y="13283"/>
                    </a:lnTo>
                    <a:cubicBezTo>
                      <a:pt x="5201" y="12870"/>
                      <a:pt x="5405" y="12399"/>
                      <a:pt x="5743" y="12055"/>
                    </a:cubicBezTo>
                    <a:cubicBezTo>
                      <a:pt x="6070" y="11734"/>
                      <a:pt x="6510" y="11541"/>
                      <a:pt x="6933" y="11353"/>
                    </a:cubicBezTo>
                    <a:lnTo>
                      <a:pt x="6982" y="11332"/>
                    </a:lnTo>
                    <a:cubicBezTo>
                      <a:pt x="7984" y="10892"/>
                      <a:pt x="9126" y="10340"/>
                      <a:pt x="9936" y="9407"/>
                    </a:cubicBezTo>
                    <a:cubicBezTo>
                      <a:pt x="10917" y="8286"/>
                      <a:pt x="11373" y="6586"/>
                      <a:pt x="11185" y="4752"/>
                    </a:cubicBezTo>
                    <a:cubicBezTo>
                      <a:pt x="11014" y="3101"/>
                      <a:pt x="10402" y="1535"/>
                      <a:pt x="9807" y="23"/>
                    </a:cubicBezTo>
                    <a:cubicBezTo>
                      <a:pt x="9803" y="10"/>
                      <a:pt x="9788" y="0"/>
                      <a:pt x="97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976;p47">
                <a:extLst>
                  <a:ext uri="{FF2B5EF4-FFF2-40B4-BE49-F238E27FC236}">
                    <a16:creationId xmlns:a16="http://schemas.microsoft.com/office/drawing/2014/main" id="{00A29344-7601-054D-87D5-6CED343E8397}"/>
                  </a:ext>
                </a:extLst>
              </p:cNvPr>
              <p:cNvSpPr/>
              <p:nvPr/>
            </p:nvSpPr>
            <p:spPr>
              <a:xfrm>
                <a:off x="7580872" y="2731193"/>
                <a:ext cx="216903" cy="269337"/>
              </a:xfrm>
              <a:custGeom>
                <a:avLst/>
                <a:gdLst/>
                <a:ahLst/>
                <a:cxnLst/>
                <a:rect l="l" t="t" r="r" b="b"/>
                <a:pathLst>
                  <a:path w="3996" h="4962" extrusionOk="0">
                    <a:moveTo>
                      <a:pt x="38" y="0"/>
                    </a:moveTo>
                    <a:cubicBezTo>
                      <a:pt x="17" y="0"/>
                      <a:pt x="1" y="16"/>
                      <a:pt x="6" y="38"/>
                    </a:cubicBezTo>
                    <a:cubicBezTo>
                      <a:pt x="76" y="1164"/>
                      <a:pt x="494" y="2241"/>
                      <a:pt x="1196" y="3121"/>
                    </a:cubicBezTo>
                    <a:cubicBezTo>
                      <a:pt x="1904" y="4000"/>
                      <a:pt x="2859" y="4643"/>
                      <a:pt x="3942" y="4960"/>
                    </a:cubicBezTo>
                    <a:lnTo>
                      <a:pt x="3952" y="4960"/>
                    </a:lnTo>
                    <a:cubicBezTo>
                      <a:pt x="3955" y="4961"/>
                      <a:pt x="3958" y="4961"/>
                      <a:pt x="3961" y="4961"/>
                    </a:cubicBezTo>
                    <a:cubicBezTo>
                      <a:pt x="3974" y="4961"/>
                      <a:pt x="3985" y="4952"/>
                      <a:pt x="3990" y="4938"/>
                    </a:cubicBezTo>
                    <a:cubicBezTo>
                      <a:pt x="3995" y="4917"/>
                      <a:pt x="3985" y="4901"/>
                      <a:pt x="3963" y="4895"/>
                    </a:cubicBezTo>
                    <a:cubicBezTo>
                      <a:pt x="2896" y="4579"/>
                      <a:pt x="1952" y="3946"/>
                      <a:pt x="1250" y="3078"/>
                    </a:cubicBezTo>
                    <a:cubicBezTo>
                      <a:pt x="558" y="2209"/>
                      <a:pt x="151" y="1148"/>
                      <a:pt x="76" y="32"/>
                    </a:cubicBezTo>
                    <a:cubicBezTo>
                      <a:pt x="76" y="16"/>
                      <a:pt x="60" y="0"/>
                      <a:pt x="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977;p47">
                <a:extLst>
                  <a:ext uri="{FF2B5EF4-FFF2-40B4-BE49-F238E27FC236}">
                    <a16:creationId xmlns:a16="http://schemas.microsoft.com/office/drawing/2014/main" id="{C622AEF8-FDBB-CD46-BCC5-6D84752CF4FE}"/>
                  </a:ext>
                </a:extLst>
              </p:cNvPr>
              <p:cNvSpPr/>
              <p:nvPr/>
            </p:nvSpPr>
            <p:spPr>
              <a:xfrm>
                <a:off x="6959205" y="2694228"/>
                <a:ext cx="353091" cy="462248"/>
              </a:xfrm>
              <a:custGeom>
                <a:avLst/>
                <a:gdLst/>
                <a:ahLst/>
                <a:cxnLst/>
                <a:rect l="l" t="t" r="r" b="b"/>
                <a:pathLst>
                  <a:path w="6505" h="8516" extrusionOk="0">
                    <a:moveTo>
                      <a:pt x="220" y="0"/>
                    </a:moveTo>
                    <a:cubicBezTo>
                      <a:pt x="220" y="0"/>
                      <a:pt x="0" y="1308"/>
                      <a:pt x="890" y="2761"/>
                    </a:cubicBezTo>
                    <a:cubicBezTo>
                      <a:pt x="1464" y="3678"/>
                      <a:pt x="2129" y="4536"/>
                      <a:pt x="2869" y="5324"/>
                    </a:cubicBezTo>
                    <a:cubicBezTo>
                      <a:pt x="2869" y="5324"/>
                      <a:pt x="2966" y="6161"/>
                      <a:pt x="3207" y="6729"/>
                    </a:cubicBezTo>
                    <a:cubicBezTo>
                      <a:pt x="3448" y="7292"/>
                      <a:pt x="5019" y="8402"/>
                      <a:pt x="5250" y="8504"/>
                    </a:cubicBezTo>
                    <a:cubicBezTo>
                      <a:pt x="5269" y="8512"/>
                      <a:pt x="5292" y="8516"/>
                      <a:pt x="5319" y="8516"/>
                    </a:cubicBezTo>
                    <a:cubicBezTo>
                      <a:pt x="5607" y="8516"/>
                      <a:pt x="6273" y="8066"/>
                      <a:pt x="6381" y="7855"/>
                    </a:cubicBezTo>
                    <a:cubicBezTo>
                      <a:pt x="6504" y="7630"/>
                      <a:pt x="5732" y="6166"/>
                      <a:pt x="5443" y="5716"/>
                    </a:cubicBezTo>
                    <a:cubicBezTo>
                      <a:pt x="5153" y="5265"/>
                      <a:pt x="4033" y="4542"/>
                      <a:pt x="4033" y="4542"/>
                    </a:cubicBezTo>
                    <a:lnTo>
                      <a:pt x="3185" y="440"/>
                    </a:lnTo>
                    <a:lnTo>
                      <a:pt x="220" y="0"/>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978;p47">
                <a:extLst>
                  <a:ext uri="{FF2B5EF4-FFF2-40B4-BE49-F238E27FC236}">
                    <a16:creationId xmlns:a16="http://schemas.microsoft.com/office/drawing/2014/main" id="{5D20DED5-5F99-124D-80B3-40F355D5ACBB}"/>
                  </a:ext>
                </a:extLst>
              </p:cNvPr>
              <p:cNvSpPr/>
              <p:nvPr/>
            </p:nvSpPr>
            <p:spPr>
              <a:xfrm>
                <a:off x="7038942" y="2700362"/>
                <a:ext cx="99007" cy="16610"/>
              </a:xfrm>
              <a:custGeom>
                <a:avLst/>
                <a:gdLst/>
                <a:ahLst/>
                <a:cxnLst/>
                <a:rect l="l" t="t" r="r" b="b"/>
                <a:pathLst>
                  <a:path w="1824" h="306" extrusionOk="0">
                    <a:moveTo>
                      <a:pt x="1096" y="1"/>
                    </a:moveTo>
                    <a:cubicBezTo>
                      <a:pt x="517" y="1"/>
                      <a:pt x="35" y="232"/>
                      <a:pt x="27" y="236"/>
                    </a:cubicBezTo>
                    <a:cubicBezTo>
                      <a:pt x="11" y="246"/>
                      <a:pt x="1" y="268"/>
                      <a:pt x="11" y="284"/>
                    </a:cubicBezTo>
                    <a:cubicBezTo>
                      <a:pt x="17" y="295"/>
                      <a:pt x="33" y="305"/>
                      <a:pt x="43" y="305"/>
                    </a:cubicBezTo>
                    <a:cubicBezTo>
                      <a:pt x="49" y="305"/>
                      <a:pt x="54" y="305"/>
                      <a:pt x="60" y="300"/>
                    </a:cubicBezTo>
                    <a:cubicBezTo>
                      <a:pt x="67" y="296"/>
                      <a:pt x="531" y="74"/>
                      <a:pt x="1090" y="74"/>
                    </a:cubicBezTo>
                    <a:cubicBezTo>
                      <a:pt x="1309" y="74"/>
                      <a:pt x="1543" y="108"/>
                      <a:pt x="1770" y="203"/>
                    </a:cubicBezTo>
                    <a:cubicBezTo>
                      <a:pt x="1773" y="204"/>
                      <a:pt x="1776" y="205"/>
                      <a:pt x="1779" y="205"/>
                    </a:cubicBezTo>
                    <a:cubicBezTo>
                      <a:pt x="1793" y="205"/>
                      <a:pt x="1809" y="195"/>
                      <a:pt x="1818" y="182"/>
                    </a:cubicBezTo>
                    <a:cubicBezTo>
                      <a:pt x="1824" y="161"/>
                      <a:pt x="1813" y="139"/>
                      <a:pt x="1797" y="134"/>
                    </a:cubicBezTo>
                    <a:cubicBezTo>
                      <a:pt x="1563" y="36"/>
                      <a:pt x="1322"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979;p47">
                <a:extLst>
                  <a:ext uri="{FF2B5EF4-FFF2-40B4-BE49-F238E27FC236}">
                    <a16:creationId xmlns:a16="http://schemas.microsoft.com/office/drawing/2014/main" id="{32F51FBF-8EFB-644C-A6E0-B9B525D63A8A}"/>
                  </a:ext>
                </a:extLst>
              </p:cNvPr>
              <p:cNvSpPr/>
              <p:nvPr/>
            </p:nvSpPr>
            <p:spPr>
              <a:xfrm>
                <a:off x="7087631" y="2460770"/>
                <a:ext cx="820170" cy="723878"/>
              </a:xfrm>
              <a:custGeom>
                <a:avLst/>
                <a:gdLst/>
                <a:ahLst/>
                <a:cxnLst/>
                <a:rect l="l" t="t" r="r" b="b"/>
                <a:pathLst>
                  <a:path w="15110" h="13336" extrusionOk="0">
                    <a:moveTo>
                      <a:pt x="15109" y="1"/>
                    </a:moveTo>
                    <a:lnTo>
                      <a:pt x="11195" y="451"/>
                    </a:lnTo>
                    <a:lnTo>
                      <a:pt x="11313" y="4081"/>
                    </a:lnTo>
                    <a:lnTo>
                      <a:pt x="4519" y="9068"/>
                    </a:lnTo>
                    <a:cubicBezTo>
                      <a:pt x="4197" y="9154"/>
                      <a:pt x="2476" y="9636"/>
                      <a:pt x="1860" y="10199"/>
                    </a:cubicBezTo>
                    <a:cubicBezTo>
                      <a:pt x="1189" y="10816"/>
                      <a:pt x="203" y="12398"/>
                      <a:pt x="85" y="12805"/>
                    </a:cubicBezTo>
                    <a:cubicBezTo>
                      <a:pt x="0" y="13092"/>
                      <a:pt x="867" y="13336"/>
                      <a:pt x="1477" y="13336"/>
                    </a:cubicBezTo>
                    <a:cubicBezTo>
                      <a:pt x="1677" y="13336"/>
                      <a:pt x="1849" y="13310"/>
                      <a:pt x="1951" y="13250"/>
                    </a:cubicBezTo>
                    <a:cubicBezTo>
                      <a:pt x="2358" y="13009"/>
                      <a:pt x="3071" y="12194"/>
                      <a:pt x="3227" y="12044"/>
                    </a:cubicBezTo>
                    <a:cubicBezTo>
                      <a:pt x="3382" y="11894"/>
                      <a:pt x="4433" y="11486"/>
                      <a:pt x="5141" y="10569"/>
                    </a:cubicBezTo>
                    <a:lnTo>
                      <a:pt x="5136" y="10558"/>
                    </a:lnTo>
                    <a:cubicBezTo>
                      <a:pt x="5956" y="10381"/>
                      <a:pt x="11742" y="9089"/>
                      <a:pt x="13795" y="7159"/>
                    </a:cubicBezTo>
                    <a:cubicBezTo>
                      <a:pt x="14712" y="6306"/>
                      <a:pt x="14937" y="5175"/>
                      <a:pt x="14986" y="4548"/>
                    </a:cubicBezTo>
                    <a:cubicBezTo>
                      <a:pt x="15045" y="4146"/>
                      <a:pt x="15072" y="3743"/>
                      <a:pt x="15072" y="3341"/>
                    </a:cubicBezTo>
                    <a:cubicBezTo>
                      <a:pt x="15088" y="853"/>
                      <a:pt x="15109" y="1"/>
                      <a:pt x="15109" y="1"/>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980;p47">
                <a:extLst>
                  <a:ext uri="{FF2B5EF4-FFF2-40B4-BE49-F238E27FC236}">
                    <a16:creationId xmlns:a16="http://schemas.microsoft.com/office/drawing/2014/main" id="{6A187993-0F70-B54F-A900-436AF3DBA24F}"/>
                  </a:ext>
                </a:extLst>
              </p:cNvPr>
              <p:cNvSpPr/>
              <p:nvPr/>
            </p:nvSpPr>
            <p:spPr>
              <a:xfrm>
                <a:off x="7699637" y="2680224"/>
                <a:ext cx="108614" cy="40547"/>
              </a:xfrm>
              <a:custGeom>
                <a:avLst/>
                <a:gdLst/>
                <a:ahLst/>
                <a:cxnLst/>
                <a:rect l="l" t="t" r="r" b="b"/>
                <a:pathLst>
                  <a:path w="2001" h="747" extrusionOk="0">
                    <a:moveTo>
                      <a:pt x="43" y="1"/>
                    </a:moveTo>
                    <a:cubicBezTo>
                      <a:pt x="27" y="1"/>
                      <a:pt x="6" y="17"/>
                      <a:pt x="6" y="33"/>
                    </a:cubicBezTo>
                    <a:cubicBezTo>
                      <a:pt x="0" y="54"/>
                      <a:pt x="16" y="70"/>
                      <a:pt x="38" y="76"/>
                    </a:cubicBezTo>
                    <a:cubicBezTo>
                      <a:pt x="49" y="76"/>
                      <a:pt x="1137" y="221"/>
                      <a:pt x="1941" y="741"/>
                    </a:cubicBezTo>
                    <a:cubicBezTo>
                      <a:pt x="1947" y="746"/>
                      <a:pt x="1952" y="746"/>
                      <a:pt x="1963" y="746"/>
                    </a:cubicBezTo>
                    <a:cubicBezTo>
                      <a:pt x="1973" y="746"/>
                      <a:pt x="1984" y="741"/>
                      <a:pt x="1990" y="730"/>
                    </a:cubicBezTo>
                    <a:cubicBezTo>
                      <a:pt x="2000" y="714"/>
                      <a:pt x="2000" y="692"/>
                      <a:pt x="1979" y="682"/>
                    </a:cubicBezTo>
                    <a:cubicBezTo>
                      <a:pt x="1158" y="145"/>
                      <a:pt x="59" y="1"/>
                      <a:pt x="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981;p47">
                <a:extLst>
                  <a:ext uri="{FF2B5EF4-FFF2-40B4-BE49-F238E27FC236}">
                    <a16:creationId xmlns:a16="http://schemas.microsoft.com/office/drawing/2014/main" id="{11AA8498-FAF9-9844-858C-27705B6C1E71}"/>
                  </a:ext>
                </a:extLst>
              </p:cNvPr>
              <p:cNvSpPr/>
              <p:nvPr/>
            </p:nvSpPr>
            <p:spPr>
              <a:xfrm>
                <a:off x="7163786" y="3105615"/>
                <a:ext cx="65570" cy="81094"/>
              </a:xfrm>
              <a:custGeom>
                <a:avLst/>
                <a:gdLst/>
                <a:ahLst/>
                <a:cxnLst/>
                <a:rect l="l" t="t" r="r" b="b"/>
                <a:pathLst>
                  <a:path w="1208" h="1494" extrusionOk="0">
                    <a:moveTo>
                      <a:pt x="1162" y="1"/>
                    </a:moveTo>
                    <a:cubicBezTo>
                      <a:pt x="1153" y="1"/>
                      <a:pt x="1144" y="5"/>
                      <a:pt x="1138" y="14"/>
                    </a:cubicBezTo>
                    <a:lnTo>
                      <a:pt x="12" y="1434"/>
                    </a:lnTo>
                    <a:cubicBezTo>
                      <a:pt x="1" y="1451"/>
                      <a:pt x="1" y="1472"/>
                      <a:pt x="17" y="1488"/>
                    </a:cubicBezTo>
                    <a:cubicBezTo>
                      <a:pt x="28" y="1488"/>
                      <a:pt x="33" y="1493"/>
                      <a:pt x="44" y="1493"/>
                    </a:cubicBezTo>
                    <a:cubicBezTo>
                      <a:pt x="54" y="1493"/>
                      <a:pt x="65" y="1488"/>
                      <a:pt x="71" y="1477"/>
                    </a:cubicBezTo>
                    <a:lnTo>
                      <a:pt x="1191" y="62"/>
                    </a:lnTo>
                    <a:cubicBezTo>
                      <a:pt x="1207" y="46"/>
                      <a:pt x="1202" y="19"/>
                      <a:pt x="1186" y="8"/>
                    </a:cubicBezTo>
                    <a:cubicBezTo>
                      <a:pt x="1179" y="3"/>
                      <a:pt x="1170" y="1"/>
                      <a:pt x="1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982;p47">
                <a:extLst>
                  <a:ext uri="{FF2B5EF4-FFF2-40B4-BE49-F238E27FC236}">
                    <a16:creationId xmlns:a16="http://schemas.microsoft.com/office/drawing/2014/main" id="{891C1FE3-9DAC-7045-AFA0-2C855B05770F}"/>
                  </a:ext>
                </a:extLst>
              </p:cNvPr>
              <p:cNvSpPr/>
              <p:nvPr/>
            </p:nvSpPr>
            <p:spPr>
              <a:xfrm>
                <a:off x="7129752" y="3075219"/>
                <a:ext cx="80660" cy="106823"/>
              </a:xfrm>
              <a:custGeom>
                <a:avLst/>
                <a:gdLst/>
                <a:ahLst/>
                <a:cxnLst/>
                <a:rect l="l" t="t" r="r" b="b"/>
                <a:pathLst>
                  <a:path w="1486" h="1968" extrusionOk="0">
                    <a:moveTo>
                      <a:pt x="1442" y="1"/>
                    </a:moveTo>
                    <a:cubicBezTo>
                      <a:pt x="1431" y="1"/>
                      <a:pt x="1420" y="7"/>
                      <a:pt x="1411" y="16"/>
                    </a:cubicBezTo>
                    <a:lnTo>
                      <a:pt x="17" y="1909"/>
                    </a:lnTo>
                    <a:cubicBezTo>
                      <a:pt x="1" y="1925"/>
                      <a:pt x="6" y="1946"/>
                      <a:pt x="22" y="1962"/>
                    </a:cubicBezTo>
                    <a:cubicBezTo>
                      <a:pt x="27" y="1962"/>
                      <a:pt x="38" y="1968"/>
                      <a:pt x="43" y="1968"/>
                    </a:cubicBezTo>
                    <a:cubicBezTo>
                      <a:pt x="54" y="1968"/>
                      <a:pt x="65" y="1962"/>
                      <a:pt x="76" y="1952"/>
                    </a:cubicBezTo>
                    <a:lnTo>
                      <a:pt x="1470" y="59"/>
                    </a:lnTo>
                    <a:cubicBezTo>
                      <a:pt x="1486" y="43"/>
                      <a:pt x="1480" y="21"/>
                      <a:pt x="1464" y="11"/>
                    </a:cubicBezTo>
                    <a:cubicBezTo>
                      <a:pt x="1458" y="4"/>
                      <a:pt x="1450" y="1"/>
                      <a:pt x="14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983;p47">
                <a:extLst>
                  <a:ext uri="{FF2B5EF4-FFF2-40B4-BE49-F238E27FC236}">
                    <a16:creationId xmlns:a16="http://schemas.microsoft.com/office/drawing/2014/main" id="{36DB00F6-F5B6-F647-A56D-394A72D98593}"/>
                  </a:ext>
                </a:extLst>
              </p:cNvPr>
              <p:cNvSpPr/>
              <p:nvPr/>
            </p:nvSpPr>
            <p:spPr>
              <a:xfrm>
                <a:off x="7103861" y="3060346"/>
                <a:ext cx="77729" cy="112957"/>
              </a:xfrm>
              <a:custGeom>
                <a:avLst/>
                <a:gdLst/>
                <a:ahLst/>
                <a:cxnLst/>
                <a:rect l="l" t="t" r="r" b="b"/>
                <a:pathLst>
                  <a:path w="1432" h="2081" extrusionOk="0">
                    <a:moveTo>
                      <a:pt x="1392" y="0"/>
                    </a:moveTo>
                    <a:cubicBezTo>
                      <a:pt x="1381" y="0"/>
                      <a:pt x="1369" y="6"/>
                      <a:pt x="1362" y="16"/>
                    </a:cubicBezTo>
                    <a:lnTo>
                      <a:pt x="16" y="2027"/>
                    </a:lnTo>
                    <a:cubicBezTo>
                      <a:pt x="0" y="2043"/>
                      <a:pt x="6" y="2065"/>
                      <a:pt x="22" y="2075"/>
                    </a:cubicBezTo>
                    <a:cubicBezTo>
                      <a:pt x="27" y="2081"/>
                      <a:pt x="38" y="2081"/>
                      <a:pt x="43" y="2081"/>
                    </a:cubicBezTo>
                    <a:cubicBezTo>
                      <a:pt x="54" y="2081"/>
                      <a:pt x="65" y="2075"/>
                      <a:pt x="75" y="2065"/>
                    </a:cubicBezTo>
                    <a:lnTo>
                      <a:pt x="1421" y="54"/>
                    </a:lnTo>
                    <a:cubicBezTo>
                      <a:pt x="1432" y="38"/>
                      <a:pt x="1427" y="16"/>
                      <a:pt x="1411" y="6"/>
                    </a:cubicBezTo>
                    <a:cubicBezTo>
                      <a:pt x="1405" y="2"/>
                      <a:pt x="1398" y="0"/>
                      <a:pt x="1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984;p47">
                <a:extLst>
                  <a:ext uri="{FF2B5EF4-FFF2-40B4-BE49-F238E27FC236}">
                    <a16:creationId xmlns:a16="http://schemas.microsoft.com/office/drawing/2014/main" id="{09A56B9A-CF21-1042-A465-4AE788AABC8D}"/>
                  </a:ext>
                </a:extLst>
              </p:cNvPr>
              <p:cNvSpPr/>
              <p:nvPr/>
            </p:nvSpPr>
            <p:spPr>
              <a:xfrm>
                <a:off x="6997906" y="2060022"/>
                <a:ext cx="208761" cy="347826"/>
              </a:xfrm>
              <a:custGeom>
                <a:avLst/>
                <a:gdLst/>
                <a:ahLst/>
                <a:cxnLst/>
                <a:rect l="l" t="t" r="r" b="b"/>
                <a:pathLst>
                  <a:path w="3846" h="6408" extrusionOk="0">
                    <a:moveTo>
                      <a:pt x="3845" y="0"/>
                    </a:moveTo>
                    <a:lnTo>
                      <a:pt x="3845" y="0"/>
                    </a:lnTo>
                    <a:cubicBezTo>
                      <a:pt x="3845" y="1"/>
                      <a:pt x="2285" y="397"/>
                      <a:pt x="1239" y="2569"/>
                    </a:cubicBezTo>
                    <a:cubicBezTo>
                      <a:pt x="188" y="4740"/>
                      <a:pt x="1" y="6006"/>
                      <a:pt x="1" y="6006"/>
                    </a:cubicBezTo>
                    <a:lnTo>
                      <a:pt x="3400" y="6408"/>
                    </a:lnTo>
                    <a:lnTo>
                      <a:pt x="38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985;p47">
                <a:extLst>
                  <a:ext uri="{FF2B5EF4-FFF2-40B4-BE49-F238E27FC236}">
                    <a16:creationId xmlns:a16="http://schemas.microsoft.com/office/drawing/2014/main" id="{79D30DDB-2286-F842-9DE0-BF5046E386AA}"/>
                  </a:ext>
                </a:extLst>
              </p:cNvPr>
              <p:cNvSpPr/>
              <p:nvPr/>
            </p:nvSpPr>
            <p:spPr>
              <a:xfrm>
                <a:off x="7650731" y="2096715"/>
                <a:ext cx="269283" cy="421158"/>
              </a:xfrm>
              <a:custGeom>
                <a:avLst/>
                <a:gdLst/>
                <a:ahLst/>
                <a:cxnLst/>
                <a:rect l="l" t="t" r="r" b="b"/>
                <a:pathLst>
                  <a:path w="4961" h="7759" extrusionOk="0">
                    <a:moveTo>
                      <a:pt x="1673" y="0"/>
                    </a:moveTo>
                    <a:lnTo>
                      <a:pt x="0" y="7759"/>
                    </a:lnTo>
                    <a:lnTo>
                      <a:pt x="4960" y="7239"/>
                    </a:lnTo>
                    <a:cubicBezTo>
                      <a:pt x="4960" y="7239"/>
                      <a:pt x="4896" y="6322"/>
                      <a:pt x="4596" y="4461"/>
                    </a:cubicBezTo>
                    <a:cubicBezTo>
                      <a:pt x="4151" y="1743"/>
                      <a:pt x="1673" y="0"/>
                      <a:pt x="16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986;p47">
                <a:extLst>
                  <a:ext uri="{FF2B5EF4-FFF2-40B4-BE49-F238E27FC236}">
                    <a16:creationId xmlns:a16="http://schemas.microsoft.com/office/drawing/2014/main" id="{F568246A-B772-D041-88B6-8BC4A1B5A78F}"/>
                  </a:ext>
                </a:extLst>
              </p:cNvPr>
              <p:cNvSpPr/>
              <p:nvPr/>
            </p:nvSpPr>
            <p:spPr>
              <a:xfrm>
                <a:off x="7143702" y="2208640"/>
                <a:ext cx="53357" cy="199533"/>
              </a:xfrm>
              <a:custGeom>
                <a:avLst/>
                <a:gdLst/>
                <a:ahLst/>
                <a:cxnLst/>
                <a:rect l="l" t="t" r="r" b="b"/>
                <a:pathLst>
                  <a:path w="983" h="3676" extrusionOk="0">
                    <a:moveTo>
                      <a:pt x="943" y="0"/>
                    </a:moveTo>
                    <a:cubicBezTo>
                      <a:pt x="929" y="0"/>
                      <a:pt x="915" y="6"/>
                      <a:pt x="907" y="19"/>
                    </a:cubicBezTo>
                    <a:cubicBezTo>
                      <a:pt x="902" y="35"/>
                      <a:pt x="1" y="1858"/>
                      <a:pt x="65" y="3638"/>
                    </a:cubicBezTo>
                    <a:cubicBezTo>
                      <a:pt x="65" y="3659"/>
                      <a:pt x="81" y="3675"/>
                      <a:pt x="103" y="3675"/>
                    </a:cubicBezTo>
                    <a:cubicBezTo>
                      <a:pt x="124" y="3675"/>
                      <a:pt x="140" y="3659"/>
                      <a:pt x="140" y="3638"/>
                    </a:cubicBezTo>
                    <a:cubicBezTo>
                      <a:pt x="71" y="1879"/>
                      <a:pt x="966" y="72"/>
                      <a:pt x="971" y="51"/>
                    </a:cubicBezTo>
                    <a:cubicBezTo>
                      <a:pt x="982" y="35"/>
                      <a:pt x="977" y="13"/>
                      <a:pt x="955" y="2"/>
                    </a:cubicBezTo>
                    <a:cubicBezTo>
                      <a:pt x="951" y="1"/>
                      <a:pt x="947" y="0"/>
                      <a:pt x="9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987;p47">
                <a:extLst>
                  <a:ext uri="{FF2B5EF4-FFF2-40B4-BE49-F238E27FC236}">
                    <a16:creationId xmlns:a16="http://schemas.microsoft.com/office/drawing/2014/main" id="{C9E5F219-7768-EE42-A7FD-38A750021D29}"/>
                  </a:ext>
                </a:extLst>
              </p:cNvPr>
              <p:cNvSpPr/>
              <p:nvPr/>
            </p:nvSpPr>
            <p:spPr>
              <a:xfrm>
                <a:off x="7156838" y="2241045"/>
                <a:ext cx="5862" cy="63779"/>
              </a:xfrm>
              <a:custGeom>
                <a:avLst/>
                <a:gdLst/>
                <a:ahLst/>
                <a:cxnLst/>
                <a:rect l="l" t="t" r="r" b="b"/>
                <a:pathLst>
                  <a:path w="108" h="1175" extrusionOk="0">
                    <a:moveTo>
                      <a:pt x="38" y="1"/>
                    </a:moveTo>
                    <a:cubicBezTo>
                      <a:pt x="16" y="1"/>
                      <a:pt x="0" y="17"/>
                      <a:pt x="6" y="38"/>
                    </a:cubicBezTo>
                    <a:lnTo>
                      <a:pt x="38" y="1143"/>
                    </a:lnTo>
                    <a:cubicBezTo>
                      <a:pt x="38" y="1159"/>
                      <a:pt x="54" y="1175"/>
                      <a:pt x="75" y="1175"/>
                    </a:cubicBezTo>
                    <a:cubicBezTo>
                      <a:pt x="91" y="1175"/>
                      <a:pt x="107" y="1159"/>
                      <a:pt x="107" y="1137"/>
                    </a:cubicBezTo>
                    <a:lnTo>
                      <a:pt x="75" y="38"/>
                    </a:lnTo>
                    <a:cubicBezTo>
                      <a:pt x="75" y="17"/>
                      <a:pt x="59"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988;p47">
                <a:extLst>
                  <a:ext uri="{FF2B5EF4-FFF2-40B4-BE49-F238E27FC236}">
                    <a16:creationId xmlns:a16="http://schemas.microsoft.com/office/drawing/2014/main" id="{93D64B01-9D83-E34E-914B-C60A9F3E0B25}"/>
                  </a:ext>
                </a:extLst>
              </p:cNvPr>
              <p:cNvSpPr/>
              <p:nvPr/>
            </p:nvSpPr>
            <p:spPr>
              <a:xfrm>
                <a:off x="7681019" y="2279421"/>
                <a:ext cx="18944" cy="237909"/>
              </a:xfrm>
              <a:custGeom>
                <a:avLst/>
                <a:gdLst/>
                <a:ahLst/>
                <a:cxnLst/>
                <a:rect l="l" t="t" r="r" b="b"/>
                <a:pathLst>
                  <a:path w="349" h="4383" extrusionOk="0">
                    <a:moveTo>
                      <a:pt x="40" y="0"/>
                    </a:moveTo>
                    <a:cubicBezTo>
                      <a:pt x="38" y="0"/>
                      <a:pt x="35" y="1"/>
                      <a:pt x="32" y="1"/>
                    </a:cubicBezTo>
                    <a:cubicBezTo>
                      <a:pt x="11" y="1"/>
                      <a:pt x="0" y="17"/>
                      <a:pt x="0" y="39"/>
                    </a:cubicBezTo>
                    <a:lnTo>
                      <a:pt x="274" y="4345"/>
                    </a:lnTo>
                    <a:cubicBezTo>
                      <a:pt x="274" y="4366"/>
                      <a:pt x="290" y="4382"/>
                      <a:pt x="311" y="4382"/>
                    </a:cubicBezTo>
                    <a:cubicBezTo>
                      <a:pt x="333" y="4382"/>
                      <a:pt x="349" y="4361"/>
                      <a:pt x="349" y="4345"/>
                    </a:cubicBezTo>
                    <a:lnTo>
                      <a:pt x="75" y="34"/>
                    </a:lnTo>
                    <a:cubicBezTo>
                      <a:pt x="71" y="15"/>
                      <a:pt x="58" y="0"/>
                      <a:pt x="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989;p47">
                <a:extLst>
                  <a:ext uri="{FF2B5EF4-FFF2-40B4-BE49-F238E27FC236}">
                    <a16:creationId xmlns:a16="http://schemas.microsoft.com/office/drawing/2014/main" id="{5B81ECF0-BB5F-884F-BB47-1C57AF1292B7}"/>
                  </a:ext>
                </a:extLst>
              </p:cNvPr>
              <p:cNvSpPr/>
              <p:nvPr/>
            </p:nvSpPr>
            <p:spPr>
              <a:xfrm>
                <a:off x="7665006" y="2288975"/>
                <a:ext cx="24209" cy="67687"/>
              </a:xfrm>
              <a:custGeom>
                <a:avLst/>
                <a:gdLst/>
                <a:ahLst/>
                <a:cxnLst/>
                <a:rect l="l" t="t" r="r" b="b"/>
                <a:pathLst>
                  <a:path w="446" h="1247" extrusionOk="0">
                    <a:moveTo>
                      <a:pt x="38" y="1"/>
                    </a:moveTo>
                    <a:cubicBezTo>
                      <a:pt x="34" y="1"/>
                      <a:pt x="31" y="1"/>
                      <a:pt x="27" y="2"/>
                    </a:cubicBezTo>
                    <a:cubicBezTo>
                      <a:pt x="11" y="8"/>
                      <a:pt x="0" y="29"/>
                      <a:pt x="6" y="51"/>
                    </a:cubicBezTo>
                    <a:lnTo>
                      <a:pt x="370" y="1219"/>
                    </a:lnTo>
                    <a:cubicBezTo>
                      <a:pt x="376" y="1236"/>
                      <a:pt x="386" y="1246"/>
                      <a:pt x="402" y="1246"/>
                    </a:cubicBezTo>
                    <a:lnTo>
                      <a:pt x="413" y="1246"/>
                    </a:lnTo>
                    <a:cubicBezTo>
                      <a:pt x="435" y="1241"/>
                      <a:pt x="445" y="1219"/>
                      <a:pt x="440" y="1198"/>
                    </a:cubicBezTo>
                    <a:lnTo>
                      <a:pt x="75" y="29"/>
                    </a:lnTo>
                    <a:cubicBezTo>
                      <a:pt x="71" y="11"/>
                      <a:pt x="55" y="1"/>
                      <a:pt x="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990;p47">
                <a:extLst>
                  <a:ext uri="{FF2B5EF4-FFF2-40B4-BE49-F238E27FC236}">
                    <a16:creationId xmlns:a16="http://schemas.microsoft.com/office/drawing/2014/main" id="{47851965-7AAB-3541-A896-347934A516AF}"/>
                  </a:ext>
                </a:extLst>
              </p:cNvPr>
              <p:cNvSpPr/>
              <p:nvPr/>
            </p:nvSpPr>
            <p:spPr>
              <a:xfrm>
                <a:off x="7348934" y="1807078"/>
                <a:ext cx="183412" cy="273571"/>
              </a:xfrm>
              <a:custGeom>
                <a:avLst/>
                <a:gdLst/>
                <a:ahLst/>
                <a:cxnLst/>
                <a:rect l="l" t="t" r="r" b="b"/>
                <a:pathLst>
                  <a:path w="3379" h="5040" extrusionOk="0">
                    <a:moveTo>
                      <a:pt x="3351" y="1"/>
                    </a:moveTo>
                    <a:lnTo>
                      <a:pt x="2799" y="387"/>
                    </a:lnTo>
                    <a:lnTo>
                      <a:pt x="252" y="2199"/>
                    </a:lnTo>
                    <a:lnTo>
                      <a:pt x="150" y="2982"/>
                    </a:lnTo>
                    <a:lnTo>
                      <a:pt x="0" y="4114"/>
                    </a:lnTo>
                    <a:cubicBezTo>
                      <a:pt x="0" y="4114"/>
                      <a:pt x="282" y="5039"/>
                      <a:pt x="1263" y="5039"/>
                    </a:cubicBezTo>
                    <a:cubicBezTo>
                      <a:pt x="1415" y="5039"/>
                      <a:pt x="1583" y="5017"/>
                      <a:pt x="1770" y="4966"/>
                    </a:cubicBezTo>
                    <a:cubicBezTo>
                      <a:pt x="3164" y="4585"/>
                      <a:pt x="3378" y="4033"/>
                      <a:pt x="3378" y="4033"/>
                    </a:cubicBezTo>
                    <a:lnTo>
                      <a:pt x="3351" y="1"/>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991;p47">
                <a:extLst>
                  <a:ext uri="{FF2B5EF4-FFF2-40B4-BE49-F238E27FC236}">
                    <a16:creationId xmlns:a16="http://schemas.microsoft.com/office/drawing/2014/main" id="{8896E189-105C-C94D-A862-CB5A7760E31B}"/>
                  </a:ext>
                </a:extLst>
              </p:cNvPr>
              <p:cNvSpPr/>
              <p:nvPr/>
            </p:nvSpPr>
            <p:spPr>
              <a:xfrm>
                <a:off x="7357076" y="1998034"/>
                <a:ext cx="7328" cy="326"/>
              </a:xfrm>
              <a:custGeom>
                <a:avLst/>
                <a:gdLst/>
                <a:ahLst/>
                <a:cxnLst/>
                <a:rect l="l" t="t" r="r" b="b"/>
                <a:pathLst>
                  <a:path w="135" h="6" extrusionOk="0">
                    <a:moveTo>
                      <a:pt x="0" y="0"/>
                    </a:moveTo>
                    <a:lnTo>
                      <a:pt x="0" y="6"/>
                    </a:lnTo>
                    <a:lnTo>
                      <a:pt x="134" y="6"/>
                    </a:lnTo>
                    <a:lnTo>
                      <a:pt x="0" y="0"/>
                    </a:lnTo>
                    <a:close/>
                  </a:path>
                </a:pathLst>
              </a:custGeom>
              <a:solidFill>
                <a:srgbClr val="D184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992;p47">
                <a:extLst>
                  <a:ext uri="{FF2B5EF4-FFF2-40B4-BE49-F238E27FC236}">
                    <a16:creationId xmlns:a16="http://schemas.microsoft.com/office/drawing/2014/main" id="{6D0E4019-052A-A341-95FD-5370A3DB80EA}"/>
                  </a:ext>
                </a:extLst>
              </p:cNvPr>
              <p:cNvSpPr/>
              <p:nvPr/>
            </p:nvSpPr>
            <p:spPr>
              <a:xfrm>
                <a:off x="7357076" y="1808869"/>
                <a:ext cx="173479" cy="129838"/>
              </a:xfrm>
              <a:custGeom>
                <a:avLst/>
                <a:gdLst/>
                <a:ahLst/>
                <a:cxnLst/>
                <a:rect l="l" t="t" r="r" b="b"/>
                <a:pathLst>
                  <a:path w="3196" h="2392" extrusionOk="0">
                    <a:moveTo>
                      <a:pt x="0" y="0"/>
                    </a:moveTo>
                    <a:lnTo>
                      <a:pt x="0" y="2306"/>
                    </a:lnTo>
                    <a:lnTo>
                      <a:pt x="3196" y="2392"/>
                    </a:lnTo>
                    <a:lnTo>
                      <a:pt x="3196" y="0"/>
                    </a:ln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993;p47">
                <a:extLst>
                  <a:ext uri="{FF2B5EF4-FFF2-40B4-BE49-F238E27FC236}">
                    <a16:creationId xmlns:a16="http://schemas.microsoft.com/office/drawing/2014/main" id="{3A3F9197-5D33-984E-AAA9-AF5A6A21462B}"/>
                  </a:ext>
                </a:extLst>
              </p:cNvPr>
              <p:cNvSpPr/>
              <p:nvPr/>
            </p:nvSpPr>
            <p:spPr>
              <a:xfrm flipH="1">
                <a:off x="6320744" y="1328575"/>
                <a:ext cx="706853" cy="679351"/>
              </a:xfrm>
              <a:custGeom>
                <a:avLst/>
                <a:gdLst/>
                <a:ahLst/>
                <a:cxnLst/>
                <a:rect l="l" t="t" r="r" b="b"/>
                <a:pathLst>
                  <a:path w="10451" h="10044" extrusionOk="0">
                    <a:moveTo>
                      <a:pt x="1298" y="1"/>
                    </a:moveTo>
                    <a:cubicBezTo>
                      <a:pt x="649" y="1"/>
                      <a:pt x="118" y="531"/>
                      <a:pt x="118" y="1180"/>
                    </a:cubicBezTo>
                    <a:lnTo>
                      <a:pt x="118" y="5523"/>
                    </a:lnTo>
                    <a:cubicBezTo>
                      <a:pt x="118" y="6172"/>
                      <a:pt x="649" y="6698"/>
                      <a:pt x="1298" y="6698"/>
                    </a:cubicBezTo>
                    <a:lnTo>
                      <a:pt x="1641" y="6698"/>
                    </a:lnTo>
                    <a:lnTo>
                      <a:pt x="0" y="10043"/>
                    </a:lnTo>
                    <a:lnTo>
                      <a:pt x="4333" y="6698"/>
                    </a:lnTo>
                    <a:lnTo>
                      <a:pt x="9276" y="6698"/>
                    </a:lnTo>
                    <a:cubicBezTo>
                      <a:pt x="9925" y="6698"/>
                      <a:pt x="10451" y="6172"/>
                      <a:pt x="10451" y="5523"/>
                    </a:cubicBezTo>
                    <a:lnTo>
                      <a:pt x="10451" y="1180"/>
                    </a:lnTo>
                    <a:cubicBezTo>
                      <a:pt x="10451" y="531"/>
                      <a:pt x="9925" y="1"/>
                      <a:pt x="9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994;p47">
                <a:extLst>
                  <a:ext uri="{FF2B5EF4-FFF2-40B4-BE49-F238E27FC236}">
                    <a16:creationId xmlns:a16="http://schemas.microsoft.com/office/drawing/2014/main" id="{88F45F32-20D1-D949-AF31-C4D6563F840F}"/>
                  </a:ext>
                </a:extLst>
              </p:cNvPr>
              <p:cNvSpPr/>
              <p:nvPr/>
            </p:nvSpPr>
            <p:spPr>
              <a:xfrm>
                <a:off x="7823761" y="3255319"/>
                <a:ext cx="143571" cy="679368"/>
              </a:xfrm>
              <a:custGeom>
                <a:avLst/>
                <a:gdLst/>
                <a:ahLst/>
                <a:cxnLst/>
                <a:rect l="l" t="t" r="r" b="b"/>
                <a:pathLst>
                  <a:path w="2645" h="12516" extrusionOk="0">
                    <a:moveTo>
                      <a:pt x="92" y="0"/>
                    </a:moveTo>
                    <a:cubicBezTo>
                      <a:pt x="88" y="0"/>
                      <a:pt x="85" y="0"/>
                      <a:pt x="81" y="1"/>
                    </a:cubicBezTo>
                    <a:cubicBezTo>
                      <a:pt x="33" y="12"/>
                      <a:pt x="1" y="60"/>
                      <a:pt x="11" y="108"/>
                    </a:cubicBezTo>
                    <a:lnTo>
                      <a:pt x="2456" y="12440"/>
                    </a:lnTo>
                    <a:cubicBezTo>
                      <a:pt x="2467" y="12483"/>
                      <a:pt x="2505" y="12516"/>
                      <a:pt x="2547" y="12516"/>
                    </a:cubicBezTo>
                    <a:lnTo>
                      <a:pt x="2564" y="12516"/>
                    </a:lnTo>
                    <a:cubicBezTo>
                      <a:pt x="2612" y="12505"/>
                      <a:pt x="2644" y="12457"/>
                      <a:pt x="2639" y="12408"/>
                    </a:cubicBezTo>
                    <a:lnTo>
                      <a:pt x="188" y="76"/>
                    </a:lnTo>
                    <a:cubicBezTo>
                      <a:pt x="178" y="31"/>
                      <a:pt x="136" y="0"/>
                      <a:pt x="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995;p47">
                <a:extLst>
                  <a:ext uri="{FF2B5EF4-FFF2-40B4-BE49-F238E27FC236}">
                    <a16:creationId xmlns:a16="http://schemas.microsoft.com/office/drawing/2014/main" id="{FB2C3C36-A543-584D-9814-2964CE1DB14F}"/>
                  </a:ext>
                </a:extLst>
              </p:cNvPr>
              <p:cNvSpPr/>
              <p:nvPr/>
            </p:nvSpPr>
            <p:spPr>
              <a:xfrm>
                <a:off x="7355241" y="1837166"/>
                <a:ext cx="163686" cy="178196"/>
              </a:xfrm>
              <a:custGeom>
                <a:avLst/>
                <a:gdLst/>
                <a:ahLst/>
                <a:cxnLst/>
                <a:rect l="l" t="t" r="r" b="b"/>
                <a:pathLst>
                  <a:path w="3202" h="3486" extrusionOk="0">
                    <a:moveTo>
                      <a:pt x="3202" y="1"/>
                    </a:moveTo>
                    <a:cubicBezTo>
                      <a:pt x="3169" y="1035"/>
                      <a:pt x="2767" y="2022"/>
                      <a:pt x="2065" y="2783"/>
                    </a:cubicBezTo>
                    <a:cubicBezTo>
                      <a:pt x="1850" y="3025"/>
                      <a:pt x="1593" y="3234"/>
                      <a:pt x="1298" y="3352"/>
                    </a:cubicBezTo>
                    <a:cubicBezTo>
                      <a:pt x="998" y="3470"/>
                      <a:pt x="644" y="3486"/>
                      <a:pt x="360" y="3336"/>
                    </a:cubicBezTo>
                    <a:cubicBezTo>
                      <a:pt x="204" y="3244"/>
                      <a:pt x="81" y="3105"/>
                      <a:pt x="0" y="2944"/>
                    </a:cubicBezTo>
                    <a:lnTo>
                      <a:pt x="102" y="2161"/>
                    </a:lnTo>
                    <a:lnTo>
                      <a:pt x="2649" y="354"/>
                    </a:lnTo>
                    <a:cubicBezTo>
                      <a:pt x="2832" y="236"/>
                      <a:pt x="3014" y="118"/>
                      <a:pt x="3202" y="1"/>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996;p47">
                <a:extLst>
                  <a:ext uri="{FF2B5EF4-FFF2-40B4-BE49-F238E27FC236}">
                    <a16:creationId xmlns:a16="http://schemas.microsoft.com/office/drawing/2014/main" id="{9BAB0666-B465-7D4C-8172-C2195547EA26}"/>
                  </a:ext>
                </a:extLst>
              </p:cNvPr>
              <p:cNvSpPr/>
              <p:nvPr/>
            </p:nvSpPr>
            <p:spPr>
              <a:xfrm>
                <a:off x="7231907" y="1540021"/>
                <a:ext cx="316995" cy="410357"/>
              </a:xfrm>
              <a:custGeom>
                <a:avLst/>
                <a:gdLst/>
                <a:ahLst/>
                <a:cxnLst/>
                <a:rect l="l" t="t" r="r" b="b"/>
                <a:pathLst>
                  <a:path w="5840" h="7560" extrusionOk="0">
                    <a:moveTo>
                      <a:pt x="2868" y="0"/>
                    </a:moveTo>
                    <a:cubicBezTo>
                      <a:pt x="2665" y="0"/>
                      <a:pt x="2460" y="23"/>
                      <a:pt x="2258" y="68"/>
                    </a:cubicBezTo>
                    <a:cubicBezTo>
                      <a:pt x="2054" y="111"/>
                      <a:pt x="1861" y="186"/>
                      <a:pt x="1679" y="278"/>
                    </a:cubicBezTo>
                    <a:cubicBezTo>
                      <a:pt x="703" y="782"/>
                      <a:pt x="172" y="1833"/>
                      <a:pt x="38" y="2921"/>
                    </a:cubicBezTo>
                    <a:cubicBezTo>
                      <a:pt x="17" y="3093"/>
                      <a:pt x="6" y="3264"/>
                      <a:pt x="6" y="3436"/>
                    </a:cubicBezTo>
                    <a:cubicBezTo>
                      <a:pt x="1" y="3672"/>
                      <a:pt x="6" y="3918"/>
                      <a:pt x="27" y="4165"/>
                    </a:cubicBezTo>
                    <a:cubicBezTo>
                      <a:pt x="43" y="4379"/>
                      <a:pt x="70" y="4589"/>
                      <a:pt x="108" y="4798"/>
                    </a:cubicBezTo>
                    <a:cubicBezTo>
                      <a:pt x="215" y="5382"/>
                      <a:pt x="403" y="5950"/>
                      <a:pt x="714" y="6412"/>
                    </a:cubicBezTo>
                    <a:cubicBezTo>
                      <a:pt x="810" y="6562"/>
                      <a:pt x="928" y="6701"/>
                      <a:pt x="1057" y="6830"/>
                    </a:cubicBezTo>
                    <a:cubicBezTo>
                      <a:pt x="1459" y="7221"/>
                      <a:pt x="1974" y="7554"/>
                      <a:pt x="2698" y="7559"/>
                    </a:cubicBezTo>
                    <a:cubicBezTo>
                      <a:pt x="2704" y="7559"/>
                      <a:pt x="2711" y="7559"/>
                      <a:pt x="2717" y="7559"/>
                    </a:cubicBezTo>
                    <a:cubicBezTo>
                      <a:pt x="3412" y="7559"/>
                      <a:pt x="4075" y="7276"/>
                      <a:pt x="4558" y="6771"/>
                    </a:cubicBezTo>
                    <a:cubicBezTo>
                      <a:pt x="4687" y="6642"/>
                      <a:pt x="4800" y="6497"/>
                      <a:pt x="4896" y="6342"/>
                    </a:cubicBezTo>
                    <a:cubicBezTo>
                      <a:pt x="5148" y="5918"/>
                      <a:pt x="5357" y="5468"/>
                      <a:pt x="5507" y="4996"/>
                    </a:cubicBezTo>
                    <a:cubicBezTo>
                      <a:pt x="5647" y="4572"/>
                      <a:pt x="5733" y="4138"/>
                      <a:pt x="5765" y="3698"/>
                    </a:cubicBezTo>
                    <a:cubicBezTo>
                      <a:pt x="5840" y="2583"/>
                      <a:pt x="5550" y="1473"/>
                      <a:pt x="4724" y="717"/>
                    </a:cubicBezTo>
                    <a:cubicBezTo>
                      <a:pt x="4208" y="251"/>
                      <a:pt x="3546" y="0"/>
                      <a:pt x="2868" y="0"/>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997;p47">
                <a:extLst>
                  <a:ext uri="{FF2B5EF4-FFF2-40B4-BE49-F238E27FC236}">
                    <a16:creationId xmlns:a16="http://schemas.microsoft.com/office/drawing/2014/main" id="{CC148AC6-535B-3C42-939C-22266AAB8629}"/>
                  </a:ext>
                </a:extLst>
              </p:cNvPr>
              <p:cNvSpPr/>
              <p:nvPr/>
            </p:nvSpPr>
            <p:spPr>
              <a:xfrm>
                <a:off x="7295089" y="1719524"/>
                <a:ext cx="30017" cy="113065"/>
              </a:xfrm>
              <a:custGeom>
                <a:avLst/>
                <a:gdLst/>
                <a:ahLst/>
                <a:cxnLst/>
                <a:rect l="l" t="t" r="r" b="b"/>
                <a:pathLst>
                  <a:path w="553" h="2083" extrusionOk="0">
                    <a:moveTo>
                      <a:pt x="241" y="0"/>
                    </a:moveTo>
                    <a:cubicBezTo>
                      <a:pt x="236" y="5"/>
                      <a:pt x="231" y="11"/>
                      <a:pt x="236" y="21"/>
                    </a:cubicBezTo>
                    <a:cubicBezTo>
                      <a:pt x="316" y="198"/>
                      <a:pt x="375" y="391"/>
                      <a:pt x="413" y="590"/>
                    </a:cubicBezTo>
                    <a:cubicBezTo>
                      <a:pt x="434" y="783"/>
                      <a:pt x="386" y="981"/>
                      <a:pt x="279" y="1147"/>
                    </a:cubicBezTo>
                    <a:cubicBezTo>
                      <a:pt x="231" y="1223"/>
                      <a:pt x="156" y="1292"/>
                      <a:pt x="97" y="1383"/>
                    </a:cubicBezTo>
                    <a:cubicBezTo>
                      <a:pt x="27" y="1475"/>
                      <a:pt x="0" y="1593"/>
                      <a:pt x="32" y="1705"/>
                    </a:cubicBezTo>
                    <a:cubicBezTo>
                      <a:pt x="64" y="1812"/>
                      <a:pt x="140" y="1898"/>
                      <a:pt x="231" y="1957"/>
                    </a:cubicBezTo>
                    <a:cubicBezTo>
                      <a:pt x="322" y="2016"/>
                      <a:pt x="418" y="2059"/>
                      <a:pt x="520" y="2080"/>
                    </a:cubicBezTo>
                    <a:cubicBezTo>
                      <a:pt x="523" y="2082"/>
                      <a:pt x="526" y="2083"/>
                      <a:pt x="529" y="2083"/>
                    </a:cubicBezTo>
                    <a:cubicBezTo>
                      <a:pt x="536" y="2083"/>
                      <a:pt x="543" y="2078"/>
                      <a:pt x="547" y="2070"/>
                    </a:cubicBezTo>
                    <a:cubicBezTo>
                      <a:pt x="552" y="2054"/>
                      <a:pt x="547" y="2038"/>
                      <a:pt x="536" y="2032"/>
                    </a:cubicBezTo>
                    <a:cubicBezTo>
                      <a:pt x="359" y="1963"/>
                      <a:pt x="172" y="1850"/>
                      <a:pt x="118" y="1684"/>
                    </a:cubicBezTo>
                    <a:cubicBezTo>
                      <a:pt x="102" y="1593"/>
                      <a:pt x="118" y="1507"/>
                      <a:pt x="172" y="1432"/>
                    </a:cubicBezTo>
                    <a:cubicBezTo>
                      <a:pt x="220" y="1357"/>
                      <a:pt x="290" y="1282"/>
                      <a:pt x="343" y="1185"/>
                    </a:cubicBezTo>
                    <a:cubicBezTo>
                      <a:pt x="440" y="1003"/>
                      <a:pt x="477" y="788"/>
                      <a:pt x="445" y="584"/>
                    </a:cubicBezTo>
                    <a:cubicBezTo>
                      <a:pt x="413" y="381"/>
                      <a:pt x="327" y="193"/>
                      <a:pt x="257" y="11"/>
                    </a:cubicBezTo>
                    <a:cubicBezTo>
                      <a:pt x="257" y="0"/>
                      <a:pt x="247" y="0"/>
                      <a:pt x="241"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998;p47">
                <a:extLst>
                  <a:ext uri="{FF2B5EF4-FFF2-40B4-BE49-F238E27FC236}">
                    <a16:creationId xmlns:a16="http://schemas.microsoft.com/office/drawing/2014/main" id="{09564D0E-32BA-3C46-BC26-0FF532415878}"/>
                  </a:ext>
                </a:extLst>
              </p:cNvPr>
              <p:cNvSpPr/>
              <p:nvPr/>
            </p:nvSpPr>
            <p:spPr>
              <a:xfrm>
                <a:off x="7341335" y="1809792"/>
                <a:ext cx="21332" cy="23829"/>
              </a:xfrm>
              <a:custGeom>
                <a:avLst/>
                <a:gdLst/>
                <a:ahLst/>
                <a:cxnLst/>
                <a:rect l="l" t="t" r="r" b="b"/>
                <a:pathLst>
                  <a:path w="393" h="439" extrusionOk="0">
                    <a:moveTo>
                      <a:pt x="247" y="1"/>
                    </a:moveTo>
                    <a:cubicBezTo>
                      <a:pt x="243" y="1"/>
                      <a:pt x="239" y="2"/>
                      <a:pt x="237" y="5"/>
                    </a:cubicBezTo>
                    <a:cubicBezTo>
                      <a:pt x="226" y="15"/>
                      <a:pt x="226" y="26"/>
                      <a:pt x="237" y="31"/>
                    </a:cubicBezTo>
                    <a:cubicBezTo>
                      <a:pt x="274" y="69"/>
                      <a:pt x="306" y="112"/>
                      <a:pt x="328" y="160"/>
                    </a:cubicBezTo>
                    <a:cubicBezTo>
                      <a:pt x="349" y="203"/>
                      <a:pt x="344" y="257"/>
                      <a:pt x="322" y="300"/>
                    </a:cubicBezTo>
                    <a:cubicBezTo>
                      <a:pt x="306" y="323"/>
                      <a:pt x="279" y="334"/>
                      <a:pt x="253" y="334"/>
                    </a:cubicBezTo>
                    <a:cubicBezTo>
                      <a:pt x="236" y="334"/>
                      <a:pt x="219" y="329"/>
                      <a:pt x="204" y="321"/>
                    </a:cubicBezTo>
                    <a:cubicBezTo>
                      <a:pt x="156" y="300"/>
                      <a:pt x="108" y="267"/>
                      <a:pt x="65" y="241"/>
                    </a:cubicBezTo>
                    <a:cubicBezTo>
                      <a:pt x="60" y="235"/>
                      <a:pt x="54" y="235"/>
                      <a:pt x="49" y="235"/>
                    </a:cubicBezTo>
                    <a:cubicBezTo>
                      <a:pt x="33" y="235"/>
                      <a:pt x="17" y="246"/>
                      <a:pt x="17" y="262"/>
                    </a:cubicBezTo>
                    <a:lnTo>
                      <a:pt x="1" y="401"/>
                    </a:lnTo>
                    <a:cubicBezTo>
                      <a:pt x="1" y="423"/>
                      <a:pt x="17" y="439"/>
                      <a:pt x="38" y="439"/>
                    </a:cubicBezTo>
                    <a:cubicBezTo>
                      <a:pt x="54" y="439"/>
                      <a:pt x="70" y="428"/>
                      <a:pt x="76" y="407"/>
                    </a:cubicBezTo>
                    <a:lnTo>
                      <a:pt x="79" y="323"/>
                    </a:lnTo>
                    <a:lnTo>
                      <a:pt x="79" y="323"/>
                    </a:lnTo>
                    <a:cubicBezTo>
                      <a:pt x="112" y="343"/>
                      <a:pt x="146" y="360"/>
                      <a:pt x="183" y="375"/>
                    </a:cubicBezTo>
                    <a:cubicBezTo>
                      <a:pt x="202" y="382"/>
                      <a:pt x="221" y="386"/>
                      <a:pt x="241" y="386"/>
                    </a:cubicBezTo>
                    <a:cubicBezTo>
                      <a:pt x="288" y="386"/>
                      <a:pt x="335" y="364"/>
                      <a:pt x="365" y="326"/>
                    </a:cubicBezTo>
                    <a:cubicBezTo>
                      <a:pt x="392" y="267"/>
                      <a:pt x="392" y="198"/>
                      <a:pt x="365" y="139"/>
                    </a:cubicBezTo>
                    <a:cubicBezTo>
                      <a:pt x="338" y="90"/>
                      <a:pt x="301" y="42"/>
                      <a:pt x="258" y="5"/>
                    </a:cubicBezTo>
                    <a:cubicBezTo>
                      <a:pt x="255" y="2"/>
                      <a:pt x="251" y="1"/>
                      <a:pt x="247"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999;p47">
                <a:extLst>
                  <a:ext uri="{FF2B5EF4-FFF2-40B4-BE49-F238E27FC236}">
                    <a16:creationId xmlns:a16="http://schemas.microsoft.com/office/drawing/2014/main" id="{0516018E-1411-7847-AB53-12F264FFEFED}"/>
                  </a:ext>
                </a:extLst>
              </p:cNvPr>
              <p:cNvSpPr/>
              <p:nvPr/>
            </p:nvSpPr>
            <p:spPr>
              <a:xfrm>
                <a:off x="7358813" y="1758172"/>
                <a:ext cx="25946" cy="24860"/>
              </a:xfrm>
              <a:custGeom>
                <a:avLst/>
                <a:gdLst/>
                <a:ahLst/>
                <a:cxnLst/>
                <a:rect l="l" t="t" r="r" b="b"/>
                <a:pathLst>
                  <a:path w="478" h="458" extrusionOk="0">
                    <a:moveTo>
                      <a:pt x="241" y="0"/>
                    </a:moveTo>
                    <a:cubicBezTo>
                      <a:pt x="234" y="0"/>
                      <a:pt x="227" y="1"/>
                      <a:pt x="220" y="1"/>
                    </a:cubicBezTo>
                    <a:cubicBezTo>
                      <a:pt x="97" y="12"/>
                      <a:pt x="0" y="125"/>
                      <a:pt x="11" y="248"/>
                    </a:cubicBezTo>
                    <a:cubicBezTo>
                      <a:pt x="21" y="370"/>
                      <a:pt x="123" y="458"/>
                      <a:pt x="243" y="458"/>
                    </a:cubicBezTo>
                    <a:cubicBezTo>
                      <a:pt x="249" y="458"/>
                      <a:pt x="256" y="458"/>
                      <a:pt x="263" y="457"/>
                    </a:cubicBezTo>
                    <a:cubicBezTo>
                      <a:pt x="386" y="446"/>
                      <a:pt x="478" y="334"/>
                      <a:pt x="467" y="210"/>
                    </a:cubicBezTo>
                    <a:cubicBezTo>
                      <a:pt x="457" y="89"/>
                      <a:pt x="360" y="0"/>
                      <a:pt x="2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00;p47">
                <a:extLst>
                  <a:ext uri="{FF2B5EF4-FFF2-40B4-BE49-F238E27FC236}">
                    <a16:creationId xmlns:a16="http://schemas.microsoft.com/office/drawing/2014/main" id="{45024660-4716-9640-9358-DCD9CC77F508}"/>
                  </a:ext>
                </a:extLst>
              </p:cNvPr>
              <p:cNvSpPr/>
              <p:nvPr/>
            </p:nvSpPr>
            <p:spPr>
              <a:xfrm>
                <a:off x="7265669" y="1742756"/>
                <a:ext cx="25674" cy="24860"/>
              </a:xfrm>
              <a:custGeom>
                <a:avLst/>
                <a:gdLst/>
                <a:ahLst/>
                <a:cxnLst/>
                <a:rect l="l" t="t" r="r" b="b"/>
                <a:pathLst>
                  <a:path w="473" h="458" extrusionOk="0">
                    <a:moveTo>
                      <a:pt x="236" y="0"/>
                    </a:moveTo>
                    <a:cubicBezTo>
                      <a:pt x="229" y="0"/>
                      <a:pt x="222" y="0"/>
                      <a:pt x="215" y="1"/>
                    </a:cubicBezTo>
                    <a:cubicBezTo>
                      <a:pt x="92" y="12"/>
                      <a:pt x="1" y="119"/>
                      <a:pt x="11" y="248"/>
                    </a:cubicBezTo>
                    <a:cubicBezTo>
                      <a:pt x="21" y="365"/>
                      <a:pt x="119" y="458"/>
                      <a:pt x="238" y="458"/>
                    </a:cubicBezTo>
                    <a:cubicBezTo>
                      <a:pt x="245" y="458"/>
                      <a:pt x="251" y="457"/>
                      <a:pt x="258" y="457"/>
                    </a:cubicBezTo>
                    <a:cubicBezTo>
                      <a:pt x="381" y="441"/>
                      <a:pt x="472" y="333"/>
                      <a:pt x="462" y="210"/>
                    </a:cubicBezTo>
                    <a:cubicBezTo>
                      <a:pt x="452" y="88"/>
                      <a:pt x="355"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01;p47">
                <a:extLst>
                  <a:ext uri="{FF2B5EF4-FFF2-40B4-BE49-F238E27FC236}">
                    <a16:creationId xmlns:a16="http://schemas.microsoft.com/office/drawing/2014/main" id="{F9110577-2840-BC40-BC31-E5C7F8B80036}"/>
                  </a:ext>
                </a:extLst>
              </p:cNvPr>
              <p:cNvSpPr/>
              <p:nvPr/>
            </p:nvSpPr>
            <p:spPr>
              <a:xfrm>
                <a:off x="7313381" y="1847191"/>
                <a:ext cx="81257" cy="16990"/>
              </a:xfrm>
              <a:custGeom>
                <a:avLst/>
                <a:gdLst/>
                <a:ahLst/>
                <a:cxnLst/>
                <a:rect l="l" t="t" r="r" b="b"/>
                <a:pathLst>
                  <a:path w="1497" h="313" extrusionOk="0">
                    <a:moveTo>
                      <a:pt x="1456" y="0"/>
                    </a:moveTo>
                    <a:cubicBezTo>
                      <a:pt x="1448" y="0"/>
                      <a:pt x="1439" y="3"/>
                      <a:pt x="1433" y="7"/>
                    </a:cubicBezTo>
                    <a:cubicBezTo>
                      <a:pt x="1177" y="188"/>
                      <a:pt x="860" y="236"/>
                      <a:pt x="595" y="236"/>
                    </a:cubicBezTo>
                    <a:cubicBezTo>
                      <a:pt x="293" y="236"/>
                      <a:pt x="57" y="174"/>
                      <a:pt x="55" y="174"/>
                    </a:cubicBezTo>
                    <a:cubicBezTo>
                      <a:pt x="51" y="173"/>
                      <a:pt x="47" y="172"/>
                      <a:pt x="44" y="172"/>
                    </a:cubicBezTo>
                    <a:cubicBezTo>
                      <a:pt x="28" y="172"/>
                      <a:pt x="15" y="183"/>
                      <a:pt x="6" y="200"/>
                    </a:cubicBezTo>
                    <a:cubicBezTo>
                      <a:pt x="1" y="216"/>
                      <a:pt x="17" y="238"/>
                      <a:pt x="33" y="243"/>
                    </a:cubicBezTo>
                    <a:cubicBezTo>
                      <a:pt x="221" y="286"/>
                      <a:pt x="408" y="313"/>
                      <a:pt x="596" y="313"/>
                    </a:cubicBezTo>
                    <a:cubicBezTo>
                      <a:pt x="870" y="313"/>
                      <a:pt x="1202" y="259"/>
                      <a:pt x="1475" y="66"/>
                    </a:cubicBezTo>
                    <a:cubicBezTo>
                      <a:pt x="1492" y="56"/>
                      <a:pt x="1497" y="34"/>
                      <a:pt x="1486" y="18"/>
                    </a:cubicBezTo>
                    <a:cubicBezTo>
                      <a:pt x="1480" y="5"/>
                      <a:pt x="1468" y="0"/>
                      <a:pt x="1456"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02;p47">
                <a:extLst>
                  <a:ext uri="{FF2B5EF4-FFF2-40B4-BE49-F238E27FC236}">
                    <a16:creationId xmlns:a16="http://schemas.microsoft.com/office/drawing/2014/main" id="{A6F35D7F-60EC-A04A-A3B1-46188CF0B5E2}"/>
                  </a:ext>
                </a:extLst>
              </p:cNvPr>
              <p:cNvSpPr/>
              <p:nvPr/>
            </p:nvSpPr>
            <p:spPr>
              <a:xfrm>
                <a:off x="7339598" y="1875470"/>
                <a:ext cx="40221" cy="9716"/>
              </a:xfrm>
              <a:custGeom>
                <a:avLst/>
                <a:gdLst/>
                <a:ahLst/>
                <a:cxnLst/>
                <a:rect l="l" t="t" r="r" b="b"/>
                <a:pathLst>
                  <a:path w="741" h="179" extrusionOk="0">
                    <a:moveTo>
                      <a:pt x="715" y="1"/>
                    </a:moveTo>
                    <a:cubicBezTo>
                      <a:pt x="711" y="1"/>
                      <a:pt x="707" y="2"/>
                      <a:pt x="703" y="6"/>
                    </a:cubicBezTo>
                    <a:cubicBezTo>
                      <a:pt x="560" y="110"/>
                      <a:pt x="386" y="135"/>
                      <a:pt x="251" y="135"/>
                    </a:cubicBezTo>
                    <a:cubicBezTo>
                      <a:pt x="126" y="135"/>
                      <a:pt x="35" y="114"/>
                      <a:pt x="33" y="114"/>
                    </a:cubicBezTo>
                    <a:cubicBezTo>
                      <a:pt x="29" y="112"/>
                      <a:pt x="25" y="112"/>
                      <a:pt x="22" y="112"/>
                    </a:cubicBezTo>
                    <a:cubicBezTo>
                      <a:pt x="12" y="112"/>
                      <a:pt x="6" y="118"/>
                      <a:pt x="6" y="130"/>
                    </a:cubicBezTo>
                    <a:cubicBezTo>
                      <a:pt x="1" y="140"/>
                      <a:pt x="6" y="151"/>
                      <a:pt x="22" y="157"/>
                    </a:cubicBezTo>
                    <a:cubicBezTo>
                      <a:pt x="97" y="173"/>
                      <a:pt x="172" y="178"/>
                      <a:pt x="253" y="178"/>
                    </a:cubicBezTo>
                    <a:cubicBezTo>
                      <a:pt x="261" y="178"/>
                      <a:pt x="270" y="178"/>
                      <a:pt x="278" y="178"/>
                    </a:cubicBezTo>
                    <a:cubicBezTo>
                      <a:pt x="441" y="178"/>
                      <a:pt x="597" y="131"/>
                      <a:pt x="730" y="44"/>
                    </a:cubicBezTo>
                    <a:cubicBezTo>
                      <a:pt x="740" y="33"/>
                      <a:pt x="740" y="22"/>
                      <a:pt x="735" y="12"/>
                    </a:cubicBezTo>
                    <a:cubicBezTo>
                      <a:pt x="728" y="5"/>
                      <a:pt x="722" y="1"/>
                      <a:pt x="715"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003;p47">
                <a:extLst>
                  <a:ext uri="{FF2B5EF4-FFF2-40B4-BE49-F238E27FC236}">
                    <a16:creationId xmlns:a16="http://schemas.microsoft.com/office/drawing/2014/main" id="{4E6100D7-D94D-F24A-8C59-D9D9BFAC4846}"/>
                  </a:ext>
                </a:extLst>
              </p:cNvPr>
              <p:cNvSpPr/>
              <p:nvPr/>
            </p:nvSpPr>
            <p:spPr>
              <a:xfrm>
                <a:off x="7353440" y="1700092"/>
                <a:ext cx="88422" cy="32948"/>
              </a:xfrm>
              <a:custGeom>
                <a:avLst/>
                <a:gdLst/>
                <a:ahLst/>
                <a:cxnLst/>
                <a:rect l="l" t="t" r="r" b="b"/>
                <a:pathLst>
                  <a:path w="1629" h="607" extrusionOk="0">
                    <a:moveTo>
                      <a:pt x="681" y="1"/>
                    </a:moveTo>
                    <a:cubicBezTo>
                      <a:pt x="611" y="1"/>
                      <a:pt x="541" y="7"/>
                      <a:pt x="475" y="20"/>
                    </a:cubicBezTo>
                    <a:cubicBezTo>
                      <a:pt x="410" y="31"/>
                      <a:pt x="346" y="52"/>
                      <a:pt x="287" y="95"/>
                    </a:cubicBezTo>
                    <a:cubicBezTo>
                      <a:pt x="276" y="101"/>
                      <a:pt x="266" y="111"/>
                      <a:pt x="260" y="122"/>
                    </a:cubicBezTo>
                    <a:cubicBezTo>
                      <a:pt x="1" y="412"/>
                      <a:pt x="790" y="606"/>
                      <a:pt x="1272" y="606"/>
                    </a:cubicBezTo>
                    <a:cubicBezTo>
                      <a:pt x="1478" y="606"/>
                      <a:pt x="1628" y="571"/>
                      <a:pt x="1617" y="492"/>
                    </a:cubicBezTo>
                    <a:cubicBezTo>
                      <a:pt x="1606" y="455"/>
                      <a:pt x="1590" y="417"/>
                      <a:pt x="1563" y="390"/>
                    </a:cubicBezTo>
                    <a:cubicBezTo>
                      <a:pt x="1360" y="143"/>
                      <a:pt x="1010" y="1"/>
                      <a:pt x="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004;p47">
                <a:extLst>
                  <a:ext uri="{FF2B5EF4-FFF2-40B4-BE49-F238E27FC236}">
                    <a16:creationId xmlns:a16="http://schemas.microsoft.com/office/drawing/2014/main" id="{EE589996-93C6-544B-BB34-3AEEB9A28386}"/>
                  </a:ext>
                </a:extLst>
              </p:cNvPr>
              <p:cNvSpPr/>
              <p:nvPr/>
            </p:nvSpPr>
            <p:spPr>
              <a:xfrm>
                <a:off x="7239615" y="1700201"/>
                <a:ext cx="68501" cy="28388"/>
              </a:xfrm>
              <a:custGeom>
                <a:avLst/>
                <a:gdLst/>
                <a:ahLst/>
                <a:cxnLst/>
                <a:rect l="l" t="t" r="r" b="b"/>
                <a:pathLst>
                  <a:path w="1262" h="523" extrusionOk="0">
                    <a:moveTo>
                      <a:pt x="697" y="1"/>
                    </a:moveTo>
                    <a:cubicBezTo>
                      <a:pt x="451" y="1"/>
                      <a:pt x="215" y="113"/>
                      <a:pt x="57" y="313"/>
                    </a:cubicBezTo>
                    <a:cubicBezTo>
                      <a:pt x="36" y="340"/>
                      <a:pt x="19" y="367"/>
                      <a:pt x="14" y="399"/>
                    </a:cubicBezTo>
                    <a:cubicBezTo>
                      <a:pt x="1" y="482"/>
                      <a:pt x="165" y="523"/>
                      <a:pt x="371" y="523"/>
                    </a:cubicBezTo>
                    <a:cubicBezTo>
                      <a:pt x="747" y="523"/>
                      <a:pt x="1261" y="387"/>
                      <a:pt x="1081" y="131"/>
                    </a:cubicBezTo>
                    <a:cubicBezTo>
                      <a:pt x="1076" y="125"/>
                      <a:pt x="1065" y="115"/>
                      <a:pt x="1060" y="109"/>
                    </a:cubicBezTo>
                    <a:cubicBezTo>
                      <a:pt x="1017" y="67"/>
                      <a:pt x="969" y="40"/>
                      <a:pt x="910" y="29"/>
                    </a:cubicBezTo>
                    <a:cubicBezTo>
                      <a:pt x="839" y="10"/>
                      <a:pt x="768" y="1"/>
                      <a:pt x="6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005;p47">
                <a:extLst>
                  <a:ext uri="{FF2B5EF4-FFF2-40B4-BE49-F238E27FC236}">
                    <a16:creationId xmlns:a16="http://schemas.microsoft.com/office/drawing/2014/main" id="{FF05D87B-7DB3-7242-81A4-470BA6C5815D}"/>
                  </a:ext>
                </a:extLst>
              </p:cNvPr>
              <p:cNvSpPr/>
              <p:nvPr/>
            </p:nvSpPr>
            <p:spPr>
              <a:xfrm>
                <a:off x="7208350" y="1543060"/>
                <a:ext cx="122021" cy="250393"/>
              </a:xfrm>
              <a:custGeom>
                <a:avLst/>
                <a:gdLst/>
                <a:ahLst/>
                <a:cxnLst/>
                <a:rect l="l" t="t" r="r" b="b"/>
                <a:pathLst>
                  <a:path w="2248" h="4613" extrusionOk="0">
                    <a:moveTo>
                      <a:pt x="2160" y="0"/>
                    </a:moveTo>
                    <a:cubicBezTo>
                      <a:pt x="2020" y="0"/>
                      <a:pt x="1680" y="188"/>
                      <a:pt x="1614" y="232"/>
                    </a:cubicBezTo>
                    <a:cubicBezTo>
                      <a:pt x="939" y="715"/>
                      <a:pt x="451" y="1407"/>
                      <a:pt x="220" y="2205"/>
                    </a:cubicBezTo>
                    <a:cubicBezTo>
                      <a:pt x="0" y="2999"/>
                      <a:pt x="54" y="3852"/>
                      <a:pt x="376" y="4613"/>
                    </a:cubicBezTo>
                    <a:cubicBezTo>
                      <a:pt x="306" y="4366"/>
                      <a:pt x="397" y="4104"/>
                      <a:pt x="504" y="3873"/>
                    </a:cubicBezTo>
                    <a:cubicBezTo>
                      <a:pt x="612" y="3642"/>
                      <a:pt x="740" y="3412"/>
                      <a:pt x="751" y="3155"/>
                    </a:cubicBezTo>
                    <a:cubicBezTo>
                      <a:pt x="767" y="2838"/>
                      <a:pt x="590" y="2516"/>
                      <a:pt x="681" y="2211"/>
                    </a:cubicBezTo>
                    <a:cubicBezTo>
                      <a:pt x="762" y="1948"/>
                      <a:pt x="1019" y="1777"/>
                      <a:pt x="1180" y="1557"/>
                    </a:cubicBezTo>
                    <a:cubicBezTo>
                      <a:pt x="1341" y="1342"/>
                      <a:pt x="1416" y="1079"/>
                      <a:pt x="1545" y="844"/>
                    </a:cubicBezTo>
                    <a:cubicBezTo>
                      <a:pt x="1620" y="704"/>
                      <a:pt x="1716" y="575"/>
                      <a:pt x="1829" y="463"/>
                    </a:cubicBezTo>
                    <a:cubicBezTo>
                      <a:pt x="1925" y="356"/>
                      <a:pt x="2108" y="275"/>
                      <a:pt x="2177" y="157"/>
                    </a:cubicBezTo>
                    <a:cubicBezTo>
                      <a:pt x="2247" y="41"/>
                      <a:pt x="2225" y="0"/>
                      <a:pt x="2160"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006;p47">
                <a:extLst>
                  <a:ext uri="{FF2B5EF4-FFF2-40B4-BE49-F238E27FC236}">
                    <a16:creationId xmlns:a16="http://schemas.microsoft.com/office/drawing/2014/main" id="{F46B6E3C-D04D-AC45-A221-971BA10CAF9A}"/>
                  </a:ext>
                </a:extLst>
              </p:cNvPr>
              <p:cNvSpPr/>
              <p:nvPr/>
            </p:nvSpPr>
            <p:spPr>
              <a:xfrm>
                <a:off x="7385656" y="1769788"/>
                <a:ext cx="125602" cy="125596"/>
              </a:xfrm>
              <a:custGeom>
                <a:avLst/>
                <a:gdLst/>
                <a:ahLst/>
                <a:cxnLst/>
                <a:rect l="l" t="t" r="r" b="b"/>
                <a:pathLst>
                  <a:path w="2457" h="2457" extrusionOk="0">
                    <a:moveTo>
                      <a:pt x="1261" y="17"/>
                    </a:moveTo>
                    <a:cubicBezTo>
                      <a:pt x="1926" y="38"/>
                      <a:pt x="2456" y="590"/>
                      <a:pt x="2435" y="1261"/>
                    </a:cubicBezTo>
                    <a:cubicBezTo>
                      <a:pt x="2419" y="1931"/>
                      <a:pt x="1861" y="2456"/>
                      <a:pt x="1196" y="2440"/>
                    </a:cubicBezTo>
                    <a:cubicBezTo>
                      <a:pt x="526" y="2419"/>
                      <a:pt x="1" y="1867"/>
                      <a:pt x="17" y="1196"/>
                    </a:cubicBezTo>
                    <a:cubicBezTo>
                      <a:pt x="33" y="526"/>
                      <a:pt x="590" y="1"/>
                      <a:pt x="1261" y="17"/>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007;p47">
                <a:extLst>
                  <a:ext uri="{FF2B5EF4-FFF2-40B4-BE49-F238E27FC236}">
                    <a16:creationId xmlns:a16="http://schemas.microsoft.com/office/drawing/2014/main" id="{9C394234-9614-C84C-B0A8-CA261D133481}"/>
                  </a:ext>
                </a:extLst>
              </p:cNvPr>
              <p:cNvSpPr/>
              <p:nvPr/>
            </p:nvSpPr>
            <p:spPr>
              <a:xfrm>
                <a:off x="7238999" y="1780216"/>
                <a:ext cx="66149" cy="114861"/>
              </a:xfrm>
              <a:custGeom>
                <a:avLst/>
                <a:gdLst/>
                <a:ahLst/>
                <a:cxnLst/>
                <a:rect l="l" t="t" r="r" b="b"/>
                <a:pathLst>
                  <a:path w="1294" h="2247" extrusionOk="0">
                    <a:moveTo>
                      <a:pt x="1272" y="1239"/>
                    </a:moveTo>
                    <a:cubicBezTo>
                      <a:pt x="1261" y="1657"/>
                      <a:pt x="1041" y="2032"/>
                      <a:pt x="687" y="2247"/>
                    </a:cubicBezTo>
                    <a:cubicBezTo>
                      <a:pt x="376" y="1786"/>
                      <a:pt x="183" y="1217"/>
                      <a:pt x="81" y="633"/>
                    </a:cubicBezTo>
                    <a:cubicBezTo>
                      <a:pt x="44" y="424"/>
                      <a:pt x="17" y="209"/>
                      <a:pt x="1" y="0"/>
                    </a:cubicBezTo>
                    <a:lnTo>
                      <a:pt x="98" y="0"/>
                    </a:lnTo>
                    <a:cubicBezTo>
                      <a:pt x="762" y="16"/>
                      <a:pt x="1293" y="574"/>
                      <a:pt x="1272" y="1239"/>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008;p47">
                <a:extLst>
                  <a:ext uri="{FF2B5EF4-FFF2-40B4-BE49-F238E27FC236}">
                    <a16:creationId xmlns:a16="http://schemas.microsoft.com/office/drawing/2014/main" id="{A528C07A-52EA-2940-909C-94D43907BF3B}"/>
                  </a:ext>
                </a:extLst>
              </p:cNvPr>
              <p:cNvSpPr/>
              <p:nvPr/>
            </p:nvSpPr>
            <p:spPr>
              <a:xfrm>
                <a:off x="7313381" y="1500994"/>
                <a:ext cx="544048" cy="726483"/>
              </a:xfrm>
              <a:custGeom>
                <a:avLst/>
                <a:gdLst/>
                <a:ahLst/>
                <a:cxnLst/>
                <a:rect l="l" t="t" r="r" b="b"/>
                <a:pathLst>
                  <a:path w="10023" h="13384" extrusionOk="0">
                    <a:moveTo>
                      <a:pt x="2286" y="1"/>
                    </a:moveTo>
                    <a:cubicBezTo>
                      <a:pt x="2113" y="1"/>
                      <a:pt x="1933" y="17"/>
                      <a:pt x="1749" y="53"/>
                    </a:cubicBezTo>
                    <a:cubicBezTo>
                      <a:pt x="693" y="262"/>
                      <a:pt x="1" y="514"/>
                      <a:pt x="119" y="1023"/>
                    </a:cubicBezTo>
                    <a:cubicBezTo>
                      <a:pt x="146" y="1131"/>
                      <a:pt x="414" y="1179"/>
                      <a:pt x="500" y="1227"/>
                    </a:cubicBezTo>
                    <a:cubicBezTo>
                      <a:pt x="923" y="1474"/>
                      <a:pt x="1234" y="1871"/>
                      <a:pt x="1368" y="2342"/>
                    </a:cubicBezTo>
                    <a:cubicBezTo>
                      <a:pt x="1427" y="2552"/>
                      <a:pt x="1449" y="2771"/>
                      <a:pt x="1556" y="2964"/>
                    </a:cubicBezTo>
                    <a:cubicBezTo>
                      <a:pt x="1663" y="3163"/>
                      <a:pt x="1862" y="3308"/>
                      <a:pt x="1974" y="3511"/>
                    </a:cubicBezTo>
                    <a:cubicBezTo>
                      <a:pt x="2173" y="3860"/>
                      <a:pt x="2092" y="4278"/>
                      <a:pt x="2060" y="4696"/>
                    </a:cubicBezTo>
                    <a:cubicBezTo>
                      <a:pt x="2028" y="4895"/>
                      <a:pt x="2044" y="5098"/>
                      <a:pt x="2097" y="5291"/>
                    </a:cubicBezTo>
                    <a:cubicBezTo>
                      <a:pt x="2103" y="5318"/>
                      <a:pt x="2114" y="5350"/>
                      <a:pt x="2124" y="5377"/>
                    </a:cubicBezTo>
                    <a:cubicBezTo>
                      <a:pt x="2140" y="5420"/>
                      <a:pt x="2156" y="5468"/>
                      <a:pt x="2178" y="5511"/>
                    </a:cubicBezTo>
                    <a:cubicBezTo>
                      <a:pt x="2183" y="5517"/>
                      <a:pt x="2183" y="5522"/>
                      <a:pt x="2183" y="5527"/>
                    </a:cubicBezTo>
                    <a:cubicBezTo>
                      <a:pt x="2199" y="5560"/>
                      <a:pt x="2210" y="5586"/>
                      <a:pt x="2232" y="5619"/>
                    </a:cubicBezTo>
                    <a:cubicBezTo>
                      <a:pt x="2789" y="6648"/>
                      <a:pt x="3754" y="6584"/>
                      <a:pt x="3459" y="7495"/>
                    </a:cubicBezTo>
                    <a:cubicBezTo>
                      <a:pt x="3170" y="8407"/>
                      <a:pt x="2328" y="8718"/>
                      <a:pt x="2542" y="9822"/>
                    </a:cubicBezTo>
                    <a:cubicBezTo>
                      <a:pt x="2762" y="10927"/>
                      <a:pt x="3368" y="11013"/>
                      <a:pt x="3234" y="11624"/>
                    </a:cubicBezTo>
                    <a:cubicBezTo>
                      <a:pt x="3159" y="11972"/>
                      <a:pt x="2950" y="12251"/>
                      <a:pt x="2816" y="12578"/>
                    </a:cubicBezTo>
                    <a:cubicBezTo>
                      <a:pt x="2661" y="12969"/>
                      <a:pt x="2955" y="13383"/>
                      <a:pt x="3357" y="13383"/>
                    </a:cubicBezTo>
                    <a:cubicBezTo>
                      <a:pt x="3386" y="13383"/>
                      <a:pt x="3414" y="13381"/>
                      <a:pt x="3443" y="13377"/>
                    </a:cubicBezTo>
                    <a:lnTo>
                      <a:pt x="3990" y="13302"/>
                    </a:lnTo>
                    <a:cubicBezTo>
                      <a:pt x="4119" y="12879"/>
                      <a:pt x="4199" y="12439"/>
                      <a:pt x="4237" y="11994"/>
                    </a:cubicBezTo>
                    <a:cubicBezTo>
                      <a:pt x="4349" y="12401"/>
                      <a:pt x="4392" y="12825"/>
                      <a:pt x="4366" y="13249"/>
                    </a:cubicBezTo>
                    <a:cubicBezTo>
                      <a:pt x="5395" y="13104"/>
                      <a:pt x="7063" y="12873"/>
                      <a:pt x="8140" y="12723"/>
                    </a:cubicBezTo>
                    <a:cubicBezTo>
                      <a:pt x="8087" y="12171"/>
                      <a:pt x="7921" y="11635"/>
                      <a:pt x="7647" y="11147"/>
                    </a:cubicBezTo>
                    <a:lnTo>
                      <a:pt x="7647" y="11147"/>
                    </a:lnTo>
                    <a:cubicBezTo>
                      <a:pt x="8339" y="11533"/>
                      <a:pt x="8569" y="12139"/>
                      <a:pt x="8746" y="12643"/>
                    </a:cubicBezTo>
                    <a:lnTo>
                      <a:pt x="9175" y="12584"/>
                    </a:lnTo>
                    <a:cubicBezTo>
                      <a:pt x="10022" y="12466"/>
                      <a:pt x="9904" y="11495"/>
                      <a:pt x="9711" y="10884"/>
                    </a:cubicBezTo>
                    <a:cubicBezTo>
                      <a:pt x="9556" y="10391"/>
                      <a:pt x="9358" y="9924"/>
                      <a:pt x="8982" y="9576"/>
                    </a:cubicBezTo>
                    <a:cubicBezTo>
                      <a:pt x="8939" y="9538"/>
                      <a:pt x="8891" y="9495"/>
                      <a:pt x="8843" y="9458"/>
                    </a:cubicBezTo>
                    <a:cubicBezTo>
                      <a:pt x="8269" y="9018"/>
                      <a:pt x="7486" y="8728"/>
                      <a:pt x="7481" y="7887"/>
                    </a:cubicBezTo>
                    <a:cubicBezTo>
                      <a:pt x="7470" y="6948"/>
                      <a:pt x="7599" y="6471"/>
                      <a:pt x="6977" y="5742"/>
                    </a:cubicBezTo>
                    <a:cubicBezTo>
                      <a:pt x="6360" y="5007"/>
                      <a:pt x="5845" y="5077"/>
                      <a:pt x="5867" y="4294"/>
                    </a:cubicBezTo>
                    <a:cubicBezTo>
                      <a:pt x="5888" y="3511"/>
                      <a:pt x="5915" y="1619"/>
                      <a:pt x="4360" y="696"/>
                    </a:cubicBezTo>
                    <a:cubicBezTo>
                      <a:pt x="3794" y="356"/>
                      <a:pt x="3101" y="1"/>
                      <a:pt x="22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09;p47">
              <a:extLst>
                <a:ext uri="{FF2B5EF4-FFF2-40B4-BE49-F238E27FC236}">
                  <a16:creationId xmlns:a16="http://schemas.microsoft.com/office/drawing/2014/main" id="{DDAE82C0-BDD7-AE4F-9D1F-610811ABEE76}"/>
                </a:ext>
              </a:extLst>
            </p:cNvPr>
            <p:cNvGrpSpPr/>
            <p:nvPr/>
          </p:nvGrpSpPr>
          <p:grpSpPr>
            <a:xfrm>
              <a:off x="5939076" y="1990706"/>
              <a:ext cx="275431" cy="260421"/>
              <a:chOff x="6863329" y="2297710"/>
              <a:chExt cx="391460" cy="370127"/>
            </a:xfrm>
          </p:grpSpPr>
          <p:sp>
            <p:nvSpPr>
              <p:cNvPr id="21" name="Google Shape;2010;p47">
                <a:extLst>
                  <a:ext uri="{FF2B5EF4-FFF2-40B4-BE49-F238E27FC236}">
                    <a16:creationId xmlns:a16="http://schemas.microsoft.com/office/drawing/2014/main" id="{088254EE-6A2D-D74B-88BE-52CEB8067154}"/>
                  </a:ext>
                </a:extLst>
              </p:cNvPr>
              <p:cNvSpPr/>
              <p:nvPr/>
            </p:nvSpPr>
            <p:spPr>
              <a:xfrm>
                <a:off x="6979033" y="2297710"/>
                <a:ext cx="272603" cy="342961"/>
              </a:xfrm>
              <a:custGeom>
                <a:avLst/>
                <a:gdLst/>
                <a:ahLst/>
                <a:cxnLst/>
                <a:rect l="l" t="t" r="r" b="b"/>
                <a:pathLst>
                  <a:path w="10376" h="13054" extrusionOk="0">
                    <a:moveTo>
                      <a:pt x="3589" y="0"/>
                    </a:moveTo>
                    <a:cubicBezTo>
                      <a:pt x="3379" y="0"/>
                      <a:pt x="3193" y="25"/>
                      <a:pt x="3060" y="48"/>
                    </a:cubicBezTo>
                    <a:cubicBezTo>
                      <a:pt x="2942" y="69"/>
                      <a:pt x="2851" y="180"/>
                      <a:pt x="2851" y="305"/>
                    </a:cubicBezTo>
                    <a:lnTo>
                      <a:pt x="2851" y="3468"/>
                    </a:lnTo>
                    <a:lnTo>
                      <a:pt x="1" y="7089"/>
                    </a:lnTo>
                    <a:lnTo>
                      <a:pt x="1" y="12270"/>
                    </a:lnTo>
                    <a:lnTo>
                      <a:pt x="1554" y="13054"/>
                    </a:lnTo>
                    <a:lnTo>
                      <a:pt x="8525" y="13054"/>
                    </a:lnTo>
                    <a:cubicBezTo>
                      <a:pt x="9101" y="13054"/>
                      <a:pt x="9573" y="12596"/>
                      <a:pt x="9587" y="12027"/>
                    </a:cubicBezTo>
                    <a:cubicBezTo>
                      <a:pt x="9587" y="11521"/>
                      <a:pt x="9233" y="11091"/>
                      <a:pt x="8740" y="11001"/>
                    </a:cubicBezTo>
                    <a:lnTo>
                      <a:pt x="8740" y="10980"/>
                    </a:lnTo>
                    <a:lnTo>
                      <a:pt x="8803" y="10980"/>
                    </a:lnTo>
                    <a:cubicBezTo>
                      <a:pt x="9351" y="10973"/>
                      <a:pt x="9802" y="10550"/>
                      <a:pt x="9836" y="10009"/>
                    </a:cubicBezTo>
                    <a:cubicBezTo>
                      <a:pt x="9864" y="9461"/>
                      <a:pt x="9476" y="8982"/>
                      <a:pt x="8935" y="8913"/>
                    </a:cubicBezTo>
                    <a:lnTo>
                      <a:pt x="8935" y="8899"/>
                    </a:lnTo>
                    <a:cubicBezTo>
                      <a:pt x="8976" y="8899"/>
                      <a:pt x="9025" y="8906"/>
                      <a:pt x="9066" y="8906"/>
                    </a:cubicBezTo>
                    <a:cubicBezTo>
                      <a:pt x="9621" y="8899"/>
                      <a:pt x="10079" y="8455"/>
                      <a:pt x="10093" y="7900"/>
                    </a:cubicBezTo>
                    <a:cubicBezTo>
                      <a:pt x="10114" y="7345"/>
                      <a:pt x="9684" y="6874"/>
                      <a:pt x="9129" y="6832"/>
                    </a:cubicBezTo>
                    <a:lnTo>
                      <a:pt x="9129" y="6811"/>
                    </a:lnTo>
                    <a:cubicBezTo>
                      <a:pt x="9196" y="6824"/>
                      <a:pt x="9262" y="6830"/>
                      <a:pt x="9328" y="6830"/>
                    </a:cubicBezTo>
                    <a:cubicBezTo>
                      <a:pt x="9897" y="6830"/>
                      <a:pt x="10375" y="6361"/>
                      <a:pt x="10356" y="5764"/>
                    </a:cubicBezTo>
                    <a:cubicBezTo>
                      <a:pt x="10336" y="5202"/>
                      <a:pt x="9871" y="4758"/>
                      <a:pt x="9302" y="4758"/>
                    </a:cubicBezTo>
                    <a:lnTo>
                      <a:pt x="5439" y="4758"/>
                    </a:lnTo>
                    <a:lnTo>
                      <a:pt x="5439" y="2171"/>
                    </a:lnTo>
                    <a:cubicBezTo>
                      <a:pt x="5439" y="324"/>
                      <a:pt x="4356" y="0"/>
                      <a:pt x="3589" y="0"/>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011;p47">
                <a:extLst>
                  <a:ext uri="{FF2B5EF4-FFF2-40B4-BE49-F238E27FC236}">
                    <a16:creationId xmlns:a16="http://schemas.microsoft.com/office/drawing/2014/main" id="{687E7460-E679-E646-84C2-647D0B6F994E}"/>
                  </a:ext>
                </a:extLst>
              </p:cNvPr>
              <p:cNvSpPr/>
              <p:nvPr/>
            </p:nvSpPr>
            <p:spPr>
              <a:xfrm>
                <a:off x="6979033" y="2606386"/>
                <a:ext cx="255342" cy="34286"/>
              </a:xfrm>
              <a:custGeom>
                <a:avLst/>
                <a:gdLst/>
                <a:ahLst/>
                <a:cxnLst/>
                <a:rect l="l" t="t" r="r" b="b"/>
                <a:pathLst>
                  <a:path w="9719" h="1305" extrusionOk="0">
                    <a:moveTo>
                      <a:pt x="1" y="1"/>
                    </a:moveTo>
                    <a:lnTo>
                      <a:pt x="1" y="521"/>
                    </a:lnTo>
                    <a:lnTo>
                      <a:pt x="1554" y="1305"/>
                    </a:lnTo>
                    <a:lnTo>
                      <a:pt x="8546" y="1305"/>
                    </a:lnTo>
                    <a:cubicBezTo>
                      <a:pt x="9226" y="1298"/>
                      <a:pt x="9718" y="660"/>
                      <a:pt x="9552" y="8"/>
                    </a:cubicBezTo>
                    <a:lnTo>
                      <a:pt x="9552" y="8"/>
                    </a:lnTo>
                    <a:cubicBezTo>
                      <a:pt x="9434" y="465"/>
                      <a:pt x="9018" y="778"/>
                      <a:pt x="8546" y="785"/>
                    </a:cubicBezTo>
                    <a:lnTo>
                      <a:pt x="1554" y="785"/>
                    </a:lnTo>
                    <a:lnTo>
                      <a:pt x="1" y="1"/>
                    </a:ln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12;p47">
                <a:extLst>
                  <a:ext uri="{FF2B5EF4-FFF2-40B4-BE49-F238E27FC236}">
                    <a16:creationId xmlns:a16="http://schemas.microsoft.com/office/drawing/2014/main" id="{64E5F20E-D3C9-144A-AE16-EAA10CA77B40}"/>
                  </a:ext>
                </a:extLst>
              </p:cNvPr>
              <p:cNvSpPr/>
              <p:nvPr/>
            </p:nvSpPr>
            <p:spPr>
              <a:xfrm>
                <a:off x="7176392" y="2552081"/>
                <a:ext cx="64709" cy="34102"/>
              </a:xfrm>
              <a:custGeom>
                <a:avLst/>
                <a:gdLst/>
                <a:ahLst/>
                <a:cxnLst/>
                <a:rect l="l" t="t" r="r" b="b"/>
                <a:pathLst>
                  <a:path w="2463" h="1298" extrusionOk="0">
                    <a:moveTo>
                      <a:pt x="2296" y="1"/>
                    </a:moveTo>
                    <a:cubicBezTo>
                      <a:pt x="2179" y="459"/>
                      <a:pt x="1769" y="778"/>
                      <a:pt x="1298" y="778"/>
                    </a:cubicBezTo>
                    <a:lnTo>
                      <a:pt x="1" y="778"/>
                    </a:lnTo>
                    <a:lnTo>
                      <a:pt x="1" y="1298"/>
                    </a:lnTo>
                    <a:lnTo>
                      <a:pt x="1298" y="1298"/>
                    </a:lnTo>
                    <a:cubicBezTo>
                      <a:pt x="1970" y="1291"/>
                      <a:pt x="2463" y="653"/>
                      <a:pt x="2296" y="1"/>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13;p47">
                <a:extLst>
                  <a:ext uri="{FF2B5EF4-FFF2-40B4-BE49-F238E27FC236}">
                    <a16:creationId xmlns:a16="http://schemas.microsoft.com/office/drawing/2014/main" id="{C98AE26A-0C05-C64F-A03D-FB946EE19A17}"/>
                  </a:ext>
                </a:extLst>
              </p:cNvPr>
              <p:cNvSpPr/>
              <p:nvPr/>
            </p:nvSpPr>
            <p:spPr>
              <a:xfrm>
                <a:off x="7176392" y="2497591"/>
                <a:ext cx="71461" cy="34102"/>
              </a:xfrm>
              <a:custGeom>
                <a:avLst/>
                <a:gdLst/>
                <a:ahLst/>
                <a:cxnLst/>
                <a:rect l="l" t="t" r="r" b="b"/>
                <a:pathLst>
                  <a:path w="2720" h="1298" extrusionOk="0">
                    <a:moveTo>
                      <a:pt x="2560" y="1"/>
                    </a:moveTo>
                    <a:lnTo>
                      <a:pt x="2560" y="1"/>
                    </a:lnTo>
                    <a:cubicBezTo>
                      <a:pt x="2435" y="459"/>
                      <a:pt x="2026" y="778"/>
                      <a:pt x="1554" y="778"/>
                    </a:cubicBezTo>
                    <a:lnTo>
                      <a:pt x="1" y="778"/>
                    </a:lnTo>
                    <a:lnTo>
                      <a:pt x="1" y="1298"/>
                    </a:lnTo>
                    <a:lnTo>
                      <a:pt x="1554" y="1298"/>
                    </a:lnTo>
                    <a:cubicBezTo>
                      <a:pt x="2227" y="1291"/>
                      <a:pt x="2720" y="660"/>
                      <a:pt x="2560" y="1"/>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14;p47">
                <a:extLst>
                  <a:ext uri="{FF2B5EF4-FFF2-40B4-BE49-F238E27FC236}">
                    <a16:creationId xmlns:a16="http://schemas.microsoft.com/office/drawing/2014/main" id="{C439F60A-3BDD-0A4A-8CA0-B1BED73CDFA7}"/>
                  </a:ext>
                </a:extLst>
              </p:cNvPr>
              <p:cNvSpPr/>
              <p:nvPr/>
            </p:nvSpPr>
            <p:spPr>
              <a:xfrm>
                <a:off x="7176392" y="2443286"/>
                <a:ext cx="78397" cy="33944"/>
              </a:xfrm>
              <a:custGeom>
                <a:avLst/>
                <a:gdLst/>
                <a:ahLst/>
                <a:cxnLst/>
                <a:rect l="l" t="t" r="r" b="b"/>
                <a:pathLst>
                  <a:path w="2984" h="1292" extrusionOk="0">
                    <a:moveTo>
                      <a:pt x="2817" y="1"/>
                    </a:moveTo>
                    <a:lnTo>
                      <a:pt x="2817" y="1"/>
                    </a:lnTo>
                    <a:cubicBezTo>
                      <a:pt x="2699" y="452"/>
                      <a:pt x="2283" y="771"/>
                      <a:pt x="1811" y="771"/>
                    </a:cubicBezTo>
                    <a:lnTo>
                      <a:pt x="1" y="771"/>
                    </a:lnTo>
                    <a:lnTo>
                      <a:pt x="1" y="1291"/>
                    </a:lnTo>
                    <a:lnTo>
                      <a:pt x="1811" y="1291"/>
                    </a:lnTo>
                    <a:cubicBezTo>
                      <a:pt x="2491" y="1291"/>
                      <a:pt x="2983" y="653"/>
                      <a:pt x="2817" y="1"/>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15;p47">
                <a:extLst>
                  <a:ext uri="{FF2B5EF4-FFF2-40B4-BE49-F238E27FC236}">
                    <a16:creationId xmlns:a16="http://schemas.microsoft.com/office/drawing/2014/main" id="{931C4DB1-AFD9-6D4E-8AB3-8285E878B176}"/>
                  </a:ext>
                </a:extLst>
              </p:cNvPr>
              <p:cNvSpPr/>
              <p:nvPr/>
            </p:nvSpPr>
            <p:spPr>
              <a:xfrm>
                <a:off x="6863329" y="2450038"/>
                <a:ext cx="122666" cy="217799"/>
              </a:xfrm>
              <a:custGeom>
                <a:avLst/>
                <a:gdLst/>
                <a:ahLst/>
                <a:cxnLst/>
                <a:rect l="l" t="t" r="r" b="b"/>
                <a:pathLst>
                  <a:path w="4669" h="8290" extrusionOk="0">
                    <a:moveTo>
                      <a:pt x="3897" y="0"/>
                    </a:moveTo>
                    <a:cubicBezTo>
                      <a:pt x="3893" y="0"/>
                      <a:pt x="3889" y="0"/>
                      <a:pt x="3884" y="1"/>
                    </a:cubicBezTo>
                    <a:lnTo>
                      <a:pt x="777" y="1"/>
                    </a:lnTo>
                    <a:cubicBezTo>
                      <a:pt x="347" y="1"/>
                      <a:pt x="0" y="347"/>
                      <a:pt x="0" y="777"/>
                    </a:cubicBezTo>
                    <a:lnTo>
                      <a:pt x="0" y="7512"/>
                    </a:lnTo>
                    <a:cubicBezTo>
                      <a:pt x="0" y="7942"/>
                      <a:pt x="347" y="8289"/>
                      <a:pt x="777" y="8289"/>
                    </a:cubicBezTo>
                    <a:lnTo>
                      <a:pt x="3884" y="8289"/>
                    </a:lnTo>
                    <a:cubicBezTo>
                      <a:pt x="4321" y="8289"/>
                      <a:pt x="4668" y="7942"/>
                      <a:pt x="4668" y="7512"/>
                    </a:cubicBezTo>
                    <a:lnTo>
                      <a:pt x="4668" y="777"/>
                    </a:lnTo>
                    <a:cubicBezTo>
                      <a:pt x="4668" y="351"/>
                      <a:pt x="4321" y="0"/>
                      <a:pt x="3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16;p47">
                <a:extLst>
                  <a:ext uri="{FF2B5EF4-FFF2-40B4-BE49-F238E27FC236}">
                    <a16:creationId xmlns:a16="http://schemas.microsoft.com/office/drawing/2014/main" id="{CDB11A9B-0F00-E74D-B67C-F74BBBBB7F20}"/>
                  </a:ext>
                </a:extLst>
              </p:cNvPr>
              <p:cNvSpPr/>
              <p:nvPr/>
            </p:nvSpPr>
            <p:spPr>
              <a:xfrm>
                <a:off x="6863329" y="2449854"/>
                <a:ext cx="41011" cy="217983"/>
              </a:xfrm>
              <a:custGeom>
                <a:avLst/>
                <a:gdLst/>
                <a:ahLst/>
                <a:cxnLst/>
                <a:rect l="l" t="t" r="r" b="b"/>
                <a:pathLst>
                  <a:path w="1561" h="8297" extrusionOk="0">
                    <a:moveTo>
                      <a:pt x="777" y="1"/>
                    </a:moveTo>
                    <a:cubicBezTo>
                      <a:pt x="347" y="1"/>
                      <a:pt x="0" y="347"/>
                      <a:pt x="0" y="784"/>
                    </a:cubicBezTo>
                    <a:lnTo>
                      <a:pt x="0" y="7519"/>
                    </a:lnTo>
                    <a:cubicBezTo>
                      <a:pt x="0" y="7949"/>
                      <a:pt x="347" y="8296"/>
                      <a:pt x="777" y="8296"/>
                    </a:cubicBezTo>
                    <a:lnTo>
                      <a:pt x="1561" y="8296"/>
                    </a:lnTo>
                    <a:cubicBezTo>
                      <a:pt x="1131" y="8296"/>
                      <a:pt x="777" y="7949"/>
                      <a:pt x="777" y="7519"/>
                    </a:cubicBezTo>
                    <a:lnTo>
                      <a:pt x="777" y="784"/>
                    </a:lnTo>
                    <a:cubicBezTo>
                      <a:pt x="777" y="347"/>
                      <a:pt x="1131" y="1"/>
                      <a:pt x="15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17;p47">
                <a:extLst>
                  <a:ext uri="{FF2B5EF4-FFF2-40B4-BE49-F238E27FC236}">
                    <a16:creationId xmlns:a16="http://schemas.microsoft.com/office/drawing/2014/main" id="{59CFEDE3-3700-7E43-B7A2-F08EBE58E2C5}"/>
                  </a:ext>
                </a:extLst>
              </p:cNvPr>
              <p:cNvSpPr/>
              <p:nvPr/>
            </p:nvSpPr>
            <p:spPr>
              <a:xfrm>
                <a:off x="6917818" y="2599660"/>
                <a:ext cx="40827" cy="40827"/>
              </a:xfrm>
              <a:custGeom>
                <a:avLst/>
                <a:gdLst/>
                <a:ahLst/>
                <a:cxnLst/>
                <a:rect l="l" t="t" r="r" b="b"/>
                <a:pathLst>
                  <a:path w="1554" h="1554" extrusionOk="0">
                    <a:moveTo>
                      <a:pt x="777" y="0"/>
                    </a:moveTo>
                    <a:cubicBezTo>
                      <a:pt x="347" y="0"/>
                      <a:pt x="0" y="347"/>
                      <a:pt x="0" y="777"/>
                    </a:cubicBezTo>
                    <a:cubicBezTo>
                      <a:pt x="0" y="1207"/>
                      <a:pt x="347" y="1554"/>
                      <a:pt x="777" y="1554"/>
                    </a:cubicBezTo>
                    <a:cubicBezTo>
                      <a:pt x="1207" y="1554"/>
                      <a:pt x="1554" y="1207"/>
                      <a:pt x="1554" y="777"/>
                    </a:cubicBezTo>
                    <a:cubicBezTo>
                      <a:pt x="1554" y="347"/>
                      <a:pt x="1207" y="0"/>
                      <a:pt x="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18;p47">
                <a:extLst>
                  <a:ext uri="{FF2B5EF4-FFF2-40B4-BE49-F238E27FC236}">
                    <a16:creationId xmlns:a16="http://schemas.microsoft.com/office/drawing/2014/main" id="{F86425FC-5F88-1440-9BBD-918807281F92}"/>
                  </a:ext>
                </a:extLst>
              </p:cNvPr>
              <p:cNvSpPr/>
              <p:nvPr/>
            </p:nvSpPr>
            <p:spPr>
              <a:xfrm>
                <a:off x="6924544" y="2606386"/>
                <a:ext cx="27376" cy="27376"/>
              </a:xfrm>
              <a:custGeom>
                <a:avLst/>
                <a:gdLst/>
                <a:ahLst/>
                <a:cxnLst/>
                <a:rect l="l" t="t" r="r" b="b"/>
                <a:pathLst>
                  <a:path w="1042" h="1042" extrusionOk="0">
                    <a:moveTo>
                      <a:pt x="521" y="1"/>
                    </a:moveTo>
                    <a:cubicBezTo>
                      <a:pt x="237" y="1"/>
                      <a:pt x="1" y="237"/>
                      <a:pt x="1" y="521"/>
                    </a:cubicBezTo>
                    <a:cubicBezTo>
                      <a:pt x="1" y="805"/>
                      <a:pt x="237" y="1041"/>
                      <a:pt x="521" y="1041"/>
                    </a:cubicBezTo>
                    <a:cubicBezTo>
                      <a:pt x="805" y="1041"/>
                      <a:pt x="1041" y="805"/>
                      <a:pt x="1041" y="521"/>
                    </a:cubicBezTo>
                    <a:cubicBezTo>
                      <a:pt x="1041" y="237"/>
                      <a:pt x="805"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4" name="Google Shape;1933;p47">
            <a:extLst>
              <a:ext uri="{FF2B5EF4-FFF2-40B4-BE49-F238E27FC236}">
                <a16:creationId xmlns:a16="http://schemas.microsoft.com/office/drawing/2014/main" id="{D9FC1FF7-181C-1B49-BA39-EC8BBED341E8}"/>
              </a:ext>
            </a:extLst>
          </p:cNvPr>
          <p:cNvGrpSpPr/>
          <p:nvPr/>
        </p:nvGrpSpPr>
        <p:grpSpPr>
          <a:xfrm>
            <a:off x="566088" y="3081110"/>
            <a:ext cx="1027696" cy="1641589"/>
            <a:chOff x="-179973" y="3342262"/>
            <a:chExt cx="1027696" cy="1641589"/>
          </a:xfrm>
        </p:grpSpPr>
        <p:sp>
          <p:nvSpPr>
            <p:cNvPr id="95" name="Google Shape;1934;p47">
              <a:extLst>
                <a:ext uri="{FF2B5EF4-FFF2-40B4-BE49-F238E27FC236}">
                  <a16:creationId xmlns:a16="http://schemas.microsoft.com/office/drawing/2014/main" id="{697311EE-2B2F-6549-A5F5-66392CCDFD54}"/>
                </a:ext>
              </a:extLst>
            </p:cNvPr>
            <p:cNvSpPr/>
            <p:nvPr/>
          </p:nvSpPr>
          <p:spPr>
            <a:xfrm>
              <a:off x="-27142" y="4885553"/>
              <a:ext cx="600304" cy="98297"/>
            </a:xfrm>
            <a:custGeom>
              <a:avLst/>
              <a:gdLst/>
              <a:ahLst/>
              <a:cxnLst/>
              <a:rect l="l" t="t" r="r" b="b"/>
              <a:pathLst>
                <a:path w="33839" h="5541" extrusionOk="0">
                  <a:moveTo>
                    <a:pt x="16913" y="0"/>
                  </a:moveTo>
                  <a:cubicBezTo>
                    <a:pt x="7574" y="0"/>
                    <a:pt x="1" y="1245"/>
                    <a:pt x="1" y="2770"/>
                  </a:cubicBezTo>
                  <a:cubicBezTo>
                    <a:pt x="1" y="4295"/>
                    <a:pt x="7574" y="5540"/>
                    <a:pt x="16913" y="5540"/>
                  </a:cubicBezTo>
                  <a:cubicBezTo>
                    <a:pt x="26253" y="5540"/>
                    <a:pt x="33839" y="4295"/>
                    <a:pt x="33839" y="2770"/>
                  </a:cubicBezTo>
                  <a:cubicBezTo>
                    <a:pt x="33839" y="1245"/>
                    <a:pt x="26253" y="0"/>
                    <a:pt x="169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935;p47">
              <a:extLst>
                <a:ext uri="{FF2B5EF4-FFF2-40B4-BE49-F238E27FC236}">
                  <a16:creationId xmlns:a16="http://schemas.microsoft.com/office/drawing/2014/main" id="{FB4AEED9-2CB1-3B4B-B912-EB656A3D75F2}"/>
                </a:ext>
              </a:extLst>
            </p:cNvPr>
            <p:cNvSpPr/>
            <p:nvPr/>
          </p:nvSpPr>
          <p:spPr>
            <a:xfrm>
              <a:off x="-179973" y="3416663"/>
              <a:ext cx="441318" cy="883399"/>
            </a:xfrm>
            <a:custGeom>
              <a:avLst/>
              <a:gdLst/>
              <a:ahLst/>
              <a:cxnLst/>
              <a:rect l="l" t="t" r="r" b="b"/>
              <a:pathLst>
                <a:path w="24877" h="49797" extrusionOk="0">
                  <a:moveTo>
                    <a:pt x="3935" y="0"/>
                  </a:moveTo>
                  <a:cubicBezTo>
                    <a:pt x="3219" y="0"/>
                    <a:pt x="2516" y="195"/>
                    <a:pt x="1907" y="576"/>
                  </a:cubicBezTo>
                  <a:cubicBezTo>
                    <a:pt x="0" y="1846"/>
                    <a:pt x="191" y="4375"/>
                    <a:pt x="674" y="6433"/>
                  </a:cubicBezTo>
                  <a:cubicBezTo>
                    <a:pt x="1563" y="10284"/>
                    <a:pt x="3050" y="13943"/>
                    <a:pt x="4842" y="17450"/>
                  </a:cubicBezTo>
                  <a:cubicBezTo>
                    <a:pt x="8146" y="23918"/>
                    <a:pt x="12440" y="29776"/>
                    <a:pt x="16354" y="35862"/>
                  </a:cubicBezTo>
                  <a:cubicBezTo>
                    <a:pt x="18311" y="38899"/>
                    <a:pt x="20192" y="41974"/>
                    <a:pt x="21780" y="45202"/>
                  </a:cubicBezTo>
                  <a:cubicBezTo>
                    <a:pt x="22390" y="46460"/>
                    <a:pt x="22873" y="47883"/>
                    <a:pt x="23368" y="49293"/>
                  </a:cubicBezTo>
                  <a:cubicBezTo>
                    <a:pt x="23489" y="49641"/>
                    <a:pt x="23776" y="49796"/>
                    <a:pt x="24063" y="49796"/>
                  </a:cubicBezTo>
                  <a:cubicBezTo>
                    <a:pt x="24469" y="49796"/>
                    <a:pt x="24876" y="49484"/>
                    <a:pt x="24817" y="48963"/>
                  </a:cubicBezTo>
                  <a:cubicBezTo>
                    <a:pt x="24054" y="42012"/>
                    <a:pt x="23305" y="35036"/>
                    <a:pt x="21869" y="28213"/>
                  </a:cubicBezTo>
                  <a:cubicBezTo>
                    <a:pt x="19887" y="18683"/>
                    <a:pt x="16087" y="9140"/>
                    <a:pt x="8921" y="2533"/>
                  </a:cubicBezTo>
                  <a:cubicBezTo>
                    <a:pt x="7612" y="1325"/>
                    <a:pt x="6138" y="182"/>
                    <a:pt x="4295" y="17"/>
                  </a:cubicBezTo>
                  <a:cubicBezTo>
                    <a:pt x="4175" y="6"/>
                    <a:pt x="4055" y="0"/>
                    <a:pt x="3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936;p47">
              <a:extLst>
                <a:ext uri="{FF2B5EF4-FFF2-40B4-BE49-F238E27FC236}">
                  <a16:creationId xmlns:a16="http://schemas.microsoft.com/office/drawing/2014/main" id="{B3DD6AA8-035F-9348-8A44-BECA02219E3F}"/>
                </a:ext>
              </a:extLst>
            </p:cNvPr>
            <p:cNvSpPr/>
            <p:nvPr/>
          </p:nvSpPr>
          <p:spPr>
            <a:xfrm>
              <a:off x="256662" y="3342262"/>
              <a:ext cx="344901" cy="962856"/>
            </a:xfrm>
            <a:custGeom>
              <a:avLst/>
              <a:gdLst/>
              <a:ahLst/>
              <a:cxnLst/>
              <a:rect l="l" t="t" r="r" b="b"/>
              <a:pathLst>
                <a:path w="19442" h="54276" extrusionOk="0">
                  <a:moveTo>
                    <a:pt x="13532" y="0"/>
                  </a:moveTo>
                  <a:cubicBezTo>
                    <a:pt x="12243" y="0"/>
                    <a:pt x="10930" y="552"/>
                    <a:pt x="9925" y="1390"/>
                  </a:cubicBezTo>
                  <a:cubicBezTo>
                    <a:pt x="8552" y="2533"/>
                    <a:pt x="7625" y="4134"/>
                    <a:pt x="6837" y="5723"/>
                  </a:cubicBezTo>
                  <a:cubicBezTo>
                    <a:pt x="3253" y="12927"/>
                    <a:pt x="1475" y="20920"/>
                    <a:pt x="712" y="28925"/>
                  </a:cubicBezTo>
                  <a:cubicBezTo>
                    <a:pt x="267" y="33614"/>
                    <a:pt x="153" y="38341"/>
                    <a:pt x="191" y="43055"/>
                  </a:cubicBezTo>
                  <a:cubicBezTo>
                    <a:pt x="204" y="45419"/>
                    <a:pt x="255" y="47782"/>
                    <a:pt x="318" y="50146"/>
                  </a:cubicBezTo>
                  <a:cubicBezTo>
                    <a:pt x="344" y="51365"/>
                    <a:pt x="1" y="53144"/>
                    <a:pt x="445" y="54275"/>
                  </a:cubicBezTo>
                  <a:cubicBezTo>
                    <a:pt x="2123" y="53259"/>
                    <a:pt x="3571" y="49764"/>
                    <a:pt x="4600" y="48049"/>
                  </a:cubicBezTo>
                  <a:cubicBezTo>
                    <a:pt x="6049" y="45660"/>
                    <a:pt x="7409" y="43208"/>
                    <a:pt x="8705" y="40730"/>
                  </a:cubicBezTo>
                  <a:cubicBezTo>
                    <a:pt x="11259" y="35800"/>
                    <a:pt x="13495" y="30717"/>
                    <a:pt x="15414" y="25507"/>
                  </a:cubicBezTo>
                  <a:cubicBezTo>
                    <a:pt x="17650" y="19382"/>
                    <a:pt x="19442" y="12889"/>
                    <a:pt x="18641" y="6422"/>
                  </a:cubicBezTo>
                  <a:cubicBezTo>
                    <a:pt x="18336" y="3906"/>
                    <a:pt x="17320" y="1085"/>
                    <a:pt x="14918" y="233"/>
                  </a:cubicBezTo>
                  <a:cubicBezTo>
                    <a:pt x="14470" y="74"/>
                    <a:pt x="14003" y="0"/>
                    <a:pt x="135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937;p47">
              <a:extLst>
                <a:ext uri="{FF2B5EF4-FFF2-40B4-BE49-F238E27FC236}">
                  <a16:creationId xmlns:a16="http://schemas.microsoft.com/office/drawing/2014/main" id="{75E7A44D-1147-B044-A469-60CBE9CB04A3}"/>
                </a:ext>
              </a:extLst>
            </p:cNvPr>
            <p:cNvSpPr/>
            <p:nvPr/>
          </p:nvSpPr>
          <p:spPr>
            <a:xfrm>
              <a:off x="277400" y="3684590"/>
              <a:ext cx="570323" cy="632466"/>
            </a:xfrm>
            <a:custGeom>
              <a:avLst/>
              <a:gdLst/>
              <a:ahLst/>
              <a:cxnLst/>
              <a:rect l="l" t="t" r="r" b="b"/>
              <a:pathLst>
                <a:path w="32149" h="35652" extrusionOk="0">
                  <a:moveTo>
                    <a:pt x="28367" y="0"/>
                  </a:moveTo>
                  <a:cubicBezTo>
                    <a:pt x="27976" y="0"/>
                    <a:pt x="27579" y="52"/>
                    <a:pt x="27193" y="149"/>
                  </a:cubicBezTo>
                  <a:cubicBezTo>
                    <a:pt x="25833" y="505"/>
                    <a:pt x="24601" y="1356"/>
                    <a:pt x="23445" y="2246"/>
                  </a:cubicBezTo>
                  <a:cubicBezTo>
                    <a:pt x="18247" y="6274"/>
                    <a:pt x="13914" y="11522"/>
                    <a:pt x="10242" y="17125"/>
                  </a:cubicBezTo>
                  <a:cubicBezTo>
                    <a:pt x="8082" y="20416"/>
                    <a:pt x="6138" y="23860"/>
                    <a:pt x="4283" y="27329"/>
                  </a:cubicBezTo>
                  <a:cubicBezTo>
                    <a:pt x="3355" y="29070"/>
                    <a:pt x="2453" y="30823"/>
                    <a:pt x="1551" y="32577"/>
                  </a:cubicBezTo>
                  <a:cubicBezTo>
                    <a:pt x="1093" y="33492"/>
                    <a:pt x="166" y="34673"/>
                    <a:pt x="1" y="35652"/>
                  </a:cubicBezTo>
                  <a:cubicBezTo>
                    <a:pt x="1513" y="35499"/>
                    <a:pt x="3838" y="33453"/>
                    <a:pt x="5185" y="32551"/>
                  </a:cubicBezTo>
                  <a:cubicBezTo>
                    <a:pt x="7091" y="31306"/>
                    <a:pt x="8946" y="29997"/>
                    <a:pt x="10776" y="28625"/>
                  </a:cubicBezTo>
                  <a:cubicBezTo>
                    <a:pt x="14423" y="25893"/>
                    <a:pt x="17904" y="22945"/>
                    <a:pt x="21208" y="19806"/>
                  </a:cubicBezTo>
                  <a:cubicBezTo>
                    <a:pt x="25096" y="16096"/>
                    <a:pt x="28858" y="11954"/>
                    <a:pt x="30891" y="6922"/>
                  </a:cubicBezTo>
                  <a:cubicBezTo>
                    <a:pt x="31691" y="4965"/>
                    <a:pt x="32149" y="2525"/>
                    <a:pt x="30916" y="1064"/>
                  </a:cubicBezTo>
                  <a:cubicBezTo>
                    <a:pt x="30297" y="327"/>
                    <a:pt x="29353" y="0"/>
                    <a:pt x="28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1938;p47">
              <a:extLst>
                <a:ext uri="{FF2B5EF4-FFF2-40B4-BE49-F238E27FC236}">
                  <a16:creationId xmlns:a16="http://schemas.microsoft.com/office/drawing/2014/main" id="{09B81A71-B5C3-3C40-9062-084F1A635ECF}"/>
                </a:ext>
              </a:extLst>
            </p:cNvPr>
            <p:cNvGrpSpPr/>
            <p:nvPr/>
          </p:nvGrpSpPr>
          <p:grpSpPr>
            <a:xfrm>
              <a:off x="-100681" y="3394543"/>
              <a:ext cx="887149" cy="926928"/>
              <a:chOff x="359550" y="2686050"/>
              <a:chExt cx="1288525" cy="1346300"/>
            </a:xfrm>
          </p:grpSpPr>
          <p:sp>
            <p:nvSpPr>
              <p:cNvPr id="101" name="Google Shape;1939;p47">
                <a:extLst>
                  <a:ext uri="{FF2B5EF4-FFF2-40B4-BE49-F238E27FC236}">
                    <a16:creationId xmlns:a16="http://schemas.microsoft.com/office/drawing/2014/main" id="{8A97F443-671D-9E4E-B5DB-7095548C83EA}"/>
                  </a:ext>
                </a:extLst>
              </p:cNvPr>
              <p:cNvSpPr/>
              <p:nvPr/>
            </p:nvSpPr>
            <p:spPr>
              <a:xfrm>
                <a:off x="359550" y="2777725"/>
                <a:ext cx="523350" cy="1205575"/>
              </a:xfrm>
              <a:custGeom>
                <a:avLst/>
                <a:gdLst/>
                <a:ahLst/>
                <a:cxnLst/>
                <a:rect l="l" t="t" r="r" b="b"/>
                <a:pathLst>
                  <a:path w="20934" h="48223" extrusionOk="0">
                    <a:moveTo>
                      <a:pt x="116" y="0"/>
                    </a:moveTo>
                    <a:cubicBezTo>
                      <a:pt x="86" y="0"/>
                      <a:pt x="57" y="15"/>
                      <a:pt x="41" y="38"/>
                    </a:cubicBezTo>
                    <a:cubicBezTo>
                      <a:pt x="1" y="79"/>
                      <a:pt x="14" y="133"/>
                      <a:pt x="55" y="174"/>
                    </a:cubicBezTo>
                    <a:cubicBezTo>
                      <a:pt x="150" y="255"/>
                      <a:pt x="10149" y="8996"/>
                      <a:pt x="14452" y="23244"/>
                    </a:cubicBezTo>
                    <a:cubicBezTo>
                      <a:pt x="18755" y="37506"/>
                      <a:pt x="20717" y="48033"/>
                      <a:pt x="20744" y="48141"/>
                    </a:cubicBezTo>
                    <a:cubicBezTo>
                      <a:pt x="20744" y="48182"/>
                      <a:pt x="20784" y="48222"/>
                      <a:pt x="20839" y="48222"/>
                    </a:cubicBezTo>
                    <a:lnTo>
                      <a:pt x="20852" y="48209"/>
                    </a:lnTo>
                    <a:cubicBezTo>
                      <a:pt x="20893" y="48209"/>
                      <a:pt x="20933" y="48155"/>
                      <a:pt x="20920" y="48101"/>
                    </a:cubicBezTo>
                    <a:cubicBezTo>
                      <a:pt x="20906" y="48006"/>
                      <a:pt x="18931" y="37479"/>
                      <a:pt x="14628" y="23190"/>
                    </a:cubicBezTo>
                    <a:cubicBezTo>
                      <a:pt x="10325" y="8915"/>
                      <a:pt x="271" y="106"/>
                      <a:pt x="177" y="25"/>
                    </a:cubicBezTo>
                    <a:cubicBezTo>
                      <a:pt x="160" y="8"/>
                      <a:pt x="138" y="0"/>
                      <a:pt x="116"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940;p47">
                <a:extLst>
                  <a:ext uri="{FF2B5EF4-FFF2-40B4-BE49-F238E27FC236}">
                    <a16:creationId xmlns:a16="http://schemas.microsoft.com/office/drawing/2014/main" id="{FC0EBBA9-0E1E-B149-9C3B-4831C45EC478}"/>
                  </a:ext>
                </a:extLst>
              </p:cNvPr>
              <p:cNvSpPr/>
              <p:nvPr/>
            </p:nvSpPr>
            <p:spPr>
              <a:xfrm>
                <a:off x="894700" y="2686050"/>
                <a:ext cx="324450" cy="1324650"/>
              </a:xfrm>
              <a:custGeom>
                <a:avLst/>
                <a:gdLst/>
                <a:ahLst/>
                <a:cxnLst/>
                <a:rect l="l" t="t" r="r" b="b"/>
                <a:pathLst>
                  <a:path w="12978" h="52986" extrusionOk="0">
                    <a:moveTo>
                      <a:pt x="12865" y="0"/>
                    </a:moveTo>
                    <a:cubicBezTo>
                      <a:pt x="12827" y="0"/>
                      <a:pt x="12794" y="23"/>
                      <a:pt x="12774" y="52"/>
                    </a:cubicBezTo>
                    <a:cubicBezTo>
                      <a:pt x="5116" y="16668"/>
                      <a:pt x="772" y="34610"/>
                      <a:pt x="1" y="52891"/>
                    </a:cubicBezTo>
                    <a:cubicBezTo>
                      <a:pt x="1" y="52931"/>
                      <a:pt x="41" y="52985"/>
                      <a:pt x="96" y="52985"/>
                    </a:cubicBezTo>
                    <a:cubicBezTo>
                      <a:pt x="150" y="52985"/>
                      <a:pt x="190" y="52931"/>
                      <a:pt x="190" y="52891"/>
                    </a:cubicBezTo>
                    <a:cubicBezTo>
                      <a:pt x="962" y="34637"/>
                      <a:pt x="5305" y="16722"/>
                      <a:pt x="12950" y="133"/>
                    </a:cubicBezTo>
                    <a:cubicBezTo>
                      <a:pt x="12977" y="92"/>
                      <a:pt x="12950" y="25"/>
                      <a:pt x="12910" y="11"/>
                    </a:cubicBezTo>
                    <a:cubicBezTo>
                      <a:pt x="12894" y="4"/>
                      <a:pt x="12879" y="0"/>
                      <a:pt x="12865"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941;p47">
                <a:extLst>
                  <a:ext uri="{FF2B5EF4-FFF2-40B4-BE49-F238E27FC236}">
                    <a16:creationId xmlns:a16="http://schemas.microsoft.com/office/drawing/2014/main" id="{DABE2524-72DD-5943-8EF8-43C090897DC4}"/>
                  </a:ext>
                </a:extLst>
              </p:cNvPr>
              <p:cNvSpPr/>
              <p:nvPr/>
            </p:nvSpPr>
            <p:spPr>
              <a:xfrm>
                <a:off x="911275" y="3171375"/>
                <a:ext cx="736800" cy="860975"/>
              </a:xfrm>
              <a:custGeom>
                <a:avLst/>
                <a:gdLst/>
                <a:ahLst/>
                <a:cxnLst/>
                <a:rect l="l" t="t" r="r" b="b"/>
                <a:pathLst>
                  <a:path w="29472" h="34439" extrusionOk="0">
                    <a:moveTo>
                      <a:pt x="29376" y="1"/>
                    </a:moveTo>
                    <a:cubicBezTo>
                      <a:pt x="29361" y="1"/>
                      <a:pt x="29347" y="5"/>
                      <a:pt x="29336" y="15"/>
                    </a:cubicBezTo>
                    <a:cubicBezTo>
                      <a:pt x="17821" y="9419"/>
                      <a:pt x="7687" y="21273"/>
                      <a:pt x="14" y="34330"/>
                    </a:cubicBezTo>
                    <a:cubicBezTo>
                      <a:pt x="1" y="34357"/>
                      <a:pt x="14" y="34411"/>
                      <a:pt x="42" y="34425"/>
                    </a:cubicBezTo>
                    <a:cubicBezTo>
                      <a:pt x="55" y="34438"/>
                      <a:pt x="69" y="34438"/>
                      <a:pt x="82" y="34438"/>
                    </a:cubicBezTo>
                    <a:cubicBezTo>
                      <a:pt x="109" y="34438"/>
                      <a:pt x="136" y="34425"/>
                      <a:pt x="150" y="34398"/>
                    </a:cubicBezTo>
                    <a:cubicBezTo>
                      <a:pt x="7808" y="21367"/>
                      <a:pt x="17930" y="9514"/>
                      <a:pt x="29431" y="137"/>
                    </a:cubicBezTo>
                    <a:cubicBezTo>
                      <a:pt x="29458" y="110"/>
                      <a:pt x="29472" y="56"/>
                      <a:pt x="29445" y="29"/>
                    </a:cubicBezTo>
                    <a:cubicBezTo>
                      <a:pt x="29428" y="12"/>
                      <a:pt x="29401" y="1"/>
                      <a:pt x="29376" y="1"/>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 name="Google Shape;1942;p47">
              <a:extLst>
                <a:ext uri="{FF2B5EF4-FFF2-40B4-BE49-F238E27FC236}">
                  <a16:creationId xmlns:a16="http://schemas.microsoft.com/office/drawing/2014/main" id="{4077F5BF-46B3-F740-AC78-EFDD396BFCFD}"/>
                </a:ext>
              </a:extLst>
            </p:cNvPr>
            <p:cNvSpPr/>
            <p:nvPr/>
          </p:nvSpPr>
          <p:spPr>
            <a:xfrm>
              <a:off x="34167" y="4279395"/>
              <a:ext cx="479707" cy="660726"/>
            </a:xfrm>
            <a:custGeom>
              <a:avLst/>
              <a:gdLst/>
              <a:ahLst/>
              <a:cxnLst/>
              <a:rect l="l" t="t" r="r" b="b"/>
              <a:pathLst>
                <a:path w="27041" h="37245" extrusionOk="0">
                  <a:moveTo>
                    <a:pt x="1" y="1"/>
                  </a:moveTo>
                  <a:lnTo>
                    <a:pt x="4753" y="33661"/>
                  </a:lnTo>
                  <a:cubicBezTo>
                    <a:pt x="5046" y="35770"/>
                    <a:pt x="6062" y="37244"/>
                    <a:pt x="7218" y="37244"/>
                  </a:cubicBezTo>
                  <a:lnTo>
                    <a:pt x="20789" y="37244"/>
                  </a:lnTo>
                  <a:cubicBezTo>
                    <a:pt x="21996" y="37244"/>
                    <a:pt x="23038" y="35656"/>
                    <a:pt x="23280" y="33432"/>
                  </a:cubicBezTo>
                  <a:lnTo>
                    <a:pt x="270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 name="Google Shape;1921;p47">
            <a:extLst>
              <a:ext uri="{FF2B5EF4-FFF2-40B4-BE49-F238E27FC236}">
                <a16:creationId xmlns:a16="http://schemas.microsoft.com/office/drawing/2014/main" id="{092C4B8E-4133-6540-A664-186131F409BF}"/>
              </a:ext>
            </a:extLst>
          </p:cNvPr>
          <p:cNvGrpSpPr/>
          <p:nvPr/>
        </p:nvGrpSpPr>
        <p:grpSpPr>
          <a:xfrm>
            <a:off x="3842998" y="3133391"/>
            <a:ext cx="914667" cy="1750767"/>
            <a:chOff x="8677050" y="2823063"/>
            <a:chExt cx="421875" cy="807475"/>
          </a:xfrm>
        </p:grpSpPr>
        <p:sp>
          <p:nvSpPr>
            <p:cNvPr id="105" name="Google Shape;1922;p47">
              <a:extLst>
                <a:ext uri="{FF2B5EF4-FFF2-40B4-BE49-F238E27FC236}">
                  <a16:creationId xmlns:a16="http://schemas.microsoft.com/office/drawing/2014/main" id="{AD3AB644-9357-E242-86D8-A7F4B192193B}"/>
                </a:ext>
              </a:extLst>
            </p:cNvPr>
            <p:cNvSpPr/>
            <p:nvPr/>
          </p:nvSpPr>
          <p:spPr>
            <a:xfrm>
              <a:off x="8728964" y="3575813"/>
              <a:ext cx="327900" cy="54725"/>
            </a:xfrm>
            <a:custGeom>
              <a:avLst/>
              <a:gdLst/>
              <a:ahLst/>
              <a:cxnLst/>
              <a:rect l="l" t="t" r="r" b="b"/>
              <a:pathLst>
                <a:path w="13116" h="2189" extrusionOk="0">
                  <a:moveTo>
                    <a:pt x="6558" y="1"/>
                  </a:moveTo>
                  <a:cubicBezTo>
                    <a:pt x="2933" y="1"/>
                    <a:pt x="0" y="489"/>
                    <a:pt x="0" y="1094"/>
                  </a:cubicBezTo>
                  <a:cubicBezTo>
                    <a:pt x="0" y="1695"/>
                    <a:pt x="2933" y="2188"/>
                    <a:pt x="6558" y="2188"/>
                  </a:cubicBezTo>
                  <a:cubicBezTo>
                    <a:pt x="10177" y="2188"/>
                    <a:pt x="13116" y="1695"/>
                    <a:pt x="13116" y="1094"/>
                  </a:cubicBezTo>
                  <a:cubicBezTo>
                    <a:pt x="13116" y="489"/>
                    <a:pt x="10177" y="1"/>
                    <a:pt x="6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923;p47">
              <a:extLst>
                <a:ext uri="{FF2B5EF4-FFF2-40B4-BE49-F238E27FC236}">
                  <a16:creationId xmlns:a16="http://schemas.microsoft.com/office/drawing/2014/main" id="{F46E2E3B-82D6-AF45-9438-92A739EC59A4}"/>
                </a:ext>
              </a:extLst>
            </p:cNvPr>
            <p:cNvSpPr/>
            <p:nvPr/>
          </p:nvSpPr>
          <p:spPr>
            <a:xfrm>
              <a:off x="8677050" y="2823063"/>
              <a:ext cx="233950" cy="397025"/>
            </a:xfrm>
            <a:custGeom>
              <a:avLst/>
              <a:gdLst/>
              <a:ahLst/>
              <a:cxnLst/>
              <a:rect l="l" t="t" r="r" b="b"/>
              <a:pathLst>
                <a:path w="9358" h="15881" extrusionOk="0">
                  <a:moveTo>
                    <a:pt x="2199" y="1"/>
                  </a:moveTo>
                  <a:cubicBezTo>
                    <a:pt x="2020" y="1"/>
                    <a:pt x="1844" y="49"/>
                    <a:pt x="1701" y="159"/>
                  </a:cubicBezTo>
                  <a:cubicBezTo>
                    <a:pt x="1250" y="491"/>
                    <a:pt x="1325" y="1172"/>
                    <a:pt x="1449" y="1725"/>
                  </a:cubicBezTo>
                  <a:lnTo>
                    <a:pt x="1915" y="3869"/>
                  </a:lnTo>
                  <a:cubicBezTo>
                    <a:pt x="1711" y="3650"/>
                    <a:pt x="1502" y="3424"/>
                    <a:pt x="1234" y="3285"/>
                  </a:cubicBezTo>
                  <a:cubicBezTo>
                    <a:pt x="1091" y="3209"/>
                    <a:pt x="926" y="3163"/>
                    <a:pt x="764" y="3163"/>
                  </a:cubicBezTo>
                  <a:cubicBezTo>
                    <a:pt x="628" y="3163"/>
                    <a:pt x="494" y="3196"/>
                    <a:pt x="376" y="3269"/>
                  </a:cubicBezTo>
                  <a:cubicBezTo>
                    <a:pt x="140" y="3414"/>
                    <a:pt x="17" y="3703"/>
                    <a:pt x="12" y="3987"/>
                  </a:cubicBezTo>
                  <a:cubicBezTo>
                    <a:pt x="1" y="4266"/>
                    <a:pt x="87" y="4534"/>
                    <a:pt x="178" y="4802"/>
                  </a:cubicBezTo>
                  <a:cubicBezTo>
                    <a:pt x="762" y="6507"/>
                    <a:pt x="1663" y="8084"/>
                    <a:pt x="2832" y="9457"/>
                  </a:cubicBezTo>
                  <a:cubicBezTo>
                    <a:pt x="2966" y="9612"/>
                    <a:pt x="3105" y="9773"/>
                    <a:pt x="3170" y="9966"/>
                  </a:cubicBezTo>
                  <a:cubicBezTo>
                    <a:pt x="3229" y="10159"/>
                    <a:pt x="3186" y="10400"/>
                    <a:pt x="3014" y="10513"/>
                  </a:cubicBezTo>
                  <a:cubicBezTo>
                    <a:pt x="2948" y="10557"/>
                    <a:pt x="2879" y="10574"/>
                    <a:pt x="2808" y="10574"/>
                  </a:cubicBezTo>
                  <a:cubicBezTo>
                    <a:pt x="2523" y="10574"/>
                    <a:pt x="2205" y="10290"/>
                    <a:pt x="1883" y="10277"/>
                  </a:cubicBezTo>
                  <a:cubicBezTo>
                    <a:pt x="1876" y="10277"/>
                    <a:pt x="1869" y="10276"/>
                    <a:pt x="1862" y="10276"/>
                  </a:cubicBezTo>
                  <a:cubicBezTo>
                    <a:pt x="1470" y="10276"/>
                    <a:pt x="1181" y="10723"/>
                    <a:pt x="1213" y="11119"/>
                  </a:cubicBezTo>
                  <a:cubicBezTo>
                    <a:pt x="1250" y="11526"/>
                    <a:pt x="1508" y="11875"/>
                    <a:pt x="1770" y="12186"/>
                  </a:cubicBezTo>
                  <a:cubicBezTo>
                    <a:pt x="2376" y="12888"/>
                    <a:pt x="3041" y="13542"/>
                    <a:pt x="3760" y="14127"/>
                  </a:cubicBezTo>
                  <a:cubicBezTo>
                    <a:pt x="4387" y="14647"/>
                    <a:pt x="5052" y="15119"/>
                    <a:pt x="5743" y="15548"/>
                  </a:cubicBezTo>
                  <a:cubicBezTo>
                    <a:pt x="6092" y="15767"/>
                    <a:pt x="6340" y="15880"/>
                    <a:pt x="6548" y="15880"/>
                  </a:cubicBezTo>
                  <a:cubicBezTo>
                    <a:pt x="6853" y="15880"/>
                    <a:pt x="7071" y="15638"/>
                    <a:pt x="7390" y="15135"/>
                  </a:cubicBezTo>
                  <a:cubicBezTo>
                    <a:pt x="8221" y="13821"/>
                    <a:pt x="8832" y="12368"/>
                    <a:pt x="9181" y="10845"/>
                  </a:cubicBezTo>
                  <a:cubicBezTo>
                    <a:pt x="9282" y="10422"/>
                    <a:pt x="9357" y="9966"/>
                    <a:pt x="9218" y="9553"/>
                  </a:cubicBezTo>
                  <a:cubicBezTo>
                    <a:pt x="9094" y="9180"/>
                    <a:pt x="8744" y="8863"/>
                    <a:pt x="8365" y="8863"/>
                  </a:cubicBezTo>
                  <a:cubicBezTo>
                    <a:pt x="8319" y="8863"/>
                    <a:pt x="8273" y="8868"/>
                    <a:pt x="8226" y="8877"/>
                  </a:cubicBezTo>
                  <a:cubicBezTo>
                    <a:pt x="7738" y="8979"/>
                    <a:pt x="7449" y="9574"/>
                    <a:pt x="6955" y="9601"/>
                  </a:cubicBezTo>
                  <a:cubicBezTo>
                    <a:pt x="7379" y="7628"/>
                    <a:pt x="7443" y="5596"/>
                    <a:pt x="7143" y="3601"/>
                  </a:cubicBezTo>
                  <a:cubicBezTo>
                    <a:pt x="7089" y="3242"/>
                    <a:pt x="7020" y="2872"/>
                    <a:pt x="6827" y="2561"/>
                  </a:cubicBezTo>
                  <a:cubicBezTo>
                    <a:pt x="6647" y="2272"/>
                    <a:pt x="6333" y="2048"/>
                    <a:pt x="5997" y="2048"/>
                  </a:cubicBezTo>
                  <a:cubicBezTo>
                    <a:pt x="5972" y="2048"/>
                    <a:pt x="5946" y="2049"/>
                    <a:pt x="5920" y="2052"/>
                  </a:cubicBezTo>
                  <a:cubicBezTo>
                    <a:pt x="5357" y="2105"/>
                    <a:pt x="5057" y="2733"/>
                    <a:pt x="4869" y="3269"/>
                  </a:cubicBezTo>
                  <a:cubicBezTo>
                    <a:pt x="4505" y="2443"/>
                    <a:pt x="4054" y="1660"/>
                    <a:pt x="3529" y="926"/>
                  </a:cubicBezTo>
                  <a:cubicBezTo>
                    <a:pt x="3315" y="625"/>
                    <a:pt x="3073" y="325"/>
                    <a:pt x="2752" y="148"/>
                  </a:cubicBezTo>
                  <a:cubicBezTo>
                    <a:pt x="2584" y="55"/>
                    <a:pt x="2389" y="1"/>
                    <a:pt x="2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924;p47">
              <a:extLst>
                <a:ext uri="{FF2B5EF4-FFF2-40B4-BE49-F238E27FC236}">
                  <a16:creationId xmlns:a16="http://schemas.microsoft.com/office/drawing/2014/main" id="{A987F383-289E-314C-A6E0-3465BF567201}"/>
                </a:ext>
              </a:extLst>
            </p:cNvPr>
            <p:cNvSpPr/>
            <p:nvPr/>
          </p:nvSpPr>
          <p:spPr>
            <a:xfrm>
              <a:off x="8737375" y="2850338"/>
              <a:ext cx="131000" cy="522950"/>
            </a:xfrm>
            <a:custGeom>
              <a:avLst/>
              <a:gdLst/>
              <a:ahLst/>
              <a:cxnLst/>
              <a:rect l="l" t="t" r="r" b="b"/>
              <a:pathLst>
                <a:path w="5240" h="20918" fill="none" extrusionOk="0">
                  <a:moveTo>
                    <a:pt x="1" y="1"/>
                  </a:moveTo>
                  <a:cubicBezTo>
                    <a:pt x="1" y="1"/>
                    <a:pt x="3379" y="9063"/>
                    <a:pt x="4312" y="14993"/>
                  </a:cubicBezTo>
                  <a:lnTo>
                    <a:pt x="5239" y="20918"/>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25;p47">
              <a:extLst>
                <a:ext uri="{FF2B5EF4-FFF2-40B4-BE49-F238E27FC236}">
                  <a16:creationId xmlns:a16="http://schemas.microsoft.com/office/drawing/2014/main" id="{8902EB27-15CD-8B48-B37B-CD98A72DBB04}"/>
                </a:ext>
              </a:extLst>
            </p:cNvPr>
            <p:cNvSpPr/>
            <p:nvPr/>
          </p:nvSpPr>
          <p:spPr>
            <a:xfrm>
              <a:off x="8890050" y="2948338"/>
              <a:ext cx="208875" cy="307000"/>
            </a:xfrm>
            <a:custGeom>
              <a:avLst/>
              <a:gdLst/>
              <a:ahLst/>
              <a:cxnLst/>
              <a:rect l="l" t="t" r="r" b="b"/>
              <a:pathLst>
                <a:path w="8355" h="12280" extrusionOk="0">
                  <a:moveTo>
                    <a:pt x="6938" y="0"/>
                  </a:moveTo>
                  <a:cubicBezTo>
                    <a:pt x="6827" y="0"/>
                    <a:pt x="6715" y="21"/>
                    <a:pt x="6612" y="59"/>
                  </a:cubicBezTo>
                  <a:cubicBezTo>
                    <a:pt x="6328" y="161"/>
                    <a:pt x="6098" y="370"/>
                    <a:pt x="5883" y="585"/>
                  </a:cubicBezTo>
                  <a:cubicBezTo>
                    <a:pt x="5363" y="1110"/>
                    <a:pt x="4896" y="1684"/>
                    <a:pt x="4494" y="2306"/>
                  </a:cubicBezTo>
                  <a:cubicBezTo>
                    <a:pt x="4414" y="1845"/>
                    <a:pt x="4253" y="1298"/>
                    <a:pt x="3803" y="1185"/>
                  </a:cubicBezTo>
                  <a:cubicBezTo>
                    <a:pt x="3749" y="1171"/>
                    <a:pt x="3694" y="1164"/>
                    <a:pt x="3640" y="1164"/>
                  </a:cubicBezTo>
                  <a:cubicBezTo>
                    <a:pt x="3401" y="1164"/>
                    <a:pt x="3165" y="1297"/>
                    <a:pt x="3004" y="1480"/>
                  </a:cubicBezTo>
                  <a:cubicBezTo>
                    <a:pt x="2811" y="1706"/>
                    <a:pt x="2703" y="1995"/>
                    <a:pt x="2612" y="2279"/>
                  </a:cubicBezTo>
                  <a:cubicBezTo>
                    <a:pt x="2114" y="3850"/>
                    <a:pt x="1904" y="5502"/>
                    <a:pt x="1990" y="7148"/>
                  </a:cubicBezTo>
                  <a:cubicBezTo>
                    <a:pt x="1593" y="7062"/>
                    <a:pt x="1438" y="6547"/>
                    <a:pt x="1057" y="6397"/>
                  </a:cubicBezTo>
                  <a:cubicBezTo>
                    <a:pt x="993" y="6372"/>
                    <a:pt x="927" y="6361"/>
                    <a:pt x="860" y="6361"/>
                  </a:cubicBezTo>
                  <a:cubicBezTo>
                    <a:pt x="582" y="6361"/>
                    <a:pt x="301" y="6560"/>
                    <a:pt x="167" y="6815"/>
                  </a:cubicBezTo>
                  <a:cubicBezTo>
                    <a:pt x="1" y="7132"/>
                    <a:pt x="6" y="7507"/>
                    <a:pt x="28" y="7866"/>
                  </a:cubicBezTo>
                  <a:cubicBezTo>
                    <a:pt x="114" y="9137"/>
                    <a:pt x="414" y="10392"/>
                    <a:pt x="918" y="11561"/>
                  </a:cubicBezTo>
                  <a:cubicBezTo>
                    <a:pt x="1133" y="12058"/>
                    <a:pt x="1286" y="12279"/>
                    <a:pt x="1583" y="12279"/>
                  </a:cubicBezTo>
                  <a:cubicBezTo>
                    <a:pt x="1738" y="12279"/>
                    <a:pt x="1932" y="12220"/>
                    <a:pt x="2194" y="12108"/>
                  </a:cubicBezTo>
                  <a:cubicBezTo>
                    <a:pt x="2805" y="11850"/>
                    <a:pt x="3400" y="11555"/>
                    <a:pt x="3980" y="11223"/>
                  </a:cubicBezTo>
                  <a:cubicBezTo>
                    <a:pt x="4634" y="10837"/>
                    <a:pt x="5261" y="10397"/>
                    <a:pt x="5840" y="9904"/>
                  </a:cubicBezTo>
                  <a:cubicBezTo>
                    <a:pt x="6092" y="9689"/>
                    <a:pt x="6350" y="9443"/>
                    <a:pt x="6425" y="9121"/>
                  </a:cubicBezTo>
                  <a:cubicBezTo>
                    <a:pt x="6505" y="8794"/>
                    <a:pt x="6323" y="8387"/>
                    <a:pt x="5996" y="8349"/>
                  </a:cubicBezTo>
                  <a:cubicBezTo>
                    <a:pt x="5976" y="8347"/>
                    <a:pt x="5956" y="8346"/>
                    <a:pt x="5935" y="8346"/>
                  </a:cubicBezTo>
                  <a:cubicBezTo>
                    <a:pt x="5709" y="8346"/>
                    <a:pt x="5471" y="8475"/>
                    <a:pt x="5268" y="8475"/>
                  </a:cubicBezTo>
                  <a:cubicBezTo>
                    <a:pt x="5187" y="8475"/>
                    <a:pt x="5113" y="8455"/>
                    <a:pt x="5047" y="8397"/>
                  </a:cubicBezTo>
                  <a:cubicBezTo>
                    <a:pt x="4923" y="8285"/>
                    <a:pt x="4923" y="8081"/>
                    <a:pt x="4998" y="7931"/>
                  </a:cubicBezTo>
                  <a:cubicBezTo>
                    <a:pt x="5073" y="7781"/>
                    <a:pt x="5207" y="7673"/>
                    <a:pt x="5331" y="7566"/>
                  </a:cubicBezTo>
                  <a:cubicBezTo>
                    <a:pt x="6457" y="6612"/>
                    <a:pt x="7390" y="5454"/>
                    <a:pt x="8087" y="4151"/>
                  </a:cubicBezTo>
                  <a:cubicBezTo>
                    <a:pt x="8194" y="3952"/>
                    <a:pt x="8296" y="3743"/>
                    <a:pt x="8328" y="3513"/>
                  </a:cubicBezTo>
                  <a:cubicBezTo>
                    <a:pt x="8355" y="3282"/>
                    <a:pt x="8296" y="3035"/>
                    <a:pt x="8124" y="2885"/>
                  </a:cubicBezTo>
                  <a:cubicBezTo>
                    <a:pt x="8011" y="2786"/>
                    <a:pt x="7861" y="2741"/>
                    <a:pt x="7708" y="2741"/>
                  </a:cubicBezTo>
                  <a:cubicBezTo>
                    <a:pt x="7613" y="2741"/>
                    <a:pt x="7517" y="2758"/>
                    <a:pt x="7427" y="2789"/>
                  </a:cubicBezTo>
                  <a:cubicBezTo>
                    <a:pt x="7197" y="2864"/>
                    <a:pt x="6998" y="3019"/>
                    <a:pt x="6805" y="3169"/>
                  </a:cubicBezTo>
                  <a:lnTo>
                    <a:pt x="7459" y="1502"/>
                  </a:lnTo>
                  <a:cubicBezTo>
                    <a:pt x="7631" y="1073"/>
                    <a:pt x="7781" y="531"/>
                    <a:pt x="7459" y="204"/>
                  </a:cubicBezTo>
                  <a:cubicBezTo>
                    <a:pt x="7326" y="64"/>
                    <a:pt x="7134" y="0"/>
                    <a:pt x="6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26;p47">
              <a:extLst>
                <a:ext uri="{FF2B5EF4-FFF2-40B4-BE49-F238E27FC236}">
                  <a16:creationId xmlns:a16="http://schemas.microsoft.com/office/drawing/2014/main" id="{622665A5-BA1C-464E-8B04-A3BC77AC1116}"/>
                </a:ext>
              </a:extLst>
            </p:cNvPr>
            <p:cNvSpPr/>
            <p:nvPr/>
          </p:nvSpPr>
          <p:spPr>
            <a:xfrm>
              <a:off x="8885225" y="2969913"/>
              <a:ext cx="173775" cy="405525"/>
            </a:xfrm>
            <a:custGeom>
              <a:avLst/>
              <a:gdLst/>
              <a:ahLst/>
              <a:cxnLst/>
              <a:rect l="l" t="t" r="r" b="b"/>
              <a:pathLst>
                <a:path w="6951" h="16221" fill="none" extrusionOk="0">
                  <a:moveTo>
                    <a:pt x="6950" y="1"/>
                  </a:moveTo>
                  <a:cubicBezTo>
                    <a:pt x="6950" y="1"/>
                    <a:pt x="3047" y="6885"/>
                    <a:pt x="1524" y="11550"/>
                  </a:cubicBezTo>
                  <a:lnTo>
                    <a:pt x="1" y="1622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27;p47">
              <a:extLst>
                <a:ext uri="{FF2B5EF4-FFF2-40B4-BE49-F238E27FC236}">
                  <a16:creationId xmlns:a16="http://schemas.microsoft.com/office/drawing/2014/main" id="{A67AC3E5-B417-D742-9E8D-1387A1303675}"/>
                </a:ext>
              </a:extLst>
            </p:cNvPr>
            <p:cNvSpPr/>
            <p:nvPr/>
          </p:nvSpPr>
          <p:spPr>
            <a:xfrm>
              <a:off x="8748900" y="3301563"/>
              <a:ext cx="280600" cy="300275"/>
            </a:xfrm>
            <a:custGeom>
              <a:avLst/>
              <a:gdLst/>
              <a:ahLst/>
              <a:cxnLst/>
              <a:rect l="l" t="t" r="r" b="b"/>
              <a:pathLst>
                <a:path w="11224" h="12011" extrusionOk="0">
                  <a:moveTo>
                    <a:pt x="11223" y="0"/>
                  </a:moveTo>
                  <a:lnTo>
                    <a:pt x="1" y="59"/>
                  </a:lnTo>
                  <a:lnTo>
                    <a:pt x="285" y="1384"/>
                  </a:lnTo>
                  <a:lnTo>
                    <a:pt x="317" y="1544"/>
                  </a:lnTo>
                  <a:lnTo>
                    <a:pt x="998" y="4697"/>
                  </a:lnTo>
                  <a:lnTo>
                    <a:pt x="1030" y="4853"/>
                  </a:lnTo>
                  <a:lnTo>
                    <a:pt x="1068" y="5040"/>
                  </a:lnTo>
                  <a:lnTo>
                    <a:pt x="1105" y="5217"/>
                  </a:lnTo>
                  <a:lnTo>
                    <a:pt x="2071" y="9689"/>
                  </a:lnTo>
                  <a:lnTo>
                    <a:pt x="2103" y="9845"/>
                  </a:lnTo>
                  <a:lnTo>
                    <a:pt x="2135" y="9984"/>
                  </a:lnTo>
                  <a:lnTo>
                    <a:pt x="2167" y="10156"/>
                  </a:lnTo>
                  <a:lnTo>
                    <a:pt x="2483" y="11609"/>
                  </a:lnTo>
                  <a:cubicBezTo>
                    <a:pt x="2483" y="11609"/>
                    <a:pt x="3105" y="12011"/>
                    <a:pt x="5776" y="12011"/>
                  </a:cubicBezTo>
                  <a:cubicBezTo>
                    <a:pt x="8446" y="12011"/>
                    <a:pt x="8794" y="11609"/>
                    <a:pt x="8794" y="11609"/>
                  </a:cubicBezTo>
                  <a:lnTo>
                    <a:pt x="8971" y="10767"/>
                  </a:lnTo>
                  <a:lnTo>
                    <a:pt x="9004" y="10606"/>
                  </a:lnTo>
                  <a:lnTo>
                    <a:pt x="9792" y="6869"/>
                  </a:lnTo>
                  <a:lnTo>
                    <a:pt x="9835" y="6660"/>
                  </a:lnTo>
                  <a:lnTo>
                    <a:pt x="9878" y="6461"/>
                  </a:lnTo>
                  <a:lnTo>
                    <a:pt x="9910" y="6295"/>
                  </a:lnTo>
                  <a:lnTo>
                    <a:pt x="10864" y="1737"/>
                  </a:lnTo>
                  <a:lnTo>
                    <a:pt x="10902" y="1560"/>
                  </a:lnTo>
                  <a:lnTo>
                    <a:pt x="10902" y="1544"/>
                  </a:lnTo>
                  <a:lnTo>
                    <a:pt x="10934" y="1378"/>
                  </a:lnTo>
                  <a:lnTo>
                    <a:pt x="112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28;p47">
              <a:extLst>
                <a:ext uri="{FF2B5EF4-FFF2-40B4-BE49-F238E27FC236}">
                  <a16:creationId xmlns:a16="http://schemas.microsoft.com/office/drawing/2014/main" id="{643BE06E-842C-F44F-92F7-257B3A09CA0D}"/>
                </a:ext>
              </a:extLst>
            </p:cNvPr>
            <p:cNvSpPr/>
            <p:nvPr/>
          </p:nvSpPr>
          <p:spPr>
            <a:xfrm>
              <a:off x="8756025" y="3336013"/>
              <a:ext cx="266225" cy="8450"/>
            </a:xfrm>
            <a:custGeom>
              <a:avLst/>
              <a:gdLst/>
              <a:ahLst/>
              <a:cxnLst/>
              <a:rect l="l" t="t" r="r" b="b"/>
              <a:pathLst>
                <a:path w="10649" h="338" extrusionOk="0">
                  <a:moveTo>
                    <a:pt x="10649" y="0"/>
                  </a:moveTo>
                  <a:cubicBezTo>
                    <a:pt x="9642" y="134"/>
                    <a:pt x="8122" y="179"/>
                    <a:pt x="6523" y="179"/>
                  </a:cubicBezTo>
                  <a:cubicBezTo>
                    <a:pt x="3950" y="179"/>
                    <a:pt x="1174" y="62"/>
                    <a:pt x="0" y="6"/>
                  </a:cubicBezTo>
                  <a:lnTo>
                    <a:pt x="0" y="6"/>
                  </a:lnTo>
                  <a:lnTo>
                    <a:pt x="32" y="161"/>
                  </a:lnTo>
                  <a:cubicBezTo>
                    <a:pt x="1239" y="220"/>
                    <a:pt x="3989" y="338"/>
                    <a:pt x="6542" y="338"/>
                  </a:cubicBezTo>
                  <a:cubicBezTo>
                    <a:pt x="8107" y="338"/>
                    <a:pt x="9603" y="295"/>
                    <a:pt x="10617" y="166"/>
                  </a:cubicBezTo>
                  <a:lnTo>
                    <a:pt x="10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29;p47">
              <a:extLst>
                <a:ext uri="{FF2B5EF4-FFF2-40B4-BE49-F238E27FC236}">
                  <a16:creationId xmlns:a16="http://schemas.microsoft.com/office/drawing/2014/main" id="{DF1550B9-EE6E-D740-B61E-7FBC555EDAE6}"/>
                </a:ext>
              </a:extLst>
            </p:cNvPr>
            <p:cNvSpPr/>
            <p:nvPr/>
          </p:nvSpPr>
          <p:spPr>
            <a:xfrm>
              <a:off x="8773850" y="3340438"/>
              <a:ext cx="247475" cy="82325"/>
            </a:xfrm>
            <a:custGeom>
              <a:avLst/>
              <a:gdLst/>
              <a:ahLst/>
              <a:cxnLst/>
              <a:rect l="l" t="t" r="r" b="b"/>
              <a:pathLst>
                <a:path w="9899" h="3293" extrusionOk="0">
                  <a:moveTo>
                    <a:pt x="9898" y="0"/>
                  </a:moveTo>
                  <a:cubicBezTo>
                    <a:pt x="8231" y="536"/>
                    <a:pt x="2515" y="2370"/>
                    <a:pt x="0" y="3137"/>
                  </a:cubicBezTo>
                  <a:lnTo>
                    <a:pt x="32" y="3292"/>
                  </a:lnTo>
                  <a:cubicBezTo>
                    <a:pt x="2504" y="2536"/>
                    <a:pt x="8091" y="745"/>
                    <a:pt x="9866" y="182"/>
                  </a:cubicBezTo>
                  <a:lnTo>
                    <a:pt x="9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30;p47">
              <a:extLst>
                <a:ext uri="{FF2B5EF4-FFF2-40B4-BE49-F238E27FC236}">
                  <a16:creationId xmlns:a16="http://schemas.microsoft.com/office/drawing/2014/main" id="{DDE281F4-B1B7-8045-A23D-976C78CE1A03}"/>
                </a:ext>
              </a:extLst>
            </p:cNvPr>
            <p:cNvSpPr/>
            <p:nvPr/>
          </p:nvSpPr>
          <p:spPr>
            <a:xfrm>
              <a:off x="8802250" y="3551163"/>
              <a:ext cx="171750" cy="21200"/>
            </a:xfrm>
            <a:custGeom>
              <a:avLst/>
              <a:gdLst/>
              <a:ahLst/>
              <a:cxnLst/>
              <a:rect l="l" t="t" r="r" b="b"/>
              <a:pathLst>
                <a:path w="6870" h="848" extrusionOk="0">
                  <a:moveTo>
                    <a:pt x="1" y="0"/>
                  </a:moveTo>
                  <a:lnTo>
                    <a:pt x="33" y="172"/>
                  </a:lnTo>
                  <a:cubicBezTo>
                    <a:pt x="1374" y="445"/>
                    <a:pt x="3663" y="847"/>
                    <a:pt x="5620" y="847"/>
                  </a:cubicBezTo>
                  <a:cubicBezTo>
                    <a:pt x="6028" y="847"/>
                    <a:pt x="6430" y="826"/>
                    <a:pt x="6837" y="783"/>
                  </a:cubicBezTo>
                  <a:lnTo>
                    <a:pt x="6870" y="622"/>
                  </a:lnTo>
                  <a:lnTo>
                    <a:pt x="6870" y="622"/>
                  </a:lnTo>
                  <a:cubicBezTo>
                    <a:pt x="6481" y="669"/>
                    <a:pt x="6059" y="689"/>
                    <a:pt x="5621" y="689"/>
                  </a:cubicBezTo>
                  <a:cubicBezTo>
                    <a:pt x="3647" y="689"/>
                    <a:pt x="1321" y="2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931;p47">
              <a:extLst>
                <a:ext uri="{FF2B5EF4-FFF2-40B4-BE49-F238E27FC236}">
                  <a16:creationId xmlns:a16="http://schemas.microsoft.com/office/drawing/2014/main" id="{29A74570-CDD4-AF42-B24A-CBA97BD29587}"/>
                </a:ext>
              </a:extLst>
            </p:cNvPr>
            <p:cNvSpPr/>
            <p:nvPr/>
          </p:nvSpPr>
          <p:spPr>
            <a:xfrm>
              <a:off x="8800650" y="3468038"/>
              <a:ext cx="194000" cy="79650"/>
            </a:xfrm>
            <a:custGeom>
              <a:avLst/>
              <a:gdLst/>
              <a:ahLst/>
              <a:cxnLst/>
              <a:rect l="l" t="t" r="r" b="b"/>
              <a:pathLst>
                <a:path w="7760" h="3186" extrusionOk="0">
                  <a:moveTo>
                    <a:pt x="7759" y="1"/>
                  </a:moveTo>
                  <a:cubicBezTo>
                    <a:pt x="6124" y="912"/>
                    <a:pt x="2676" y="2682"/>
                    <a:pt x="1" y="3030"/>
                  </a:cubicBezTo>
                  <a:lnTo>
                    <a:pt x="33" y="3186"/>
                  </a:lnTo>
                  <a:cubicBezTo>
                    <a:pt x="2671" y="2837"/>
                    <a:pt x="6027" y="1137"/>
                    <a:pt x="7716" y="204"/>
                  </a:cubicBezTo>
                  <a:lnTo>
                    <a:pt x="77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932;p47">
              <a:extLst>
                <a:ext uri="{FF2B5EF4-FFF2-40B4-BE49-F238E27FC236}">
                  <a16:creationId xmlns:a16="http://schemas.microsoft.com/office/drawing/2014/main" id="{59B1E937-CF12-4C4A-89DD-97C46BB4475E}"/>
                </a:ext>
              </a:extLst>
            </p:cNvPr>
            <p:cNvSpPr/>
            <p:nvPr/>
          </p:nvSpPr>
          <p:spPr>
            <a:xfrm>
              <a:off x="8775575" y="3427563"/>
              <a:ext cx="221075" cy="37150"/>
            </a:xfrm>
            <a:custGeom>
              <a:avLst/>
              <a:gdLst/>
              <a:ahLst/>
              <a:cxnLst/>
              <a:rect l="l" t="t" r="r" b="b"/>
              <a:pathLst>
                <a:path w="8843" h="1486" extrusionOk="0">
                  <a:moveTo>
                    <a:pt x="1" y="0"/>
                  </a:moveTo>
                  <a:lnTo>
                    <a:pt x="44" y="177"/>
                  </a:lnTo>
                  <a:cubicBezTo>
                    <a:pt x="1468" y="595"/>
                    <a:pt x="4867" y="1486"/>
                    <a:pt x="7591" y="1486"/>
                  </a:cubicBezTo>
                  <a:cubicBezTo>
                    <a:pt x="8016" y="1486"/>
                    <a:pt x="8424" y="1464"/>
                    <a:pt x="8805" y="1416"/>
                  </a:cubicBezTo>
                  <a:lnTo>
                    <a:pt x="8843" y="1255"/>
                  </a:lnTo>
                  <a:lnTo>
                    <a:pt x="8843" y="1255"/>
                  </a:lnTo>
                  <a:cubicBezTo>
                    <a:pt x="8465" y="1304"/>
                    <a:pt x="8059" y="1327"/>
                    <a:pt x="7634" y="1327"/>
                  </a:cubicBezTo>
                  <a:cubicBezTo>
                    <a:pt x="4884" y="1327"/>
                    <a:pt x="1376" y="40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6" name="Audio 115">
            <a:hlinkClick r:id="" action="ppaction://media"/>
            <a:extLst>
              <a:ext uri="{FF2B5EF4-FFF2-40B4-BE49-F238E27FC236}">
                <a16:creationId xmlns:a16="http://schemas.microsoft.com/office/drawing/2014/main" id="{50B58DC4-41B2-2949-8F1C-5E9A6A0E57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906269547"/>
      </p:ext>
    </p:extLst>
  </p:cSld>
  <p:clrMapOvr>
    <a:masterClrMapping/>
  </p:clrMapOvr>
  <mc:AlternateContent xmlns:mc="http://schemas.openxmlformats.org/markup-compatibility/2006">
    <mc:Choice xmlns:p14="http://schemas.microsoft.com/office/powerpoint/2010/main" Requires="p14">
      <p:transition spd="slow" p14:dur="2000" advTm="12049"/>
    </mc:Choice>
    <mc:Fallback>
      <p:transition spd="slow" advTm="12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28"/>
        <p:cNvGrpSpPr/>
        <p:nvPr/>
      </p:nvGrpSpPr>
      <p:grpSpPr>
        <a:xfrm>
          <a:off x="0" y="0"/>
          <a:ext cx="0" cy="0"/>
          <a:chOff x="0" y="0"/>
          <a:chExt cx="0" cy="0"/>
        </a:xfrm>
      </p:grpSpPr>
      <p:sp>
        <p:nvSpPr>
          <p:cNvPr id="4229" name="Google Shape;4229;p63"/>
          <p:cNvSpPr txBox="1">
            <a:spLocks noGrp="1"/>
          </p:cNvSpPr>
          <p:nvPr>
            <p:ph type="title"/>
          </p:nvPr>
        </p:nvSpPr>
        <p:spPr>
          <a:xfrm>
            <a:off x="5601288" y="1083776"/>
            <a:ext cx="2175300"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ACCESS</a:t>
            </a:r>
            <a:endParaRPr dirty="0"/>
          </a:p>
        </p:txBody>
      </p:sp>
      <p:sp>
        <p:nvSpPr>
          <p:cNvPr id="4230" name="Google Shape;4230;p63"/>
          <p:cNvSpPr txBox="1">
            <a:spLocks noGrp="1"/>
          </p:cNvSpPr>
          <p:nvPr>
            <p:ph type="subTitle" idx="1"/>
          </p:nvPr>
        </p:nvSpPr>
        <p:spPr>
          <a:xfrm>
            <a:off x="5158571" y="1566079"/>
            <a:ext cx="3581432" cy="1748595"/>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accent2"/>
              </a:buClr>
              <a:buSzPts val="1500"/>
              <a:buChar char="●"/>
            </a:pPr>
            <a:r>
              <a:rPr lang="en-US" sz="1500" dirty="0">
                <a:solidFill>
                  <a:schemeClr val="hlink"/>
                </a:solidFill>
                <a:uFill>
                  <a:noFill/>
                </a:uFill>
              </a:rPr>
              <a:t>Connect caregivers to local TGE resources, parent groups, family therapists, school guidelines, &amp; referrals</a:t>
            </a:r>
          </a:p>
          <a:p>
            <a:pPr marL="457200" lvl="0" indent="-323850" algn="l" rtl="0">
              <a:spcBef>
                <a:spcPts val="0"/>
              </a:spcBef>
              <a:spcAft>
                <a:spcPts val="0"/>
              </a:spcAft>
              <a:buClr>
                <a:schemeClr val="accent2"/>
              </a:buClr>
              <a:buSzPts val="1500"/>
              <a:buChar char="●"/>
            </a:pPr>
            <a:r>
              <a:rPr lang="en-US" dirty="0">
                <a:solidFill>
                  <a:schemeClr val="hlink"/>
                </a:solidFill>
                <a:uFill>
                  <a:noFill/>
                </a:uFill>
              </a:rPr>
              <a:t>Guide caregivers through insurance policy options and other funding options</a:t>
            </a:r>
            <a:endParaRPr sz="1500" dirty="0"/>
          </a:p>
        </p:txBody>
      </p:sp>
      <p:sp>
        <p:nvSpPr>
          <p:cNvPr id="3" name="Title 2">
            <a:extLst>
              <a:ext uri="{FF2B5EF4-FFF2-40B4-BE49-F238E27FC236}">
                <a16:creationId xmlns:a16="http://schemas.microsoft.com/office/drawing/2014/main" id="{2AF68F97-21AA-7B4E-A31A-9484D9E8D40F}"/>
              </a:ext>
            </a:extLst>
          </p:cNvPr>
          <p:cNvSpPr>
            <a:spLocks noGrp="1"/>
          </p:cNvSpPr>
          <p:nvPr>
            <p:ph type="title" idx="2"/>
          </p:nvPr>
        </p:nvSpPr>
        <p:spPr>
          <a:xfrm>
            <a:off x="882624" y="1083776"/>
            <a:ext cx="2175300" cy="527700"/>
          </a:xfrm>
        </p:spPr>
        <p:txBody>
          <a:bodyPr/>
          <a:lstStyle/>
          <a:p>
            <a:r>
              <a:rPr lang="en-US" dirty="0"/>
              <a:t>AFFIRM</a:t>
            </a:r>
          </a:p>
        </p:txBody>
      </p:sp>
      <p:sp>
        <p:nvSpPr>
          <p:cNvPr id="4231" name="Google Shape;4231;p63"/>
          <p:cNvSpPr txBox="1">
            <a:spLocks noGrp="1"/>
          </p:cNvSpPr>
          <p:nvPr>
            <p:ph type="subTitle" idx="3"/>
          </p:nvPr>
        </p:nvSpPr>
        <p:spPr>
          <a:xfrm>
            <a:off x="-55642" y="1639324"/>
            <a:ext cx="4401399" cy="2128017"/>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chemeClr val="accent2"/>
              </a:buClr>
              <a:buSzPts val="1500"/>
              <a:buChar char="●"/>
            </a:pPr>
            <a:r>
              <a:rPr lang="en-US" sz="1500" dirty="0">
                <a:solidFill>
                  <a:schemeClr val="hlink"/>
                </a:solidFill>
                <a:uFill>
                  <a:noFill/>
                </a:uFill>
              </a:rPr>
              <a:t>Mandate yearly training on TGE competency for all staff</a:t>
            </a:r>
            <a:endParaRPr lang="en-US" sz="1500" dirty="0"/>
          </a:p>
          <a:p>
            <a:pPr marL="457200" lvl="0" indent="-323850" algn="l" rtl="0">
              <a:spcBef>
                <a:spcPts val="0"/>
              </a:spcBef>
              <a:spcAft>
                <a:spcPts val="0"/>
              </a:spcAft>
              <a:buClr>
                <a:schemeClr val="accent2"/>
              </a:buClr>
              <a:buSzPts val="1500"/>
              <a:buChar char="●"/>
            </a:pPr>
            <a:r>
              <a:rPr lang="en-US" sz="1500" dirty="0">
                <a:solidFill>
                  <a:schemeClr val="hlink"/>
                </a:solidFill>
                <a:uFill>
                  <a:noFill/>
                </a:uFill>
              </a:rPr>
              <a:t>Alter intake forms, electronic health records, billing systems, and patient notification systems to respect gender identity &amp; chosen names</a:t>
            </a:r>
            <a:endParaRPr lang="en-US" dirty="0"/>
          </a:p>
          <a:p>
            <a:pPr marL="457200" lvl="0" indent="-323850" algn="l" rtl="0">
              <a:spcBef>
                <a:spcPts val="0"/>
              </a:spcBef>
              <a:spcAft>
                <a:spcPts val="0"/>
              </a:spcAft>
              <a:buClr>
                <a:schemeClr val="accent2"/>
              </a:buClr>
              <a:buSzPts val="1500"/>
              <a:buChar char="●"/>
            </a:pPr>
            <a:r>
              <a:rPr lang="en" sz="1500" dirty="0">
                <a:solidFill>
                  <a:schemeClr val="hlink"/>
                </a:solidFill>
                <a:uFill>
                  <a:noFill/>
                </a:uFill>
                <a:hlinkClick r:id="rId5"/>
              </a:rPr>
              <a:t>Ensure frontline staff are well-trained and respectful</a:t>
            </a:r>
          </a:p>
        </p:txBody>
      </p:sp>
      <p:sp>
        <p:nvSpPr>
          <p:cNvPr id="4" name="Title 3">
            <a:extLst>
              <a:ext uri="{FF2B5EF4-FFF2-40B4-BE49-F238E27FC236}">
                <a16:creationId xmlns:a16="http://schemas.microsoft.com/office/drawing/2014/main" id="{A2815296-2328-6147-9B74-9D46869EF23D}"/>
              </a:ext>
            </a:extLst>
          </p:cNvPr>
          <p:cNvSpPr>
            <a:spLocks noGrp="1"/>
          </p:cNvSpPr>
          <p:nvPr>
            <p:ph type="title" idx="4"/>
          </p:nvPr>
        </p:nvSpPr>
        <p:spPr>
          <a:xfrm>
            <a:off x="3530592" y="3454420"/>
            <a:ext cx="2175300" cy="527700"/>
          </a:xfrm>
        </p:spPr>
        <p:txBody>
          <a:bodyPr/>
          <a:lstStyle/>
          <a:p>
            <a:r>
              <a:rPr lang="en-US" dirty="0"/>
              <a:t>ADVOCATE</a:t>
            </a:r>
          </a:p>
        </p:txBody>
      </p:sp>
      <p:sp>
        <p:nvSpPr>
          <p:cNvPr id="5" name="Subtitle 4">
            <a:extLst>
              <a:ext uri="{FF2B5EF4-FFF2-40B4-BE49-F238E27FC236}">
                <a16:creationId xmlns:a16="http://schemas.microsoft.com/office/drawing/2014/main" id="{B2454C4C-8C23-4E4D-A5D0-CC5E54764FB2}"/>
              </a:ext>
            </a:extLst>
          </p:cNvPr>
          <p:cNvSpPr>
            <a:spLocks noGrp="1"/>
          </p:cNvSpPr>
          <p:nvPr>
            <p:ph type="subTitle" idx="5"/>
          </p:nvPr>
        </p:nvSpPr>
        <p:spPr>
          <a:xfrm>
            <a:off x="1589087" y="4005985"/>
            <a:ext cx="6383286" cy="1071609"/>
          </a:xfrm>
        </p:spPr>
        <p:txBody>
          <a:bodyPr/>
          <a:lstStyle/>
          <a:p>
            <a:pPr lvl="0" indent="-323850" algn="l">
              <a:buClr>
                <a:schemeClr val="accent2"/>
              </a:buClr>
              <a:buSzPts val="1500"/>
              <a:buChar char="●"/>
            </a:pPr>
            <a:r>
              <a:rPr lang="en-US" dirty="0">
                <a:solidFill>
                  <a:schemeClr val="hlink"/>
                </a:solidFill>
                <a:uFill>
                  <a:noFill/>
                </a:uFill>
              </a:rPr>
              <a:t>Liaise with school districts and other community organizations to promote acceptance of all gender identities</a:t>
            </a:r>
          </a:p>
          <a:p>
            <a:pPr lvl="0" indent="-323850" algn="l">
              <a:buClr>
                <a:schemeClr val="accent2"/>
              </a:buClr>
              <a:buSzPts val="1500"/>
              <a:buChar char="●"/>
            </a:pPr>
            <a:r>
              <a:rPr lang="en-US" dirty="0">
                <a:solidFill>
                  <a:schemeClr val="hlink"/>
                </a:solidFill>
                <a:uFill>
                  <a:noFill/>
                </a:uFill>
              </a:rPr>
              <a:t>Advocate for legal protections for TGE and gender affirming healthcare</a:t>
            </a:r>
          </a:p>
          <a:p>
            <a:pPr lvl="0" indent="-323850" algn="l">
              <a:buClr>
                <a:schemeClr val="accent2"/>
              </a:buClr>
              <a:buSzPts val="1500"/>
              <a:buChar char="●"/>
            </a:pPr>
            <a:r>
              <a:rPr lang="en-US" dirty="0">
                <a:solidFill>
                  <a:schemeClr val="hlink"/>
                </a:solidFill>
                <a:uFill>
                  <a:noFill/>
                </a:uFill>
              </a:rPr>
              <a:t>Prioritize EB research that improve quality of care for TGE &amp; families</a:t>
            </a:r>
            <a:endParaRPr lang="en-US" dirty="0"/>
          </a:p>
          <a:p>
            <a:endParaRPr lang="en-US" dirty="0"/>
          </a:p>
        </p:txBody>
      </p:sp>
      <p:sp>
        <p:nvSpPr>
          <p:cNvPr id="6" name="Title 5">
            <a:extLst>
              <a:ext uri="{FF2B5EF4-FFF2-40B4-BE49-F238E27FC236}">
                <a16:creationId xmlns:a16="http://schemas.microsoft.com/office/drawing/2014/main" id="{61AF7894-EFB2-974F-8844-FD02284AFB43}"/>
              </a:ext>
            </a:extLst>
          </p:cNvPr>
          <p:cNvSpPr>
            <a:spLocks noGrp="1"/>
          </p:cNvSpPr>
          <p:nvPr>
            <p:ph type="title" idx="6"/>
          </p:nvPr>
        </p:nvSpPr>
        <p:spPr/>
        <p:txBody>
          <a:bodyPr/>
          <a:lstStyle/>
          <a:p>
            <a:r>
              <a:rPr lang="en-US" dirty="0"/>
              <a:t>Recommendations</a:t>
            </a:r>
          </a:p>
        </p:txBody>
      </p:sp>
      <p:grpSp>
        <p:nvGrpSpPr>
          <p:cNvPr id="4233" name="Google Shape;4233;p63"/>
          <p:cNvGrpSpPr/>
          <p:nvPr/>
        </p:nvGrpSpPr>
        <p:grpSpPr>
          <a:xfrm>
            <a:off x="7344515" y="3821341"/>
            <a:ext cx="961995" cy="794486"/>
            <a:chOff x="-1" y="1346666"/>
            <a:chExt cx="961995" cy="794486"/>
          </a:xfrm>
        </p:grpSpPr>
        <p:grpSp>
          <p:nvGrpSpPr>
            <p:cNvPr id="4234" name="Google Shape;4234;p63"/>
            <p:cNvGrpSpPr/>
            <p:nvPr/>
          </p:nvGrpSpPr>
          <p:grpSpPr>
            <a:xfrm>
              <a:off x="-1" y="1612962"/>
              <a:ext cx="961995" cy="528189"/>
              <a:chOff x="238747" y="3536325"/>
              <a:chExt cx="775928" cy="426062"/>
            </a:xfrm>
          </p:grpSpPr>
          <p:sp>
            <p:nvSpPr>
              <p:cNvPr id="4235" name="Google Shape;4235;p63"/>
              <p:cNvSpPr/>
              <p:nvPr/>
            </p:nvSpPr>
            <p:spPr>
              <a:xfrm>
                <a:off x="238750" y="3536325"/>
                <a:ext cx="558775" cy="8325"/>
              </a:xfrm>
              <a:custGeom>
                <a:avLst/>
                <a:gdLst/>
                <a:ahLst/>
                <a:cxnLst/>
                <a:rect l="l" t="t" r="r" b="b"/>
                <a:pathLst>
                  <a:path w="22351" h="333" extrusionOk="0">
                    <a:moveTo>
                      <a:pt x="22193" y="0"/>
                    </a:moveTo>
                    <a:cubicBezTo>
                      <a:pt x="22187" y="0"/>
                      <a:pt x="22180" y="1"/>
                      <a:pt x="22174" y="1"/>
                    </a:cubicBezTo>
                    <a:lnTo>
                      <a:pt x="0" y="1"/>
                    </a:lnTo>
                    <a:lnTo>
                      <a:pt x="0" y="332"/>
                    </a:lnTo>
                    <a:lnTo>
                      <a:pt x="22174" y="332"/>
                    </a:lnTo>
                    <a:cubicBezTo>
                      <a:pt x="22180" y="333"/>
                      <a:pt x="22187" y="333"/>
                      <a:pt x="22193" y="333"/>
                    </a:cubicBezTo>
                    <a:cubicBezTo>
                      <a:pt x="22285" y="333"/>
                      <a:pt x="22351" y="250"/>
                      <a:pt x="22339" y="167"/>
                    </a:cubicBezTo>
                    <a:cubicBezTo>
                      <a:pt x="22351" y="83"/>
                      <a:pt x="22285" y="0"/>
                      <a:pt x="22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63"/>
              <p:cNvSpPr/>
              <p:nvPr/>
            </p:nvSpPr>
            <p:spPr>
              <a:xfrm>
                <a:off x="238750" y="3743425"/>
                <a:ext cx="560075" cy="8325"/>
              </a:xfrm>
              <a:custGeom>
                <a:avLst/>
                <a:gdLst/>
                <a:ahLst/>
                <a:cxnLst/>
                <a:rect l="l" t="t" r="r" b="b"/>
                <a:pathLst>
                  <a:path w="22403" h="333" extrusionOk="0">
                    <a:moveTo>
                      <a:pt x="22257" y="1"/>
                    </a:moveTo>
                    <a:cubicBezTo>
                      <a:pt x="22250" y="1"/>
                      <a:pt x="22244" y="1"/>
                      <a:pt x="22237" y="2"/>
                    </a:cubicBezTo>
                    <a:lnTo>
                      <a:pt x="0" y="2"/>
                    </a:lnTo>
                    <a:lnTo>
                      <a:pt x="0" y="333"/>
                    </a:lnTo>
                    <a:lnTo>
                      <a:pt x="22237" y="333"/>
                    </a:lnTo>
                    <a:cubicBezTo>
                      <a:pt x="22326" y="333"/>
                      <a:pt x="22402" y="256"/>
                      <a:pt x="22402" y="167"/>
                    </a:cubicBezTo>
                    <a:cubicBezTo>
                      <a:pt x="22402" y="73"/>
                      <a:pt x="22337" y="1"/>
                      <a:pt x="222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63"/>
              <p:cNvSpPr/>
              <p:nvPr/>
            </p:nvSpPr>
            <p:spPr>
              <a:xfrm>
                <a:off x="238747" y="3954059"/>
                <a:ext cx="775928" cy="8328"/>
              </a:xfrm>
              <a:custGeom>
                <a:avLst/>
                <a:gdLst/>
                <a:ahLst/>
                <a:cxnLst/>
                <a:rect l="l" t="t" r="r" b="b"/>
                <a:pathLst>
                  <a:path w="22403" h="334" extrusionOk="0">
                    <a:moveTo>
                      <a:pt x="22254" y="1"/>
                    </a:moveTo>
                    <a:cubicBezTo>
                      <a:pt x="22249" y="1"/>
                      <a:pt x="22243" y="1"/>
                      <a:pt x="22237" y="2"/>
                    </a:cubicBezTo>
                    <a:lnTo>
                      <a:pt x="0" y="2"/>
                    </a:lnTo>
                    <a:lnTo>
                      <a:pt x="0" y="332"/>
                    </a:lnTo>
                    <a:lnTo>
                      <a:pt x="22237" y="332"/>
                    </a:lnTo>
                    <a:cubicBezTo>
                      <a:pt x="22244" y="333"/>
                      <a:pt x="22250" y="333"/>
                      <a:pt x="22257" y="333"/>
                    </a:cubicBezTo>
                    <a:cubicBezTo>
                      <a:pt x="22337" y="333"/>
                      <a:pt x="22402" y="261"/>
                      <a:pt x="22402" y="167"/>
                    </a:cubicBezTo>
                    <a:cubicBezTo>
                      <a:pt x="22402" y="84"/>
                      <a:pt x="22336" y="1"/>
                      <a:pt x="222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63"/>
              <p:cNvSpPr/>
              <p:nvPr/>
            </p:nvSpPr>
            <p:spPr>
              <a:xfrm>
                <a:off x="578975" y="3744100"/>
                <a:ext cx="8275" cy="213500"/>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39" name="Google Shape;4239;p63"/>
            <p:cNvSpPr/>
            <p:nvPr/>
          </p:nvSpPr>
          <p:spPr>
            <a:xfrm>
              <a:off x="183689" y="1346666"/>
              <a:ext cx="10259" cy="264676"/>
            </a:xfrm>
            <a:custGeom>
              <a:avLst/>
              <a:gdLst/>
              <a:ahLst/>
              <a:cxnLst/>
              <a:rect l="l" t="t" r="r" b="b"/>
              <a:pathLst>
                <a:path w="331" h="8540" extrusionOk="0">
                  <a:moveTo>
                    <a:pt x="166" y="1"/>
                  </a:moveTo>
                  <a:cubicBezTo>
                    <a:pt x="77" y="1"/>
                    <a:pt x="0" y="77"/>
                    <a:pt x="0" y="166"/>
                  </a:cubicBezTo>
                  <a:lnTo>
                    <a:pt x="0" y="8374"/>
                  </a:lnTo>
                  <a:cubicBezTo>
                    <a:pt x="0" y="8463"/>
                    <a:pt x="77" y="8540"/>
                    <a:pt x="166" y="8540"/>
                  </a:cubicBezTo>
                  <a:cubicBezTo>
                    <a:pt x="267" y="8540"/>
                    <a:pt x="331" y="8463"/>
                    <a:pt x="331" y="8362"/>
                  </a:cubicBezTo>
                  <a:lnTo>
                    <a:pt x="331" y="166"/>
                  </a:lnTo>
                  <a:cubicBezTo>
                    <a:pt x="331" y="77"/>
                    <a:pt x="255" y="1"/>
                    <a:pt x="1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0" name="Google Shape;4240;p63"/>
          <p:cNvGrpSpPr/>
          <p:nvPr/>
        </p:nvGrpSpPr>
        <p:grpSpPr>
          <a:xfrm>
            <a:off x="7767702" y="3381591"/>
            <a:ext cx="1300093" cy="1673988"/>
            <a:chOff x="6740300" y="5214225"/>
            <a:chExt cx="584075" cy="752050"/>
          </a:xfrm>
        </p:grpSpPr>
        <p:sp>
          <p:nvSpPr>
            <p:cNvPr id="4241" name="Google Shape;4241;p63"/>
            <p:cNvSpPr/>
            <p:nvPr/>
          </p:nvSpPr>
          <p:spPr>
            <a:xfrm>
              <a:off x="7029850" y="5402425"/>
              <a:ext cx="294525" cy="151500"/>
            </a:xfrm>
            <a:custGeom>
              <a:avLst/>
              <a:gdLst/>
              <a:ahLst/>
              <a:cxnLst/>
              <a:rect l="l" t="t" r="r" b="b"/>
              <a:pathLst>
                <a:path w="11781" h="6060" extrusionOk="0">
                  <a:moveTo>
                    <a:pt x="11781" y="1"/>
                  </a:moveTo>
                  <a:cubicBezTo>
                    <a:pt x="10231" y="457"/>
                    <a:pt x="8601" y="521"/>
                    <a:pt x="6998" y="698"/>
                  </a:cubicBezTo>
                  <a:cubicBezTo>
                    <a:pt x="5395" y="880"/>
                    <a:pt x="3759" y="1186"/>
                    <a:pt x="2397" y="2055"/>
                  </a:cubicBezTo>
                  <a:cubicBezTo>
                    <a:pt x="1035" y="2918"/>
                    <a:pt x="1" y="4451"/>
                    <a:pt x="135" y="6060"/>
                  </a:cubicBezTo>
                  <a:cubicBezTo>
                    <a:pt x="1293" y="5020"/>
                    <a:pt x="2612" y="4564"/>
                    <a:pt x="4124" y="4189"/>
                  </a:cubicBezTo>
                  <a:cubicBezTo>
                    <a:pt x="5631" y="3808"/>
                    <a:pt x="7180" y="3556"/>
                    <a:pt x="8617" y="2966"/>
                  </a:cubicBezTo>
                  <a:cubicBezTo>
                    <a:pt x="10054" y="2376"/>
                    <a:pt x="11164" y="1433"/>
                    <a:pt x="117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63"/>
            <p:cNvSpPr/>
            <p:nvPr/>
          </p:nvSpPr>
          <p:spPr>
            <a:xfrm>
              <a:off x="6939625" y="5214225"/>
              <a:ext cx="113050" cy="328450"/>
            </a:xfrm>
            <a:custGeom>
              <a:avLst/>
              <a:gdLst/>
              <a:ahLst/>
              <a:cxnLst/>
              <a:rect l="l" t="t" r="r" b="b"/>
              <a:pathLst>
                <a:path w="4522" h="13138" extrusionOk="0">
                  <a:moveTo>
                    <a:pt x="3132" y="1"/>
                  </a:moveTo>
                  <a:lnTo>
                    <a:pt x="3132" y="1"/>
                  </a:lnTo>
                  <a:cubicBezTo>
                    <a:pt x="585" y="3808"/>
                    <a:pt x="1" y="8853"/>
                    <a:pt x="1615" y="13138"/>
                  </a:cubicBezTo>
                  <a:cubicBezTo>
                    <a:pt x="3915" y="9148"/>
                    <a:pt x="4521" y="4398"/>
                    <a:pt x="3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63"/>
            <p:cNvSpPr/>
            <p:nvPr/>
          </p:nvSpPr>
          <p:spPr>
            <a:xfrm>
              <a:off x="6976775" y="5234200"/>
              <a:ext cx="313700" cy="525225"/>
            </a:xfrm>
            <a:custGeom>
              <a:avLst/>
              <a:gdLst/>
              <a:ahLst/>
              <a:cxnLst/>
              <a:rect l="l" t="t" r="r" b="b"/>
              <a:pathLst>
                <a:path w="12548" h="21009" fill="none" extrusionOk="0">
                  <a:moveTo>
                    <a:pt x="1507" y="1"/>
                  </a:moveTo>
                  <a:cubicBezTo>
                    <a:pt x="1507" y="1"/>
                    <a:pt x="215" y="6816"/>
                    <a:pt x="107" y="12478"/>
                  </a:cubicBezTo>
                  <a:cubicBezTo>
                    <a:pt x="0" y="18145"/>
                    <a:pt x="788" y="21009"/>
                    <a:pt x="788" y="21009"/>
                  </a:cubicBezTo>
                  <a:cubicBezTo>
                    <a:pt x="788" y="18070"/>
                    <a:pt x="2258" y="12789"/>
                    <a:pt x="2258" y="12789"/>
                  </a:cubicBezTo>
                  <a:cubicBezTo>
                    <a:pt x="2869" y="11132"/>
                    <a:pt x="3957" y="9679"/>
                    <a:pt x="5582" y="8928"/>
                  </a:cubicBezTo>
                  <a:cubicBezTo>
                    <a:pt x="6681" y="8424"/>
                    <a:pt x="7872" y="8167"/>
                    <a:pt x="9062" y="7985"/>
                  </a:cubicBezTo>
                  <a:cubicBezTo>
                    <a:pt x="10209" y="7808"/>
                    <a:pt x="11469" y="7808"/>
                    <a:pt x="12547" y="735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63"/>
            <p:cNvSpPr/>
            <p:nvPr/>
          </p:nvSpPr>
          <p:spPr>
            <a:xfrm>
              <a:off x="6740300" y="5340875"/>
              <a:ext cx="195350" cy="212650"/>
            </a:xfrm>
            <a:custGeom>
              <a:avLst/>
              <a:gdLst/>
              <a:ahLst/>
              <a:cxnLst/>
              <a:rect l="l" t="t" r="r" b="b"/>
              <a:pathLst>
                <a:path w="7814" h="8506" extrusionOk="0">
                  <a:moveTo>
                    <a:pt x="1451" y="0"/>
                  </a:moveTo>
                  <a:cubicBezTo>
                    <a:pt x="936" y="0"/>
                    <a:pt x="424" y="125"/>
                    <a:pt x="1" y="377"/>
                  </a:cubicBezTo>
                  <a:cubicBezTo>
                    <a:pt x="548" y="522"/>
                    <a:pt x="1003" y="817"/>
                    <a:pt x="1320" y="1342"/>
                  </a:cubicBezTo>
                  <a:cubicBezTo>
                    <a:pt x="1636" y="1873"/>
                    <a:pt x="1936" y="2307"/>
                    <a:pt x="2092" y="2897"/>
                  </a:cubicBezTo>
                  <a:cubicBezTo>
                    <a:pt x="2810" y="5600"/>
                    <a:pt x="5073" y="7830"/>
                    <a:pt x="7786" y="8506"/>
                  </a:cubicBezTo>
                  <a:cubicBezTo>
                    <a:pt x="7786" y="8415"/>
                    <a:pt x="7813" y="8307"/>
                    <a:pt x="7786" y="8211"/>
                  </a:cubicBezTo>
                  <a:cubicBezTo>
                    <a:pt x="7400" y="6758"/>
                    <a:pt x="6274" y="4903"/>
                    <a:pt x="5298" y="3208"/>
                  </a:cubicBezTo>
                  <a:cubicBezTo>
                    <a:pt x="4751" y="2259"/>
                    <a:pt x="4076" y="1224"/>
                    <a:pt x="3202" y="554"/>
                  </a:cubicBezTo>
                  <a:cubicBezTo>
                    <a:pt x="2720" y="188"/>
                    <a:pt x="2083" y="0"/>
                    <a:pt x="14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63"/>
            <p:cNvSpPr/>
            <p:nvPr/>
          </p:nvSpPr>
          <p:spPr>
            <a:xfrm>
              <a:off x="6759875" y="5323875"/>
              <a:ext cx="236625" cy="435550"/>
            </a:xfrm>
            <a:custGeom>
              <a:avLst/>
              <a:gdLst/>
              <a:ahLst/>
              <a:cxnLst/>
              <a:rect l="l" t="t" r="r" b="b"/>
              <a:pathLst>
                <a:path w="9465" h="17422" fill="none" extrusionOk="0">
                  <a:moveTo>
                    <a:pt x="1" y="934"/>
                  </a:moveTo>
                  <a:cubicBezTo>
                    <a:pt x="1" y="934"/>
                    <a:pt x="1968" y="1"/>
                    <a:pt x="4263" y="4087"/>
                  </a:cubicBezTo>
                  <a:cubicBezTo>
                    <a:pt x="6558" y="8172"/>
                    <a:pt x="7062" y="8891"/>
                    <a:pt x="7421" y="10001"/>
                  </a:cubicBezTo>
                  <a:cubicBezTo>
                    <a:pt x="7775" y="11111"/>
                    <a:pt x="9464" y="17422"/>
                    <a:pt x="9464" y="1742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63"/>
            <p:cNvSpPr/>
            <p:nvPr/>
          </p:nvSpPr>
          <p:spPr>
            <a:xfrm>
              <a:off x="6809875" y="5911550"/>
              <a:ext cx="327900" cy="54725"/>
            </a:xfrm>
            <a:custGeom>
              <a:avLst/>
              <a:gdLst/>
              <a:ahLst/>
              <a:cxnLst/>
              <a:rect l="l" t="t" r="r" b="b"/>
              <a:pathLst>
                <a:path w="13116" h="2189" extrusionOk="0">
                  <a:moveTo>
                    <a:pt x="6558" y="1"/>
                  </a:moveTo>
                  <a:cubicBezTo>
                    <a:pt x="2939" y="1"/>
                    <a:pt x="1" y="488"/>
                    <a:pt x="1" y="1094"/>
                  </a:cubicBezTo>
                  <a:cubicBezTo>
                    <a:pt x="1" y="1700"/>
                    <a:pt x="2939" y="2188"/>
                    <a:pt x="6558" y="2188"/>
                  </a:cubicBezTo>
                  <a:cubicBezTo>
                    <a:pt x="10183" y="2188"/>
                    <a:pt x="13116" y="1700"/>
                    <a:pt x="13116" y="1094"/>
                  </a:cubicBezTo>
                  <a:cubicBezTo>
                    <a:pt x="13116" y="488"/>
                    <a:pt x="10183" y="1"/>
                    <a:pt x="6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63"/>
            <p:cNvSpPr/>
            <p:nvPr/>
          </p:nvSpPr>
          <p:spPr>
            <a:xfrm>
              <a:off x="6841375" y="5637300"/>
              <a:ext cx="280600" cy="300425"/>
            </a:xfrm>
            <a:custGeom>
              <a:avLst/>
              <a:gdLst/>
              <a:ahLst/>
              <a:cxnLst/>
              <a:rect l="l" t="t" r="r" b="b"/>
              <a:pathLst>
                <a:path w="11224" h="12017" extrusionOk="0">
                  <a:moveTo>
                    <a:pt x="11223" y="0"/>
                  </a:moveTo>
                  <a:lnTo>
                    <a:pt x="8987" y="16"/>
                  </a:lnTo>
                  <a:lnTo>
                    <a:pt x="8800" y="16"/>
                  </a:lnTo>
                  <a:lnTo>
                    <a:pt x="3422" y="43"/>
                  </a:lnTo>
                  <a:lnTo>
                    <a:pt x="2875" y="43"/>
                  </a:lnTo>
                  <a:lnTo>
                    <a:pt x="1" y="59"/>
                  </a:lnTo>
                  <a:lnTo>
                    <a:pt x="178" y="901"/>
                  </a:lnTo>
                  <a:lnTo>
                    <a:pt x="215" y="1051"/>
                  </a:lnTo>
                  <a:lnTo>
                    <a:pt x="285" y="1389"/>
                  </a:lnTo>
                  <a:lnTo>
                    <a:pt x="317" y="1544"/>
                  </a:lnTo>
                  <a:lnTo>
                    <a:pt x="794" y="3769"/>
                  </a:lnTo>
                  <a:lnTo>
                    <a:pt x="832" y="3941"/>
                  </a:lnTo>
                  <a:lnTo>
                    <a:pt x="998" y="4697"/>
                  </a:lnTo>
                  <a:lnTo>
                    <a:pt x="1030" y="4853"/>
                  </a:lnTo>
                  <a:lnTo>
                    <a:pt x="1073" y="5046"/>
                  </a:lnTo>
                  <a:lnTo>
                    <a:pt x="1111" y="5223"/>
                  </a:lnTo>
                  <a:lnTo>
                    <a:pt x="1341" y="6306"/>
                  </a:lnTo>
                  <a:lnTo>
                    <a:pt x="1379" y="6467"/>
                  </a:lnTo>
                  <a:lnTo>
                    <a:pt x="1545" y="7255"/>
                  </a:lnTo>
                  <a:lnTo>
                    <a:pt x="1582" y="7416"/>
                  </a:lnTo>
                  <a:lnTo>
                    <a:pt x="2027" y="9485"/>
                  </a:lnTo>
                  <a:lnTo>
                    <a:pt x="2060" y="9646"/>
                  </a:lnTo>
                  <a:lnTo>
                    <a:pt x="2070" y="9694"/>
                  </a:lnTo>
                  <a:lnTo>
                    <a:pt x="2102" y="9850"/>
                  </a:lnTo>
                  <a:lnTo>
                    <a:pt x="2135" y="9989"/>
                  </a:lnTo>
                  <a:lnTo>
                    <a:pt x="2172" y="10161"/>
                  </a:lnTo>
                  <a:lnTo>
                    <a:pt x="2483" y="11609"/>
                  </a:lnTo>
                  <a:cubicBezTo>
                    <a:pt x="2483" y="11609"/>
                    <a:pt x="2885" y="11871"/>
                    <a:pt x="4435" y="11973"/>
                  </a:cubicBezTo>
                  <a:cubicBezTo>
                    <a:pt x="4489" y="11979"/>
                    <a:pt x="4542" y="11984"/>
                    <a:pt x="4596" y="11984"/>
                  </a:cubicBezTo>
                  <a:cubicBezTo>
                    <a:pt x="4934" y="12005"/>
                    <a:pt x="5325" y="12016"/>
                    <a:pt x="5775" y="12016"/>
                  </a:cubicBezTo>
                  <a:cubicBezTo>
                    <a:pt x="5824" y="12017"/>
                    <a:pt x="5873" y="12017"/>
                    <a:pt x="5921" y="12017"/>
                  </a:cubicBezTo>
                  <a:cubicBezTo>
                    <a:pt x="6452" y="12017"/>
                    <a:pt x="6982" y="11990"/>
                    <a:pt x="7513" y="11941"/>
                  </a:cubicBezTo>
                  <a:cubicBezTo>
                    <a:pt x="7690" y="11920"/>
                    <a:pt x="7851" y="11898"/>
                    <a:pt x="7985" y="11877"/>
                  </a:cubicBezTo>
                  <a:cubicBezTo>
                    <a:pt x="8671" y="11753"/>
                    <a:pt x="8800" y="11609"/>
                    <a:pt x="8800" y="11609"/>
                  </a:cubicBezTo>
                  <a:lnTo>
                    <a:pt x="8837" y="11416"/>
                  </a:lnTo>
                  <a:lnTo>
                    <a:pt x="8880" y="11217"/>
                  </a:lnTo>
                  <a:lnTo>
                    <a:pt x="8971" y="10772"/>
                  </a:lnTo>
                  <a:lnTo>
                    <a:pt x="9009" y="10606"/>
                  </a:lnTo>
                  <a:lnTo>
                    <a:pt x="9341" y="9008"/>
                  </a:lnTo>
                  <a:lnTo>
                    <a:pt x="9379" y="8836"/>
                  </a:lnTo>
                  <a:lnTo>
                    <a:pt x="9792" y="6869"/>
                  </a:lnTo>
                  <a:lnTo>
                    <a:pt x="9834" y="6665"/>
                  </a:lnTo>
                  <a:lnTo>
                    <a:pt x="9851" y="6584"/>
                  </a:lnTo>
                  <a:lnTo>
                    <a:pt x="9877" y="6461"/>
                  </a:lnTo>
                  <a:lnTo>
                    <a:pt x="9888" y="6413"/>
                  </a:lnTo>
                  <a:lnTo>
                    <a:pt x="9910" y="6295"/>
                  </a:lnTo>
                  <a:lnTo>
                    <a:pt x="10204" y="4890"/>
                  </a:lnTo>
                  <a:lnTo>
                    <a:pt x="10247" y="4670"/>
                  </a:lnTo>
                  <a:lnTo>
                    <a:pt x="10864" y="1737"/>
                  </a:lnTo>
                  <a:lnTo>
                    <a:pt x="10901" y="1560"/>
                  </a:lnTo>
                  <a:lnTo>
                    <a:pt x="10901" y="1544"/>
                  </a:lnTo>
                  <a:lnTo>
                    <a:pt x="10934" y="1378"/>
                  </a:lnTo>
                  <a:lnTo>
                    <a:pt x="11094" y="606"/>
                  </a:lnTo>
                  <a:lnTo>
                    <a:pt x="11127" y="450"/>
                  </a:lnTo>
                  <a:lnTo>
                    <a:pt x="112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63"/>
            <p:cNvSpPr/>
            <p:nvPr/>
          </p:nvSpPr>
          <p:spPr>
            <a:xfrm>
              <a:off x="6845800" y="5638225"/>
              <a:ext cx="81125" cy="25350"/>
            </a:xfrm>
            <a:custGeom>
              <a:avLst/>
              <a:gdLst/>
              <a:ahLst/>
              <a:cxnLst/>
              <a:rect l="l" t="t" r="r" b="b"/>
              <a:pathLst>
                <a:path w="3245" h="1014" extrusionOk="0">
                  <a:moveTo>
                    <a:pt x="3245" y="1"/>
                  </a:moveTo>
                  <a:lnTo>
                    <a:pt x="2698" y="6"/>
                  </a:lnTo>
                  <a:cubicBezTo>
                    <a:pt x="1797" y="279"/>
                    <a:pt x="896" y="564"/>
                    <a:pt x="1" y="858"/>
                  </a:cubicBezTo>
                  <a:lnTo>
                    <a:pt x="38" y="1014"/>
                  </a:lnTo>
                  <a:cubicBezTo>
                    <a:pt x="1105" y="665"/>
                    <a:pt x="2172" y="328"/>
                    <a:pt x="3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63"/>
            <p:cNvSpPr/>
            <p:nvPr/>
          </p:nvSpPr>
          <p:spPr>
            <a:xfrm>
              <a:off x="6861225" y="5637550"/>
              <a:ext cx="204850" cy="98150"/>
            </a:xfrm>
            <a:custGeom>
              <a:avLst/>
              <a:gdLst/>
              <a:ahLst/>
              <a:cxnLst/>
              <a:rect l="l" t="t" r="r" b="b"/>
              <a:pathLst>
                <a:path w="8194" h="3926" extrusionOk="0">
                  <a:moveTo>
                    <a:pt x="8006" y="1"/>
                  </a:moveTo>
                  <a:cubicBezTo>
                    <a:pt x="7845" y="221"/>
                    <a:pt x="7652" y="408"/>
                    <a:pt x="7421" y="553"/>
                  </a:cubicBezTo>
                  <a:cubicBezTo>
                    <a:pt x="6290" y="1309"/>
                    <a:pt x="4955" y="1754"/>
                    <a:pt x="3668" y="2183"/>
                  </a:cubicBezTo>
                  <a:cubicBezTo>
                    <a:pt x="2413" y="2601"/>
                    <a:pt x="1121" y="3036"/>
                    <a:pt x="0" y="3754"/>
                  </a:cubicBezTo>
                  <a:lnTo>
                    <a:pt x="38" y="3926"/>
                  </a:lnTo>
                  <a:cubicBezTo>
                    <a:pt x="1153" y="3191"/>
                    <a:pt x="2456" y="2757"/>
                    <a:pt x="3721" y="2333"/>
                  </a:cubicBezTo>
                  <a:cubicBezTo>
                    <a:pt x="5014" y="1899"/>
                    <a:pt x="6359" y="1448"/>
                    <a:pt x="7512" y="682"/>
                  </a:cubicBezTo>
                  <a:cubicBezTo>
                    <a:pt x="7764" y="516"/>
                    <a:pt x="8038" y="285"/>
                    <a:pt x="8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63"/>
            <p:cNvSpPr/>
            <p:nvPr/>
          </p:nvSpPr>
          <p:spPr>
            <a:xfrm>
              <a:off x="6879975" y="5754175"/>
              <a:ext cx="217600" cy="68400"/>
            </a:xfrm>
            <a:custGeom>
              <a:avLst/>
              <a:gdLst/>
              <a:ahLst/>
              <a:cxnLst/>
              <a:rect l="l" t="t" r="r" b="b"/>
              <a:pathLst>
                <a:path w="8704" h="2736" extrusionOk="0">
                  <a:moveTo>
                    <a:pt x="8703" y="1"/>
                  </a:moveTo>
                  <a:lnTo>
                    <a:pt x="8703" y="1"/>
                  </a:lnTo>
                  <a:cubicBezTo>
                    <a:pt x="7475" y="778"/>
                    <a:pt x="5926" y="1094"/>
                    <a:pt x="4505" y="1330"/>
                  </a:cubicBezTo>
                  <a:lnTo>
                    <a:pt x="4382" y="1352"/>
                  </a:lnTo>
                  <a:cubicBezTo>
                    <a:pt x="2859" y="1604"/>
                    <a:pt x="1298" y="1861"/>
                    <a:pt x="1" y="2574"/>
                  </a:cubicBezTo>
                  <a:lnTo>
                    <a:pt x="33" y="2735"/>
                  </a:lnTo>
                  <a:cubicBezTo>
                    <a:pt x="1320" y="2017"/>
                    <a:pt x="2880" y="1759"/>
                    <a:pt x="4408" y="1507"/>
                  </a:cubicBezTo>
                  <a:lnTo>
                    <a:pt x="4526" y="1486"/>
                  </a:lnTo>
                  <a:cubicBezTo>
                    <a:pt x="5920" y="1261"/>
                    <a:pt x="7427" y="950"/>
                    <a:pt x="8655" y="215"/>
                  </a:cubicBezTo>
                  <a:lnTo>
                    <a:pt x="87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63"/>
            <p:cNvSpPr/>
            <p:nvPr/>
          </p:nvSpPr>
          <p:spPr>
            <a:xfrm>
              <a:off x="6874900" y="5647500"/>
              <a:ext cx="244800" cy="151350"/>
            </a:xfrm>
            <a:custGeom>
              <a:avLst/>
              <a:gdLst/>
              <a:ahLst/>
              <a:cxnLst/>
              <a:rect l="l" t="t" r="r" b="b"/>
              <a:pathLst>
                <a:path w="9792" h="6054" extrusionOk="0">
                  <a:moveTo>
                    <a:pt x="9415" y="0"/>
                  </a:moveTo>
                  <a:cubicBezTo>
                    <a:pt x="8993" y="0"/>
                    <a:pt x="8571" y="146"/>
                    <a:pt x="8220" y="294"/>
                  </a:cubicBezTo>
                  <a:cubicBezTo>
                    <a:pt x="6440" y="1045"/>
                    <a:pt x="4896" y="2268"/>
                    <a:pt x="3405" y="3453"/>
                  </a:cubicBezTo>
                  <a:cubicBezTo>
                    <a:pt x="2413" y="4241"/>
                    <a:pt x="1389" y="5056"/>
                    <a:pt x="300" y="5726"/>
                  </a:cubicBezTo>
                  <a:cubicBezTo>
                    <a:pt x="220" y="5774"/>
                    <a:pt x="118" y="5833"/>
                    <a:pt x="0" y="5892"/>
                  </a:cubicBezTo>
                  <a:lnTo>
                    <a:pt x="32" y="6053"/>
                  </a:lnTo>
                  <a:cubicBezTo>
                    <a:pt x="156" y="5994"/>
                    <a:pt x="268" y="5930"/>
                    <a:pt x="386" y="5860"/>
                  </a:cubicBezTo>
                  <a:cubicBezTo>
                    <a:pt x="1480" y="5190"/>
                    <a:pt x="2509" y="4369"/>
                    <a:pt x="3507" y="3581"/>
                  </a:cubicBezTo>
                  <a:cubicBezTo>
                    <a:pt x="4987" y="2402"/>
                    <a:pt x="6520" y="1185"/>
                    <a:pt x="8284" y="439"/>
                  </a:cubicBezTo>
                  <a:cubicBezTo>
                    <a:pt x="8620" y="298"/>
                    <a:pt x="9019" y="158"/>
                    <a:pt x="9413" y="158"/>
                  </a:cubicBezTo>
                  <a:cubicBezTo>
                    <a:pt x="9530" y="158"/>
                    <a:pt x="9645" y="170"/>
                    <a:pt x="9759" y="198"/>
                  </a:cubicBezTo>
                  <a:lnTo>
                    <a:pt x="9791" y="42"/>
                  </a:lnTo>
                  <a:cubicBezTo>
                    <a:pt x="9667" y="13"/>
                    <a:pt x="9541" y="0"/>
                    <a:pt x="9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63"/>
            <p:cNvSpPr/>
            <p:nvPr/>
          </p:nvSpPr>
          <p:spPr>
            <a:xfrm>
              <a:off x="7029050" y="5917575"/>
              <a:ext cx="34200" cy="18000"/>
            </a:xfrm>
            <a:custGeom>
              <a:avLst/>
              <a:gdLst/>
              <a:ahLst/>
              <a:cxnLst/>
              <a:rect l="l" t="t" r="r" b="b"/>
              <a:pathLst>
                <a:path w="1368" h="720" extrusionOk="0">
                  <a:moveTo>
                    <a:pt x="1368" y="1"/>
                  </a:moveTo>
                  <a:lnTo>
                    <a:pt x="1368" y="1"/>
                  </a:lnTo>
                  <a:cubicBezTo>
                    <a:pt x="917" y="247"/>
                    <a:pt x="461" y="489"/>
                    <a:pt x="0" y="719"/>
                  </a:cubicBezTo>
                  <a:cubicBezTo>
                    <a:pt x="183" y="703"/>
                    <a:pt x="338" y="682"/>
                    <a:pt x="472" y="655"/>
                  </a:cubicBezTo>
                  <a:cubicBezTo>
                    <a:pt x="756" y="505"/>
                    <a:pt x="1046" y="355"/>
                    <a:pt x="1325" y="205"/>
                  </a:cubicBezTo>
                  <a:lnTo>
                    <a:pt x="1368" y="1"/>
                  </a:ln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63"/>
            <p:cNvSpPr/>
            <p:nvPr/>
          </p:nvSpPr>
          <p:spPr>
            <a:xfrm>
              <a:off x="6951425" y="5858075"/>
              <a:ext cx="124300" cy="78700"/>
            </a:xfrm>
            <a:custGeom>
              <a:avLst/>
              <a:gdLst/>
              <a:ahLst/>
              <a:cxnLst/>
              <a:rect l="l" t="t" r="r" b="b"/>
              <a:pathLst>
                <a:path w="4972" h="3148" extrusionOk="0">
                  <a:moveTo>
                    <a:pt x="4971" y="0"/>
                  </a:moveTo>
                  <a:lnTo>
                    <a:pt x="4971" y="0"/>
                  </a:lnTo>
                  <a:cubicBezTo>
                    <a:pt x="3867" y="327"/>
                    <a:pt x="2789" y="719"/>
                    <a:pt x="1733" y="1180"/>
                  </a:cubicBezTo>
                  <a:cubicBezTo>
                    <a:pt x="1180" y="1421"/>
                    <a:pt x="607" y="1700"/>
                    <a:pt x="263" y="2209"/>
                  </a:cubicBezTo>
                  <a:cubicBezTo>
                    <a:pt x="87" y="2483"/>
                    <a:pt x="1" y="2810"/>
                    <a:pt x="28" y="3137"/>
                  </a:cubicBezTo>
                  <a:cubicBezTo>
                    <a:pt x="81" y="3142"/>
                    <a:pt x="135" y="3148"/>
                    <a:pt x="188" y="3148"/>
                  </a:cubicBezTo>
                  <a:cubicBezTo>
                    <a:pt x="156" y="2847"/>
                    <a:pt x="231" y="2547"/>
                    <a:pt x="398" y="2295"/>
                  </a:cubicBezTo>
                  <a:cubicBezTo>
                    <a:pt x="714" y="1823"/>
                    <a:pt x="1261" y="1555"/>
                    <a:pt x="1797" y="1324"/>
                  </a:cubicBezTo>
                  <a:cubicBezTo>
                    <a:pt x="2816" y="879"/>
                    <a:pt x="3867" y="493"/>
                    <a:pt x="4934" y="177"/>
                  </a:cubicBezTo>
                  <a:lnTo>
                    <a:pt x="4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63"/>
            <p:cNvSpPr/>
            <p:nvPr/>
          </p:nvSpPr>
          <p:spPr>
            <a:xfrm>
              <a:off x="6891925" y="5797600"/>
              <a:ext cx="196525" cy="80725"/>
            </a:xfrm>
            <a:custGeom>
              <a:avLst/>
              <a:gdLst/>
              <a:ahLst/>
              <a:cxnLst/>
              <a:rect l="l" t="t" r="r" b="b"/>
              <a:pathLst>
                <a:path w="7861" h="3229" extrusionOk="0">
                  <a:moveTo>
                    <a:pt x="7861" y="1"/>
                  </a:moveTo>
                  <a:lnTo>
                    <a:pt x="7861" y="1"/>
                  </a:lnTo>
                  <a:cubicBezTo>
                    <a:pt x="5105" y="639"/>
                    <a:pt x="2461" y="1668"/>
                    <a:pt x="0" y="3068"/>
                  </a:cubicBezTo>
                  <a:lnTo>
                    <a:pt x="38" y="3229"/>
                  </a:lnTo>
                  <a:cubicBezTo>
                    <a:pt x="2472" y="1840"/>
                    <a:pt x="5094" y="811"/>
                    <a:pt x="7823" y="172"/>
                  </a:cubicBezTo>
                  <a:lnTo>
                    <a:pt x="7850" y="44"/>
                  </a:lnTo>
                  <a:lnTo>
                    <a:pt x="7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Audio 6">
            <a:hlinkClick r:id="" action="ppaction://media"/>
            <a:extLst>
              <a:ext uri="{FF2B5EF4-FFF2-40B4-BE49-F238E27FC236}">
                <a16:creationId xmlns:a16="http://schemas.microsoft.com/office/drawing/2014/main" id="{7B0F6971-D1BC-104B-B5B2-202CFEFA7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348"/>
    </mc:Choice>
    <mc:Fallback>
      <p:transition spd="slow" advTm="105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98"/>
        <p:cNvGrpSpPr/>
        <p:nvPr/>
      </p:nvGrpSpPr>
      <p:grpSpPr>
        <a:xfrm>
          <a:off x="0" y="0"/>
          <a:ext cx="0" cy="0"/>
          <a:chOff x="0" y="0"/>
          <a:chExt cx="0" cy="0"/>
        </a:xfrm>
      </p:grpSpPr>
      <p:sp>
        <p:nvSpPr>
          <p:cNvPr id="4086" name="Google Shape;4086;p62"/>
          <p:cNvSpPr txBox="1">
            <a:spLocks noGrp="1"/>
          </p:cNvSpPr>
          <p:nvPr>
            <p:ph type="title"/>
          </p:nvPr>
        </p:nvSpPr>
        <p:spPr>
          <a:xfrm>
            <a:off x="713100" y="37932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RESOURCES</a:t>
            </a:r>
            <a:endParaRPr dirty="0"/>
          </a:p>
        </p:txBody>
      </p:sp>
      <p:sp>
        <p:nvSpPr>
          <p:cNvPr id="4087" name="Google Shape;4087;p62"/>
          <p:cNvSpPr txBox="1"/>
          <p:nvPr/>
        </p:nvSpPr>
        <p:spPr>
          <a:xfrm>
            <a:off x="736057" y="1152290"/>
            <a:ext cx="5362552" cy="3555777"/>
          </a:xfrm>
          <a:prstGeom prst="rect">
            <a:avLst/>
          </a:prstGeom>
          <a:noFill/>
          <a:ln>
            <a:noFill/>
          </a:ln>
        </p:spPr>
        <p:txBody>
          <a:bodyPr spcFirstLastPara="1" wrap="square" lIns="91425" tIns="91425" rIns="91425" bIns="91425" anchor="t" anchorCtr="0">
            <a:noAutofit/>
          </a:bodyPr>
          <a:lstStyle/>
          <a:p>
            <a:pPr marL="457200" marR="50800" lvl="0" indent="-323850" algn="l" rtl="0">
              <a:spcBef>
                <a:spcPts val="1000"/>
              </a:spcBef>
              <a:spcAft>
                <a:spcPts val="0"/>
              </a:spcAft>
              <a:buClr>
                <a:schemeClr val="dk1"/>
              </a:buClr>
              <a:buSzPts val="1500"/>
              <a:buFont typeface="Catamaran"/>
              <a:buChar char="●"/>
            </a:pPr>
            <a:r>
              <a:rPr lang="en-US" sz="1500" b="1" dirty="0">
                <a:solidFill>
                  <a:schemeClr val="hlink"/>
                </a:solidFill>
                <a:uFill>
                  <a:noFill/>
                </a:uFill>
                <a:latin typeface="Catamaran"/>
                <a:ea typeface="Catamaran"/>
                <a:cs typeface="Catamaran"/>
                <a:sym typeface="Catamaran"/>
                <a:hlinkClick r:id="rId5"/>
              </a:rPr>
              <a:t>American Academy of Pediatrics: “</a:t>
            </a:r>
            <a:r>
              <a:rPr lang="en-US" sz="1500" dirty="0">
                <a:solidFill>
                  <a:schemeClr val="hlink"/>
                </a:solidFill>
                <a:uFill>
                  <a:noFill/>
                </a:uFill>
                <a:latin typeface="Catamaran"/>
                <a:ea typeface="Catamaran"/>
                <a:cs typeface="Catamaran"/>
                <a:sym typeface="Catamaran"/>
                <a:hlinkClick r:id="rId5"/>
              </a:rPr>
              <a:t>Ensuring Comprehensive Care and Support for Transgender and Gender-Diverse Children and Adolescents</a:t>
            </a:r>
            <a:r>
              <a:rPr lang="en-US" sz="1500" dirty="0">
                <a:solidFill>
                  <a:schemeClr val="hlink"/>
                </a:solidFill>
                <a:uFill>
                  <a:noFill/>
                </a:uFill>
                <a:latin typeface="Catamaran"/>
                <a:ea typeface="Catamaran"/>
                <a:cs typeface="Catamaran"/>
                <a:sym typeface="Catamaran"/>
                <a:hlinkClick r:id="rId5"/>
              </a:rPr>
              <a:t>”</a:t>
            </a:r>
          </a:p>
          <a:p>
            <a:pPr marL="457200" marR="50800" lvl="0" indent="-323850" algn="l" rtl="0">
              <a:spcBef>
                <a:spcPts val="1000"/>
              </a:spcBef>
              <a:spcAft>
                <a:spcPts val="0"/>
              </a:spcAft>
              <a:buClr>
                <a:schemeClr val="dk1"/>
              </a:buClr>
              <a:buSzPts val="1500"/>
              <a:buFont typeface="Catamaran"/>
              <a:buChar char="●"/>
            </a:pPr>
            <a:r>
              <a:rPr lang="en-US" sz="1500" b="1" dirty="0">
                <a:solidFill>
                  <a:schemeClr val="hlink"/>
                </a:solidFill>
                <a:uFill>
                  <a:noFill/>
                </a:uFill>
                <a:latin typeface="Catamaran"/>
                <a:ea typeface="Catamaran"/>
                <a:cs typeface="Catamaran"/>
                <a:sym typeface="Catamaran"/>
                <a:hlinkClick r:id="rId6"/>
              </a:rPr>
              <a:t>American Psychological Association: </a:t>
            </a:r>
            <a:r>
              <a:rPr lang="en-US" sz="1500" dirty="0">
                <a:solidFill>
                  <a:schemeClr val="hlink"/>
                </a:solidFill>
                <a:uFill>
                  <a:noFill/>
                </a:uFill>
                <a:latin typeface="Catamaran"/>
                <a:ea typeface="Catamaran"/>
                <a:cs typeface="Catamaran"/>
                <a:sym typeface="Catamaran"/>
                <a:hlinkClick r:id="rId6"/>
              </a:rPr>
              <a:t>“Guidelines for Psychological Practice with Transgender and Gender Noncorforming People”</a:t>
            </a:r>
            <a:endParaRPr lang="en-US" sz="1500" dirty="0">
              <a:solidFill>
                <a:schemeClr val="hlink"/>
              </a:solidFill>
              <a:uFill>
                <a:noFill/>
              </a:uFill>
              <a:latin typeface="Catamaran"/>
              <a:ea typeface="Catamaran"/>
              <a:cs typeface="Catamaran"/>
              <a:sym typeface="Catamaran"/>
              <a:hlinkClick r:id="rId5"/>
            </a:endParaRPr>
          </a:p>
          <a:p>
            <a:pPr marL="457200" marR="50800" lvl="0" indent="-323850" algn="l" rtl="0">
              <a:spcBef>
                <a:spcPts val="1000"/>
              </a:spcBef>
              <a:spcAft>
                <a:spcPts val="0"/>
              </a:spcAft>
              <a:buClr>
                <a:schemeClr val="dk1"/>
              </a:buClr>
              <a:buSzPts val="1500"/>
              <a:buFont typeface="Catamaran"/>
              <a:buChar char="●"/>
            </a:pPr>
            <a:r>
              <a:rPr lang="en-US" sz="1500" b="1" dirty="0">
                <a:solidFill>
                  <a:schemeClr val="hlink"/>
                </a:solidFill>
                <a:uFill>
                  <a:noFill/>
                </a:uFill>
                <a:latin typeface="Catamaran"/>
                <a:ea typeface="Catamaran"/>
                <a:cs typeface="Catamaran"/>
                <a:sym typeface="Catamaran"/>
                <a:hlinkClick r:id="rId7"/>
              </a:rPr>
              <a:t>World Professional Association for Transgender Health</a:t>
            </a:r>
            <a:endParaRPr lang="en-US" sz="1500" b="1" dirty="0">
              <a:solidFill>
                <a:schemeClr val="hlink"/>
              </a:solidFill>
              <a:uFill>
                <a:noFill/>
              </a:uFill>
              <a:latin typeface="Catamaran"/>
              <a:ea typeface="Catamaran"/>
              <a:cs typeface="Catamaran"/>
              <a:sym typeface="Catamaran"/>
              <a:hlinkClick r:id="rId5"/>
            </a:endParaRPr>
          </a:p>
          <a:p>
            <a:pPr marL="457200" marR="50800" lvl="0" indent="-323850" algn="l" rtl="0">
              <a:spcBef>
                <a:spcPts val="1000"/>
              </a:spcBef>
              <a:spcAft>
                <a:spcPts val="0"/>
              </a:spcAft>
              <a:buClr>
                <a:schemeClr val="dk1"/>
              </a:buClr>
              <a:buSzPts val="1500"/>
              <a:buFont typeface="Catamaran"/>
              <a:buChar char="●"/>
            </a:pPr>
            <a:r>
              <a:rPr lang="en-US" sz="1500" b="1" dirty="0">
                <a:solidFill>
                  <a:schemeClr val="hlink"/>
                </a:solidFill>
                <a:uFill>
                  <a:noFill/>
                </a:uFill>
                <a:latin typeface="Catamaran"/>
                <a:ea typeface="Catamaran"/>
                <a:cs typeface="Catamaran"/>
                <a:sym typeface="Catamaran"/>
                <a:hlinkClick r:id="rId8"/>
              </a:rPr>
              <a:t>American Family Physician:</a:t>
            </a:r>
            <a:r>
              <a:rPr lang="en-US" sz="1500" dirty="0">
                <a:solidFill>
                  <a:schemeClr val="hlink"/>
                </a:solidFill>
                <a:uFill>
                  <a:noFill/>
                </a:uFill>
                <a:latin typeface="Catamaran"/>
                <a:ea typeface="Catamaran"/>
                <a:cs typeface="Catamaran"/>
                <a:sym typeface="Catamaran"/>
                <a:hlinkClick r:id="rId8"/>
              </a:rPr>
              <a:t> “Caring for Transgender and Gender-Diverse Persons: What Clinicians Should Know”</a:t>
            </a:r>
            <a:endParaRPr lang="en-US" sz="1500" dirty="0">
              <a:solidFill>
                <a:schemeClr val="hlink"/>
              </a:solidFill>
              <a:uFill>
                <a:noFill/>
              </a:uFill>
              <a:latin typeface="Catamaran"/>
              <a:ea typeface="Catamaran"/>
              <a:cs typeface="Catamaran"/>
              <a:sym typeface="Catamaran"/>
              <a:hlinkClick r:id="rId5"/>
            </a:endParaRPr>
          </a:p>
          <a:p>
            <a:pPr marL="457200" marR="50800" lvl="0" indent="-323850" algn="l" rtl="0">
              <a:spcBef>
                <a:spcPts val="1000"/>
              </a:spcBef>
              <a:spcAft>
                <a:spcPts val="0"/>
              </a:spcAft>
              <a:buClr>
                <a:schemeClr val="dk1"/>
              </a:buClr>
              <a:buSzPts val="1500"/>
              <a:buFont typeface="Catamaran"/>
              <a:buChar char="●"/>
            </a:pPr>
            <a:endParaRPr lang="en-US" sz="1500" dirty="0">
              <a:solidFill>
                <a:schemeClr val="hlink"/>
              </a:solidFill>
              <a:uFill>
                <a:noFill/>
              </a:uFill>
              <a:latin typeface="Catamaran"/>
              <a:ea typeface="Catamaran"/>
              <a:cs typeface="Catamaran"/>
              <a:sym typeface="Catamaran"/>
              <a:hlinkClick r:id="rId5"/>
            </a:endParaRPr>
          </a:p>
          <a:p>
            <a:pPr marL="133350" marR="50800" lvl="0" algn="l" rtl="0">
              <a:spcBef>
                <a:spcPts val="1000"/>
              </a:spcBef>
              <a:spcAft>
                <a:spcPts val="0"/>
              </a:spcAft>
              <a:buClr>
                <a:schemeClr val="dk1"/>
              </a:buClr>
              <a:buSzPts val="1500"/>
            </a:pPr>
            <a:r>
              <a:rPr lang="en-US" sz="1500" dirty="0">
                <a:solidFill>
                  <a:schemeClr val="hlink"/>
                </a:solidFill>
                <a:uFill>
                  <a:noFill/>
                </a:uFill>
                <a:latin typeface="Catamaran"/>
                <a:ea typeface="Catamaran"/>
                <a:cs typeface="Catamaran"/>
                <a:sym typeface="Catamaran"/>
                <a:hlinkClick r:id="rId5"/>
              </a:rPr>
              <a:t> </a:t>
            </a:r>
            <a:endParaRPr lang="en-US" sz="1500" dirty="0">
              <a:solidFill>
                <a:schemeClr val="hlink"/>
              </a:solidFill>
              <a:uFill>
                <a:noFill/>
              </a:uFill>
              <a:latin typeface="Catamaran"/>
              <a:ea typeface="Catamaran"/>
              <a:cs typeface="Catamaran"/>
              <a:sym typeface="Catamaran"/>
            </a:endParaRPr>
          </a:p>
        </p:txBody>
      </p:sp>
      <p:grpSp>
        <p:nvGrpSpPr>
          <p:cNvPr id="4088" name="Google Shape;4088;p62"/>
          <p:cNvGrpSpPr/>
          <p:nvPr/>
        </p:nvGrpSpPr>
        <p:grpSpPr>
          <a:xfrm>
            <a:off x="8010253" y="3342832"/>
            <a:ext cx="660489" cy="1197560"/>
            <a:chOff x="5413189" y="3633116"/>
            <a:chExt cx="660489" cy="1197560"/>
          </a:xfrm>
        </p:grpSpPr>
        <p:sp>
          <p:nvSpPr>
            <p:cNvPr id="4089" name="Google Shape;4089;p62"/>
            <p:cNvSpPr/>
            <p:nvPr/>
          </p:nvSpPr>
          <p:spPr>
            <a:xfrm>
              <a:off x="5413189" y="3680829"/>
              <a:ext cx="334382" cy="605030"/>
            </a:xfrm>
            <a:custGeom>
              <a:avLst/>
              <a:gdLst/>
              <a:ahLst/>
              <a:cxnLst/>
              <a:rect l="l" t="t" r="r" b="b"/>
              <a:pathLst>
                <a:path w="7597" h="13746" extrusionOk="0">
                  <a:moveTo>
                    <a:pt x="1343" y="1"/>
                  </a:moveTo>
                  <a:cubicBezTo>
                    <a:pt x="1330" y="1"/>
                    <a:pt x="1317" y="1"/>
                    <a:pt x="1304" y="2"/>
                  </a:cubicBezTo>
                  <a:cubicBezTo>
                    <a:pt x="809" y="28"/>
                    <a:pt x="451" y="531"/>
                    <a:pt x="403" y="1021"/>
                  </a:cubicBezTo>
                  <a:cubicBezTo>
                    <a:pt x="350" y="1510"/>
                    <a:pt x="446" y="1943"/>
                    <a:pt x="613" y="2407"/>
                  </a:cubicBezTo>
                  <a:cubicBezTo>
                    <a:pt x="783" y="2871"/>
                    <a:pt x="893" y="3321"/>
                    <a:pt x="1037" y="3828"/>
                  </a:cubicBezTo>
                  <a:cubicBezTo>
                    <a:pt x="1011" y="3824"/>
                    <a:pt x="984" y="3822"/>
                    <a:pt x="958" y="3822"/>
                  </a:cubicBezTo>
                  <a:cubicBezTo>
                    <a:pt x="595" y="3822"/>
                    <a:pt x="186" y="4195"/>
                    <a:pt x="97" y="4550"/>
                  </a:cubicBezTo>
                  <a:cubicBezTo>
                    <a:pt x="0" y="4930"/>
                    <a:pt x="97" y="5324"/>
                    <a:pt x="215" y="5696"/>
                  </a:cubicBezTo>
                  <a:cubicBezTo>
                    <a:pt x="630" y="7016"/>
                    <a:pt x="1277" y="8258"/>
                    <a:pt x="2117" y="9360"/>
                  </a:cubicBezTo>
                  <a:cubicBezTo>
                    <a:pt x="2059" y="9332"/>
                    <a:pt x="1998" y="9319"/>
                    <a:pt x="1937" y="9319"/>
                  </a:cubicBezTo>
                  <a:cubicBezTo>
                    <a:pt x="1673" y="9319"/>
                    <a:pt x="1409" y="9564"/>
                    <a:pt x="1352" y="9842"/>
                  </a:cubicBezTo>
                  <a:cubicBezTo>
                    <a:pt x="1286" y="10183"/>
                    <a:pt x="1439" y="10528"/>
                    <a:pt x="1614" y="10834"/>
                  </a:cubicBezTo>
                  <a:cubicBezTo>
                    <a:pt x="2161" y="11795"/>
                    <a:pt x="4213" y="13746"/>
                    <a:pt x="5587" y="13746"/>
                  </a:cubicBezTo>
                  <a:cubicBezTo>
                    <a:pt x="5696" y="13746"/>
                    <a:pt x="5801" y="13734"/>
                    <a:pt x="5900" y="13708"/>
                  </a:cubicBezTo>
                  <a:cubicBezTo>
                    <a:pt x="7041" y="13410"/>
                    <a:pt x="7453" y="10777"/>
                    <a:pt x="7553" y="9671"/>
                  </a:cubicBezTo>
                  <a:cubicBezTo>
                    <a:pt x="7597" y="9177"/>
                    <a:pt x="7579" y="8652"/>
                    <a:pt x="7317" y="8228"/>
                  </a:cubicBezTo>
                  <a:cubicBezTo>
                    <a:pt x="7125" y="7920"/>
                    <a:pt x="6761" y="7702"/>
                    <a:pt x="6410" y="7702"/>
                  </a:cubicBezTo>
                  <a:cubicBezTo>
                    <a:pt x="6282" y="7702"/>
                    <a:pt x="6156" y="7731"/>
                    <a:pt x="6040" y="7795"/>
                  </a:cubicBezTo>
                  <a:cubicBezTo>
                    <a:pt x="6215" y="6513"/>
                    <a:pt x="6176" y="5206"/>
                    <a:pt x="5931" y="3933"/>
                  </a:cubicBezTo>
                  <a:cubicBezTo>
                    <a:pt x="5813" y="3317"/>
                    <a:pt x="5607" y="2652"/>
                    <a:pt x="5087" y="2293"/>
                  </a:cubicBezTo>
                  <a:cubicBezTo>
                    <a:pt x="4912" y="2173"/>
                    <a:pt x="4694" y="2115"/>
                    <a:pt x="4478" y="2115"/>
                  </a:cubicBezTo>
                  <a:cubicBezTo>
                    <a:pt x="4051" y="2115"/>
                    <a:pt x="3631" y="2341"/>
                    <a:pt x="3565" y="2757"/>
                  </a:cubicBezTo>
                  <a:cubicBezTo>
                    <a:pt x="3368" y="1860"/>
                    <a:pt x="2900" y="1047"/>
                    <a:pt x="2222" y="430"/>
                  </a:cubicBezTo>
                  <a:cubicBezTo>
                    <a:pt x="1974" y="207"/>
                    <a:pt x="1673" y="1"/>
                    <a:pt x="13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62"/>
            <p:cNvSpPr/>
            <p:nvPr/>
          </p:nvSpPr>
          <p:spPr>
            <a:xfrm>
              <a:off x="5739252" y="3633116"/>
              <a:ext cx="334426" cy="604986"/>
            </a:xfrm>
            <a:custGeom>
              <a:avLst/>
              <a:gdLst/>
              <a:ahLst/>
              <a:cxnLst/>
              <a:rect l="l" t="t" r="r" b="b"/>
              <a:pathLst>
                <a:path w="7598" h="13745" extrusionOk="0">
                  <a:moveTo>
                    <a:pt x="6253" y="0"/>
                  </a:moveTo>
                  <a:cubicBezTo>
                    <a:pt x="5920" y="0"/>
                    <a:pt x="5619" y="203"/>
                    <a:pt x="5371" y="430"/>
                  </a:cubicBezTo>
                  <a:cubicBezTo>
                    <a:pt x="4693" y="1046"/>
                    <a:pt x="4225" y="1855"/>
                    <a:pt x="4033" y="2752"/>
                  </a:cubicBezTo>
                  <a:cubicBezTo>
                    <a:pt x="3966" y="2340"/>
                    <a:pt x="3547" y="2114"/>
                    <a:pt x="3120" y="2114"/>
                  </a:cubicBezTo>
                  <a:cubicBezTo>
                    <a:pt x="2904" y="2114"/>
                    <a:pt x="2686" y="2172"/>
                    <a:pt x="2511" y="2293"/>
                  </a:cubicBezTo>
                  <a:cubicBezTo>
                    <a:pt x="1986" y="2651"/>
                    <a:pt x="1785" y="3312"/>
                    <a:pt x="1663" y="3933"/>
                  </a:cubicBezTo>
                  <a:cubicBezTo>
                    <a:pt x="1418" y="5205"/>
                    <a:pt x="1383" y="6509"/>
                    <a:pt x="1553" y="7794"/>
                  </a:cubicBezTo>
                  <a:cubicBezTo>
                    <a:pt x="1438" y="7730"/>
                    <a:pt x="1312" y="7701"/>
                    <a:pt x="1184" y="7701"/>
                  </a:cubicBezTo>
                  <a:cubicBezTo>
                    <a:pt x="835" y="7701"/>
                    <a:pt x="473" y="7920"/>
                    <a:pt x="281" y="8227"/>
                  </a:cubicBezTo>
                  <a:cubicBezTo>
                    <a:pt x="14" y="8647"/>
                    <a:pt x="1" y="9176"/>
                    <a:pt x="45" y="9670"/>
                  </a:cubicBezTo>
                  <a:cubicBezTo>
                    <a:pt x="145" y="10777"/>
                    <a:pt x="552" y="13410"/>
                    <a:pt x="1698" y="13707"/>
                  </a:cubicBezTo>
                  <a:cubicBezTo>
                    <a:pt x="1796" y="13732"/>
                    <a:pt x="1899" y="13744"/>
                    <a:pt x="2007" y="13744"/>
                  </a:cubicBezTo>
                  <a:cubicBezTo>
                    <a:pt x="3381" y="13744"/>
                    <a:pt x="5440" y="11791"/>
                    <a:pt x="5984" y="10834"/>
                  </a:cubicBezTo>
                  <a:cubicBezTo>
                    <a:pt x="6158" y="10528"/>
                    <a:pt x="6312" y="10182"/>
                    <a:pt x="6246" y="9841"/>
                  </a:cubicBezTo>
                  <a:cubicBezTo>
                    <a:pt x="6193" y="9564"/>
                    <a:pt x="5926" y="9318"/>
                    <a:pt x="5661" y="9318"/>
                  </a:cubicBezTo>
                  <a:cubicBezTo>
                    <a:pt x="5600" y="9318"/>
                    <a:pt x="5539" y="9331"/>
                    <a:pt x="5481" y="9360"/>
                  </a:cubicBezTo>
                  <a:cubicBezTo>
                    <a:pt x="6320" y="8258"/>
                    <a:pt x="6968" y="7016"/>
                    <a:pt x="7383" y="5695"/>
                  </a:cubicBezTo>
                  <a:cubicBezTo>
                    <a:pt x="7501" y="5323"/>
                    <a:pt x="7597" y="4930"/>
                    <a:pt x="7501" y="4549"/>
                  </a:cubicBezTo>
                  <a:cubicBezTo>
                    <a:pt x="7411" y="4193"/>
                    <a:pt x="6999" y="3818"/>
                    <a:pt x="6631" y="3818"/>
                  </a:cubicBezTo>
                  <a:cubicBezTo>
                    <a:pt x="6606" y="3818"/>
                    <a:pt x="6581" y="3820"/>
                    <a:pt x="6556" y="3823"/>
                  </a:cubicBezTo>
                  <a:cubicBezTo>
                    <a:pt x="6705" y="3316"/>
                    <a:pt x="6814" y="2870"/>
                    <a:pt x="6981" y="2402"/>
                  </a:cubicBezTo>
                  <a:cubicBezTo>
                    <a:pt x="7147" y="1938"/>
                    <a:pt x="7243" y="1505"/>
                    <a:pt x="7195" y="1016"/>
                  </a:cubicBezTo>
                  <a:cubicBezTo>
                    <a:pt x="7147" y="526"/>
                    <a:pt x="6788" y="27"/>
                    <a:pt x="6294" y="1"/>
                  </a:cubicBezTo>
                  <a:cubicBezTo>
                    <a:pt x="6280" y="0"/>
                    <a:pt x="6267" y="0"/>
                    <a:pt x="62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1" name="Google Shape;4091;p62"/>
            <p:cNvGrpSpPr/>
            <p:nvPr/>
          </p:nvGrpSpPr>
          <p:grpSpPr>
            <a:xfrm>
              <a:off x="5459867" y="3679233"/>
              <a:ext cx="575408" cy="810844"/>
              <a:chOff x="5459867" y="2841033"/>
              <a:chExt cx="575408" cy="810844"/>
            </a:xfrm>
          </p:grpSpPr>
          <p:sp>
            <p:nvSpPr>
              <p:cNvPr id="4092" name="Google Shape;4092;p62"/>
              <p:cNvSpPr/>
              <p:nvPr/>
            </p:nvSpPr>
            <p:spPr>
              <a:xfrm>
                <a:off x="5482227" y="2888745"/>
                <a:ext cx="240058" cy="763132"/>
              </a:xfrm>
              <a:custGeom>
                <a:avLst/>
                <a:gdLst/>
                <a:ahLst/>
                <a:cxnLst/>
                <a:rect l="l" t="t" r="r" b="b"/>
                <a:pathLst>
                  <a:path w="5454" h="17338" extrusionOk="0">
                    <a:moveTo>
                      <a:pt x="42" y="1"/>
                    </a:moveTo>
                    <a:cubicBezTo>
                      <a:pt x="21" y="1"/>
                      <a:pt x="1" y="23"/>
                      <a:pt x="13" y="50"/>
                    </a:cubicBezTo>
                    <a:cubicBezTo>
                      <a:pt x="48" y="107"/>
                      <a:pt x="3275" y="5958"/>
                      <a:pt x="5388" y="17311"/>
                    </a:cubicBezTo>
                    <a:cubicBezTo>
                      <a:pt x="5388" y="17329"/>
                      <a:pt x="5401" y="17337"/>
                      <a:pt x="5418" y="17337"/>
                    </a:cubicBezTo>
                    <a:lnTo>
                      <a:pt x="5422" y="17337"/>
                    </a:lnTo>
                    <a:cubicBezTo>
                      <a:pt x="5440" y="17333"/>
                      <a:pt x="5453" y="17320"/>
                      <a:pt x="5449" y="17302"/>
                    </a:cubicBezTo>
                    <a:cubicBezTo>
                      <a:pt x="3328" y="5932"/>
                      <a:pt x="105" y="76"/>
                      <a:pt x="70" y="19"/>
                    </a:cubicBezTo>
                    <a:cubicBezTo>
                      <a:pt x="62" y="6"/>
                      <a:pt x="52" y="1"/>
                      <a:pt x="42"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62"/>
              <p:cNvSpPr/>
              <p:nvPr/>
            </p:nvSpPr>
            <p:spPr>
              <a:xfrm>
                <a:off x="5461628" y="2942135"/>
                <a:ext cx="97977" cy="96833"/>
              </a:xfrm>
              <a:custGeom>
                <a:avLst/>
                <a:gdLst/>
                <a:ahLst/>
                <a:cxnLst/>
                <a:rect l="l" t="t" r="r" b="b"/>
                <a:pathLst>
                  <a:path w="2226" h="2200" extrusionOk="0">
                    <a:moveTo>
                      <a:pt x="2195" y="0"/>
                    </a:moveTo>
                    <a:cubicBezTo>
                      <a:pt x="2178" y="0"/>
                      <a:pt x="2164" y="13"/>
                      <a:pt x="2164" y="31"/>
                    </a:cubicBezTo>
                    <a:cubicBezTo>
                      <a:pt x="2143" y="669"/>
                      <a:pt x="2081" y="1277"/>
                      <a:pt x="2011" y="1924"/>
                    </a:cubicBezTo>
                    <a:lnTo>
                      <a:pt x="1994" y="2108"/>
                    </a:lnTo>
                    <a:cubicBezTo>
                      <a:pt x="1373" y="1592"/>
                      <a:pt x="721" y="1102"/>
                      <a:pt x="61" y="643"/>
                    </a:cubicBezTo>
                    <a:cubicBezTo>
                      <a:pt x="55" y="639"/>
                      <a:pt x="49" y="637"/>
                      <a:pt x="43" y="637"/>
                    </a:cubicBezTo>
                    <a:cubicBezTo>
                      <a:pt x="17" y="637"/>
                      <a:pt x="1" y="673"/>
                      <a:pt x="26" y="691"/>
                    </a:cubicBezTo>
                    <a:cubicBezTo>
                      <a:pt x="699" y="1163"/>
                      <a:pt x="1364" y="1666"/>
                      <a:pt x="1998" y="2191"/>
                    </a:cubicBezTo>
                    <a:cubicBezTo>
                      <a:pt x="2006" y="2195"/>
                      <a:pt x="2011" y="2199"/>
                      <a:pt x="2018" y="2200"/>
                    </a:cubicBezTo>
                    <a:lnTo>
                      <a:pt x="2018" y="2200"/>
                    </a:lnTo>
                    <a:cubicBezTo>
                      <a:pt x="2034" y="2199"/>
                      <a:pt x="2046" y="2186"/>
                      <a:pt x="2046" y="2174"/>
                    </a:cubicBezTo>
                    <a:lnTo>
                      <a:pt x="2073" y="1933"/>
                    </a:lnTo>
                    <a:cubicBezTo>
                      <a:pt x="2138" y="1286"/>
                      <a:pt x="2204" y="674"/>
                      <a:pt x="2226" y="31"/>
                    </a:cubicBezTo>
                    <a:cubicBezTo>
                      <a:pt x="2226" y="13"/>
                      <a:pt x="2213" y="0"/>
                      <a:pt x="2195" y="0"/>
                    </a:cubicBezTo>
                    <a:close/>
                    <a:moveTo>
                      <a:pt x="2018" y="2200"/>
                    </a:moveTo>
                    <a:lnTo>
                      <a:pt x="2018" y="2200"/>
                    </a:lnTo>
                    <a:cubicBezTo>
                      <a:pt x="2017" y="2200"/>
                      <a:pt x="2017" y="2200"/>
                      <a:pt x="2016" y="2200"/>
                    </a:cubicBezTo>
                    <a:lnTo>
                      <a:pt x="2020" y="2200"/>
                    </a:lnTo>
                    <a:cubicBezTo>
                      <a:pt x="2019" y="2200"/>
                      <a:pt x="2019" y="2200"/>
                      <a:pt x="2018" y="220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62"/>
              <p:cNvSpPr/>
              <p:nvPr/>
            </p:nvSpPr>
            <p:spPr>
              <a:xfrm>
                <a:off x="5459867" y="3039585"/>
                <a:ext cx="169942" cy="125311"/>
              </a:xfrm>
              <a:custGeom>
                <a:avLst/>
                <a:gdLst/>
                <a:ahLst/>
                <a:cxnLst/>
                <a:rect l="l" t="t" r="r" b="b"/>
                <a:pathLst>
                  <a:path w="3861" h="2847" extrusionOk="0">
                    <a:moveTo>
                      <a:pt x="3825" y="1"/>
                    </a:moveTo>
                    <a:cubicBezTo>
                      <a:pt x="3813" y="1"/>
                      <a:pt x="3802" y="7"/>
                      <a:pt x="3796" y="21"/>
                    </a:cubicBezTo>
                    <a:cubicBezTo>
                      <a:pt x="3678" y="484"/>
                      <a:pt x="3556" y="957"/>
                      <a:pt x="3433" y="1416"/>
                    </a:cubicBezTo>
                    <a:cubicBezTo>
                      <a:pt x="3315" y="1858"/>
                      <a:pt x="3193" y="2317"/>
                      <a:pt x="3079" y="2767"/>
                    </a:cubicBezTo>
                    <a:cubicBezTo>
                      <a:pt x="2104" y="2120"/>
                      <a:pt x="1094" y="1530"/>
                      <a:pt x="48" y="1005"/>
                    </a:cubicBezTo>
                    <a:cubicBezTo>
                      <a:pt x="44" y="1002"/>
                      <a:pt x="39" y="1001"/>
                      <a:pt x="34" y="1001"/>
                    </a:cubicBezTo>
                    <a:cubicBezTo>
                      <a:pt x="25" y="1001"/>
                      <a:pt x="15" y="1006"/>
                      <a:pt x="9" y="1018"/>
                    </a:cubicBezTo>
                    <a:cubicBezTo>
                      <a:pt x="0" y="1036"/>
                      <a:pt x="5" y="1053"/>
                      <a:pt x="22" y="1062"/>
                    </a:cubicBezTo>
                    <a:cubicBezTo>
                      <a:pt x="1076" y="1591"/>
                      <a:pt x="2099" y="2186"/>
                      <a:pt x="3083" y="2842"/>
                    </a:cubicBezTo>
                    <a:cubicBezTo>
                      <a:pt x="3088" y="2846"/>
                      <a:pt x="3092" y="2846"/>
                      <a:pt x="3101" y="2846"/>
                    </a:cubicBezTo>
                    <a:lnTo>
                      <a:pt x="3110" y="2846"/>
                    </a:lnTo>
                    <a:cubicBezTo>
                      <a:pt x="3118" y="2842"/>
                      <a:pt x="3127" y="2833"/>
                      <a:pt x="3127" y="2824"/>
                    </a:cubicBezTo>
                    <a:cubicBezTo>
                      <a:pt x="3245" y="2361"/>
                      <a:pt x="3372" y="1888"/>
                      <a:pt x="3495" y="1433"/>
                    </a:cubicBezTo>
                    <a:cubicBezTo>
                      <a:pt x="3613" y="974"/>
                      <a:pt x="3739" y="502"/>
                      <a:pt x="3858" y="38"/>
                    </a:cubicBezTo>
                    <a:cubicBezTo>
                      <a:pt x="3860" y="15"/>
                      <a:pt x="3842" y="1"/>
                      <a:pt x="3825"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62"/>
              <p:cNvSpPr/>
              <p:nvPr/>
            </p:nvSpPr>
            <p:spPr>
              <a:xfrm>
                <a:off x="5518671" y="3180961"/>
                <a:ext cx="144237" cy="97273"/>
              </a:xfrm>
              <a:custGeom>
                <a:avLst/>
                <a:gdLst/>
                <a:ahLst/>
                <a:cxnLst/>
                <a:rect l="l" t="t" r="r" b="b"/>
                <a:pathLst>
                  <a:path w="3277" h="2210" extrusionOk="0">
                    <a:moveTo>
                      <a:pt x="3240" y="1"/>
                    </a:moveTo>
                    <a:cubicBezTo>
                      <a:pt x="3227" y="1"/>
                      <a:pt x="3214" y="9"/>
                      <a:pt x="3213" y="28"/>
                    </a:cubicBezTo>
                    <a:cubicBezTo>
                      <a:pt x="3055" y="740"/>
                      <a:pt x="2850" y="1445"/>
                      <a:pt x="2591" y="2127"/>
                    </a:cubicBezTo>
                    <a:cubicBezTo>
                      <a:pt x="1804" y="1519"/>
                      <a:pt x="951" y="999"/>
                      <a:pt x="51" y="570"/>
                    </a:cubicBezTo>
                    <a:cubicBezTo>
                      <a:pt x="48" y="569"/>
                      <a:pt x="45" y="569"/>
                      <a:pt x="43" y="569"/>
                    </a:cubicBezTo>
                    <a:cubicBezTo>
                      <a:pt x="16" y="569"/>
                      <a:pt x="0" y="606"/>
                      <a:pt x="24" y="622"/>
                    </a:cubicBezTo>
                    <a:cubicBezTo>
                      <a:pt x="934" y="1055"/>
                      <a:pt x="1796" y="1585"/>
                      <a:pt x="2591" y="2201"/>
                    </a:cubicBezTo>
                    <a:cubicBezTo>
                      <a:pt x="2596" y="2206"/>
                      <a:pt x="2600" y="2210"/>
                      <a:pt x="2609" y="2210"/>
                    </a:cubicBezTo>
                    <a:lnTo>
                      <a:pt x="2618" y="2206"/>
                    </a:lnTo>
                    <a:cubicBezTo>
                      <a:pt x="2626" y="2206"/>
                      <a:pt x="2635" y="2197"/>
                      <a:pt x="2635" y="2188"/>
                    </a:cubicBezTo>
                    <a:cubicBezTo>
                      <a:pt x="2902" y="1488"/>
                      <a:pt x="3116" y="771"/>
                      <a:pt x="3274" y="41"/>
                    </a:cubicBezTo>
                    <a:cubicBezTo>
                      <a:pt x="3276" y="16"/>
                      <a:pt x="3257" y="1"/>
                      <a:pt x="3240"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62"/>
              <p:cNvSpPr/>
              <p:nvPr/>
            </p:nvSpPr>
            <p:spPr>
              <a:xfrm>
                <a:off x="5772858" y="2841033"/>
                <a:ext cx="239706" cy="763088"/>
              </a:xfrm>
              <a:custGeom>
                <a:avLst/>
                <a:gdLst/>
                <a:ahLst/>
                <a:cxnLst/>
                <a:rect l="l" t="t" r="r" b="b"/>
                <a:pathLst>
                  <a:path w="5446" h="17337" extrusionOk="0">
                    <a:moveTo>
                      <a:pt x="5407" y="1"/>
                    </a:moveTo>
                    <a:cubicBezTo>
                      <a:pt x="5397" y="1"/>
                      <a:pt x="5387" y="6"/>
                      <a:pt x="5384" y="14"/>
                    </a:cubicBezTo>
                    <a:cubicBezTo>
                      <a:pt x="5349" y="76"/>
                      <a:pt x="2121" y="5931"/>
                      <a:pt x="0" y="17302"/>
                    </a:cubicBezTo>
                    <a:cubicBezTo>
                      <a:pt x="0" y="17315"/>
                      <a:pt x="9" y="17333"/>
                      <a:pt x="27" y="17337"/>
                    </a:cubicBezTo>
                    <a:lnTo>
                      <a:pt x="31" y="17337"/>
                    </a:lnTo>
                    <a:cubicBezTo>
                      <a:pt x="48" y="17337"/>
                      <a:pt x="62" y="17324"/>
                      <a:pt x="62" y="17311"/>
                    </a:cubicBezTo>
                    <a:cubicBezTo>
                      <a:pt x="2178" y="5953"/>
                      <a:pt x="5406" y="106"/>
                      <a:pt x="5436" y="45"/>
                    </a:cubicBezTo>
                    <a:cubicBezTo>
                      <a:pt x="5445" y="32"/>
                      <a:pt x="5441" y="14"/>
                      <a:pt x="5423" y="6"/>
                    </a:cubicBezTo>
                    <a:cubicBezTo>
                      <a:pt x="5419" y="2"/>
                      <a:pt x="5413" y="1"/>
                      <a:pt x="5407"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62"/>
              <p:cNvSpPr/>
              <p:nvPr/>
            </p:nvSpPr>
            <p:spPr>
              <a:xfrm>
                <a:off x="5935317" y="2894379"/>
                <a:ext cx="98241" cy="96833"/>
              </a:xfrm>
              <a:custGeom>
                <a:avLst/>
                <a:gdLst/>
                <a:ahLst/>
                <a:cxnLst/>
                <a:rect l="l" t="t" r="r" b="b"/>
                <a:pathLst>
                  <a:path w="2232" h="2200" extrusionOk="0">
                    <a:moveTo>
                      <a:pt x="31" y="1"/>
                    </a:moveTo>
                    <a:cubicBezTo>
                      <a:pt x="14" y="1"/>
                      <a:pt x="0" y="14"/>
                      <a:pt x="0" y="31"/>
                    </a:cubicBezTo>
                    <a:cubicBezTo>
                      <a:pt x="22" y="670"/>
                      <a:pt x="83" y="1282"/>
                      <a:pt x="153" y="1929"/>
                    </a:cubicBezTo>
                    <a:lnTo>
                      <a:pt x="175" y="2174"/>
                    </a:lnTo>
                    <a:cubicBezTo>
                      <a:pt x="180" y="2183"/>
                      <a:pt x="184" y="2192"/>
                      <a:pt x="197" y="2196"/>
                    </a:cubicBezTo>
                    <a:cubicBezTo>
                      <a:pt x="199" y="2198"/>
                      <a:pt x="202" y="2199"/>
                      <a:pt x="203" y="2199"/>
                    </a:cubicBezTo>
                    <a:cubicBezTo>
                      <a:pt x="205" y="2199"/>
                      <a:pt x="206" y="2198"/>
                      <a:pt x="206" y="2196"/>
                    </a:cubicBezTo>
                    <a:cubicBezTo>
                      <a:pt x="215" y="2196"/>
                      <a:pt x="223" y="2196"/>
                      <a:pt x="228" y="2192"/>
                    </a:cubicBezTo>
                    <a:cubicBezTo>
                      <a:pt x="862" y="1667"/>
                      <a:pt x="1527" y="1164"/>
                      <a:pt x="2200" y="692"/>
                    </a:cubicBezTo>
                    <a:cubicBezTo>
                      <a:pt x="2232" y="674"/>
                      <a:pt x="2213" y="635"/>
                      <a:pt x="2186" y="635"/>
                    </a:cubicBezTo>
                    <a:cubicBezTo>
                      <a:pt x="2180" y="635"/>
                      <a:pt x="2172" y="637"/>
                      <a:pt x="2165" y="643"/>
                    </a:cubicBezTo>
                    <a:cubicBezTo>
                      <a:pt x="1505" y="1103"/>
                      <a:pt x="853" y="1597"/>
                      <a:pt x="232" y="2108"/>
                    </a:cubicBezTo>
                    <a:lnTo>
                      <a:pt x="215" y="1920"/>
                    </a:lnTo>
                    <a:cubicBezTo>
                      <a:pt x="145" y="1278"/>
                      <a:pt x="83" y="665"/>
                      <a:pt x="62" y="31"/>
                    </a:cubicBezTo>
                    <a:cubicBezTo>
                      <a:pt x="62" y="14"/>
                      <a:pt x="49" y="1"/>
                      <a:pt x="31"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62"/>
              <p:cNvSpPr/>
              <p:nvPr/>
            </p:nvSpPr>
            <p:spPr>
              <a:xfrm>
                <a:off x="5864805" y="2991652"/>
                <a:ext cx="170470" cy="125487"/>
              </a:xfrm>
              <a:custGeom>
                <a:avLst/>
                <a:gdLst/>
                <a:ahLst/>
                <a:cxnLst/>
                <a:rect l="l" t="t" r="r" b="b"/>
                <a:pathLst>
                  <a:path w="3873" h="2851" extrusionOk="0">
                    <a:moveTo>
                      <a:pt x="39" y="1"/>
                    </a:moveTo>
                    <a:cubicBezTo>
                      <a:pt x="20" y="1"/>
                      <a:pt x="0" y="17"/>
                      <a:pt x="11" y="43"/>
                    </a:cubicBezTo>
                    <a:cubicBezTo>
                      <a:pt x="129" y="506"/>
                      <a:pt x="255" y="979"/>
                      <a:pt x="373" y="1438"/>
                    </a:cubicBezTo>
                    <a:cubicBezTo>
                      <a:pt x="496" y="1893"/>
                      <a:pt x="618" y="2365"/>
                      <a:pt x="741" y="2829"/>
                    </a:cubicBezTo>
                    <a:cubicBezTo>
                      <a:pt x="741" y="2837"/>
                      <a:pt x="750" y="2846"/>
                      <a:pt x="758" y="2850"/>
                    </a:cubicBezTo>
                    <a:lnTo>
                      <a:pt x="767" y="2850"/>
                    </a:lnTo>
                    <a:cubicBezTo>
                      <a:pt x="776" y="2850"/>
                      <a:pt x="780" y="2846"/>
                      <a:pt x="785" y="2846"/>
                    </a:cubicBezTo>
                    <a:cubicBezTo>
                      <a:pt x="1769" y="2190"/>
                      <a:pt x="2792" y="1591"/>
                      <a:pt x="3846" y="1062"/>
                    </a:cubicBezTo>
                    <a:cubicBezTo>
                      <a:pt x="3873" y="1043"/>
                      <a:pt x="3859" y="1007"/>
                      <a:pt x="3832" y="1007"/>
                    </a:cubicBezTo>
                    <a:cubicBezTo>
                      <a:pt x="3828" y="1007"/>
                      <a:pt x="3824" y="1008"/>
                      <a:pt x="3820" y="1009"/>
                    </a:cubicBezTo>
                    <a:cubicBezTo>
                      <a:pt x="2774" y="1534"/>
                      <a:pt x="1760" y="2125"/>
                      <a:pt x="789" y="2772"/>
                    </a:cubicBezTo>
                    <a:cubicBezTo>
                      <a:pt x="671" y="2321"/>
                      <a:pt x="553" y="1862"/>
                      <a:pt x="435" y="1420"/>
                    </a:cubicBezTo>
                    <a:cubicBezTo>
                      <a:pt x="312" y="966"/>
                      <a:pt x="190" y="493"/>
                      <a:pt x="72" y="30"/>
                    </a:cubicBezTo>
                    <a:cubicBezTo>
                      <a:pt x="68" y="10"/>
                      <a:pt x="54" y="1"/>
                      <a:pt x="39"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62"/>
              <p:cNvSpPr/>
              <p:nvPr/>
            </p:nvSpPr>
            <p:spPr>
              <a:xfrm>
                <a:off x="5832102" y="3133205"/>
                <a:ext cx="144061" cy="97097"/>
              </a:xfrm>
              <a:custGeom>
                <a:avLst/>
                <a:gdLst/>
                <a:ahLst/>
                <a:cxnLst/>
                <a:rect l="l" t="t" r="r" b="b"/>
                <a:pathLst>
                  <a:path w="3273" h="2206" extrusionOk="0">
                    <a:moveTo>
                      <a:pt x="36" y="1"/>
                    </a:moveTo>
                    <a:cubicBezTo>
                      <a:pt x="18" y="1"/>
                      <a:pt x="1" y="15"/>
                      <a:pt x="6" y="37"/>
                    </a:cubicBezTo>
                    <a:cubicBezTo>
                      <a:pt x="163" y="772"/>
                      <a:pt x="373" y="1489"/>
                      <a:pt x="640" y="2188"/>
                    </a:cubicBezTo>
                    <a:cubicBezTo>
                      <a:pt x="644" y="2197"/>
                      <a:pt x="653" y="2206"/>
                      <a:pt x="662" y="2206"/>
                    </a:cubicBezTo>
                    <a:lnTo>
                      <a:pt x="670" y="2206"/>
                    </a:lnTo>
                    <a:cubicBezTo>
                      <a:pt x="675" y="2206"/>
                      <a:pt x="679" y="2206"/>
                      <a:pt x="688" y="2202"/>
                    </a:cubicBezTo>
                    <a:cubicBezTo>
                      <a:pt x="1484" y="1585"/>
                      <a:pt x="2341" y="1056"/>
                      <a:pt x="3251" y="623"/>
                    </a:cubicBezTo>
                    <a:cubicBezTo>
                      <a:pt x="3268" y="614"/>
                      <a:pt x="3273" y="597"/>
                      <a:pt x="3264" y="583"/>
                    </a:cubicBezTo>
                    <a:cubicBezTo>
                      <a:pt x="3261" y="571"/>
                      <a:pt x="3250" y="563"/>
                      <a:pt x="3238" y="563"/>
                    </a:cubicBezTo>
                    <a:cubicBezTo>
                      <a:pt x="3234" y="563"/>
                      <a:pt x="3229" y="564"/>
                      <a:pt x="3224" y="566"/>
                    </a:cubicBezTo>
                    <a:cubicBezTo>
                      <a:pt x="2324" y="995"/>
                      <a:pt x="1471" y="1515"/>
                      <a:pt x="684" y="2127"/>
                    </a:cubicBezTo>
                    <a:cubicBezTo>
                      <a:pt x="426" y="1441"/>
                      <a:pt x="220" y="741"/>
                      <a:pt x="67" y="28"/>
                    </a:cubicBezTo>
                    <a:cubicBezTo>
                      <a:pt x="63" y="9"/>
                      <a:pt x="49" y="1"/>
                      <a:pt x="36"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62"/>
              <p:cNvSpPr/>
              <p:nvPr/>
            </p:nvSpPr>
            <p:spPr>
              <a:xfrm>
                <a:off x="5788703" y="3255610"/>
                <a:ext cx="159730" cy="108321"/>
              </a:xfrm>
              <a:custGeom>
                <a:avLst/>
                <a:gdLst/>
                <a:ahLst/>
                <a:cxnLst/>
                <a:rect l="l" t="t" r="r" b="b"/>
                <a:pathLst>
                  <a:path w="3629" h="2461" extrusionOk="0">
                    <a:moveTo>
                      <a:pt x="36" y="0"/>
                    </a:moveTo>
                    <a:cubicBezTo>
                      <a:pt x="19" y="0"/>
                      <a:pt x="1" y="14"/>
                      <a:pt x="3" y="37"/>
                    </a:cubicBezTo>
                    <a:cubicBezTo>
                      <a:pt x="191" y="868"/>
                      <a:pt x="471" y="1677"/>
                      <a:pt x="839" y="2447"/>
                    </a:cubicBezTo>
                    <a:cubicBezTo>
                      <a:pt x="843" y="2456"/>
                      <a:pt x="847" y="2460"/>
                      <a:pt x="856" y="2460"/>
                    </a:cubicBezTo>
                    <a:lnTo>
                      <a:pt x="865" y="2460"/>
                    </a:lnTo>
                    <a:cubicBezTo>
                      <a:pt x="874" y="2460"/>
                      <a:pt x="878" y="2460"/>
                      <a:pt x="882" y="2456"/>
                    </a:cubicBezTo>
                    <a:cubicBezTo>
                      <a:pt x="1744" y="1835"/>
                      <a:pt x="2654" y="1288"/>
                      <a:pt x="3607" y="824"/>
                    </a:cubicBezTo>
                    <a:cubicBezTo>
                      <a:pt x="3624" y="816"/>
                      <a:pt x="3629" y="798"/>
                      <a:pt x="3624" y="785"/>
                    </a:cubicBezTo>
                    <a:cubicBezTo>
                      <a:pt x="3618" y="772"/>
                      <a:pt x="3606" y="766"/>
                      <a:pt x="3593" y="766"/>
                    </a:cubicBezTo>
                    <a:cubicBezTo>
                      <a:pt x="3589" y="766"/>
                      <a:pt x="3585" y="767"/>
                      <a:pt x="3581" y="768"/>
                    </a:cubicBezTo>
                    <a:cubicBezTo>
                      <a:pt x="2636" y="1231"/>
                      <a:pt x="1731" y="1769"/>
                      <a:pt x="878" y="2386"/>
                    </a:cubicBezTo>
                    <a:cubicBezTo>
                      <a:pt x="519" y="1629"/>
                      <a:pt x="248" y="838"/>
                      <a:pt x="65" y="24"/>
                    </a:cubicBezTo>
                    <a:cubicBezTo>
                      <a:pt x="61" y="8"/>
                      <a:pt x="49" y="0"/>
                      <a:pt x="36" y="0"/>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62"/>
              <p:cNvSpPr/>
              <p:nvPr/>
            </p:nvSpPr>
            <p:spPr>
              <a:xfrm>
                <a:off x="5540194" y="3293529"/>
                <a:ext cx="159906" cy="108453"/>
              </a:xfrm>
              <a:custGeom>
                <a:avLst/>
                <a:gdLst/>
                <a:ahLst/>
                <a:cxnLst/>
                <a:rect l="l" t="t" r="r" b="b"/>
                <a:pathLst>
                  <a:path w="3633" h="2464" extrusionOk="0">
                    <a:moveTo>
                      <a:pt x="3598" y="1"/>
                    </a:moveTo>
                    <a:cubicBezTo>
                      <a:pt x="3584" y="1"/>
                      <a:pt x="3572" y="9"/>
                      <a:pt x="3572" y="24"/>
                    </a:cubicBezTo>
                    <a:cubicBezTo>
                      <a:pt x="3388" y="837"/>
                      <a:pt x="3117" y="1633"/>
                      <a:pt x="2758" y="2385"/>
                    </a:cubicBezTo>
                    <a:cubicBezTo>
                      <a:pt x="1905" y="1773"/>
                      <a:pt x="1000" y="1231"/>
                      <a:pt x="55" y="772"/>
                    </a:cubicBezTo>
                    <a:cubicBezTo>
                      <a:pt x="52" y="771"/>
                      <a:pt x="49" y="770"/>
                      <a:pt x="46" y="770"/>
                    </a:cubicBezTo>
                    <a:cubicBezTo>
                      <a:pt x="17" y="770"/>
                      <a:pt x="1" y="808"/>
                      <a:pt x="25" y="828"/>
                    </a:cubicBezTo>
                    <a:cubicBezTo>
                      <a:pt x="982" y="1292"/>
                      <a:pt x="1892" y="1834"/>
                      <a:pt x="2754" y="2455"/>
                    </a:cubicBezTo>
                    <a:cubicBezTo>
                      <a:pt x="2758" y="2460"/>
                      <a:pt x="2767" y="2464"/>
                      <a:pt x="2771" y="2464"/>
                    </a:cubicBezTo>
                    <a:lnTo>
                      <a:pt x="2776" y="2464"/>
                    </a:lnTo>
                    <a:cubicBezTo>
                      <a:pt x="2784" y="2460"/>
                      <a:pt x="2793" y="2455"/>
                      <a:pt x="2797" y="2446"/>
                    </a:cubicBezTo>
                    <a:cubicBezTo>
                      <a:pt x="3165" y="1677"/>
                      <a:pt x="3445" y="868"/>
                      <a:pt x="3628" y="37"/>
                    </a:cubicBezTo>
                    <a:cubicBezTo>
                      <a:pt x="3633" y="19"/>
                      <a:pt x="3624" y="2"/>
                      <a:pt x="3607" y="2"/>
                    </a:cubicBezTo>
                    <a:cubicBezTo>
                      <a:pt x="3604" y="1"/>
                      <a:pt x="3601" y="1"/>
                      <a:pt x="3598" y="1"/>
                    </a:cubicBezTo>
                    <a:close/>
                  </a:path>
                </a:pathLst>
              </a:custGeom>
              <a:solidFill>
                <a:srgbClr val="071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2" name="Google Shape;4102;p62"/>
            <p:cNvSpPr/>
            <p:nvPr/>
          </p:nvSpPr>
          <p:spPr>
            <a:xfrm>
              <a:off x="5491140" y="4772312"/>
              <a:ext cx="512863" cy="58364"/>
            </a:xfrm>
            <a:custGeom>
              <a:avLst/>
              <a:gdLst/>
              <a:ahLst/>
              <a:cxnLst/>
              <a:rect l="l" t="t" r="r" b="b"/>
              <a:pathLst>
                <a:path w="11652" h="1326" extrusionOk="0">
                  <a:moveTo>
                    <a:pt x="5826" y="0"/>
                  </a:moveTo>
                  <a:cubicBezTo>
                    <a:pt x="2611" y="0"/>
                    <a:pt x="1" y="293"/>
                    <a:pt x="1" y="661"/>
                  </a:cubicBezTo>
                  <a:cubicBezTo>
                    <a:pt x="1" y="1028"/>
                    <a:pt x="2611" y="1325"/>
                    <a:pt x="5826" y="1325"/>
                  </a:cubicBezTo>
                  <a:cubicBezTo>
                    <a:pt x="9045" y="1325"/>
                    <a:pt x="11651" y="1028"/>
                    <a:pt x="11651" y="661"/>
                  </a:cubicBezTo>
                  <a:cubicBezTo>
                    <a:pt x="11651" y="293"/>
                    <a:pt x="9045" y="0"/>
                    <a:pt x="5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62"/>
            <p:cNvSpPr/>
            <p:nvPr/>
          </p:nvSpPr>
          <p:spPr>
            <a:xfrm>
              <a:off x="5521158" y="4359804"/>
              <a:ext cx="442395" cy="448337"/>
            </a:xfrm>
            <a:custGeom>
              <a:avLst/>
              <a:gdLst/>
              <a:ahLst/>
              <a:cxnLst/>
              <a:rect l="l" t="t" r="r" b="b"/>
              <a:pathLst>
                <a:path w="10051" h="10186" extrusionOk="0">
                  <a:moveTo>
                    <a:pt x="1" y="0"/>
                  </a:moveTo>
                  <a:lnTo>
                    <a:pt x="276" y="2082"/>
                  </a:lnTo>
                  <a:lnTo>
                    <a:pt x="285" y="2148"/>
                  </a:lnTo>
                  <a:lnTo>
                    <a:pt x="1138" y="8559"/>
                  </a:lnTo>
                  <a:cubicBezTo>
                    <a:pt x="1265" y="9490"/>
                    <a:pt x="2056" y="10186"/>
                    <a:pt x="2997" y="10186"/>
                  </a:cubicBezTo>
                  <a:lnTo>
                    <a:pt x="7239" y="10186"/>
                  </a:lnTo>
                  <a:cubicBezTo>
                    <a:pt x="8196" y="10186"/>
                    <a:pt x="8997" y="9468"/>
                    <a:pt x="9102" y="8515"/>
                  </a:cubicBezTo>
                  <a:lnTo>
                    <a:pt x="9841" y="1876"/>
                  </a:lnTo>
                  <a:lnTo>
                    <a:pt x="9845" y="1811"/>
                  </a:lnTo>
                  <a:lnTo>
                    <a:pt x="100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62"/>
            <p:cNvSpPr/>
            <p:nvPr/>
          </p:nvSpPr>
          <p:spPr>
            <a:xfrm>
              <a:off x="5539358" y="4380348"/>
              <a:ext cx="421224" cy="73549"/>
            </a:xfrm>
            <a:custGeom>
              <a:avLst/>
              <a:gdLst/>
              <a:ahLst/>
              <a:cxnLst/>
              <a:rect l="l" t="t" r="r" b="b"/>
              <a:pathLst>
                <a:path w="9570" h="1671" extrusionOk="0">
                  <a:moveTo>
                    <a:pt x="4881" y="127"/>
                  </a:moveTo>
                  <a:cubicBezTo>
                    <a:pt x="4934" y="127"/>
                    <a:pt x="4986" y="148"/>
                    <a:pt x="5021" y="188"/>
                  </a:cubicBezTo>
                  <a:cubicBezTo>
                    <a:pt x="5108" y="301"/>
                    <a:pt x="5143" y="446"/>
                    <a:pt x="5122" y="586"/>
                  </a:cubicBezTo>
                  <a:cubicBezTo>
                    <a:pt x="5095" y="730"/>
                    <a:pt x="5039" y="866"/>
                    <a:pt x="4955" y="988"/>
                  </a:cubicBezTo>
                  <a:cubicBezTo>
                    <a:pt x="4850" y="892"/>
                    <a:pt x="4767" y="769"/>
                    <a:pt x="4711" y="638"/>
                  </a:cubicBezTo>
                  <a:cubicBezTo>
                    <a:pt x="4649" y="507"/>
                    <a:pt x="4654" y="354"/>
                    <a:pt x="4715" y="223"/>
                  </a:cubicBezTo>
                  <a:cubicBezTo>
                    <a:pt x="4746" y="170"/>
                    <a:pt x="4798" y="131"/>
                    <a:pt x="4859" y="127"/>
                  </a:cubicBezTo>
                  <a:close/>
                  <a:moveTo>
                    <a:pt x="8371" y="65"/>
                  </a:moveTo>
                  <a:cubicBezTo>
                    <a:pt x="8410" y="65"/>
                    <a:pt x="8454" y="78"/>
                    <a:pt x="8485" y="109"/>
                  </a:cubicBezTo>
                  <a:cubicBezTo>
                    <a:pt x="8572" y="188"/>
                    <a:pt x="8625" y="358"/>
                    <a:pt x="8607" y="503"/>
                  </a:cubicBezTo>
                  <a:cubicBezTo>
                    <a:pt x="8581" y="678"/>
                    <a:pt x="8520" y="848"/>
                    <a:pt x="8419" y="992"/>
                  </a:cubicBezTo>
                  <a:cubicBezTo>
                    <a:pt x="8288" y="839"/>
                    <a:pt x="8200" y="651"/>
                    <a:pt x="8170" y="450"/>
                  </a:cubicBezTo>
                  <a:cubicBezTo>
                    <a:pt x="8148" y="319"/>
                    <a:pt x="8174" y="105"/>
                    <a:pt x="8327" y="70"/>
                  </a:cubicBezTo>
                  <a:cubicBezTo>
                    <a:pt x="8340" y="65"/>
                    <a:pt x="8354" y="65"/>
                    <a:pt x="8371" y="65"/>
                  </a:cubicBezTo>
                  <a:close/>
                  <a:moveTo>
                    <a:pt x="6451" y="96"/>
                  </a:moveTo>
                  <a:cubicBezTo>
                    <a:pt x="6582" y="96"/>
                    <a:pt x="6700" y="210"/>
                    <a:pt x="6727" y="332"/>
                  </a:cubicBezTo>
                  <a:cubicBezTo>
                    <a:pt x="6757" y="455"/>
                    <a:pt x="6727" y="616"/>
                    <a:pt x="6635" y="769"/>
                  </a:cubicBezTo>
                  <a:cubicBezTo>
                    <a:pt x="6574" y="874"/>
                    <a:pt x="6490" y="966"/>
                    <a:pt x="6399" y="1045"/>
                  </a:cubicBezTo>
                  <a:cubicBezTo>
                    <a:pt x="6302" y="918"/>
                    <a:pt x="6237" y="778"/>
                    <a:pt x="6202" y="629"/>
                  </a:cubicBezTo>
                  <a:lnTo>
                    <a:pt x="6202" y="625"/>
                  </a:lnTo>
                  <a:cubicBezTo>
                    <a:pt x="6167" y="485"/>
                    <a:pt x="6184" y="336"/>
                    <a:pt x="6254" y="210"/>
                  </a:cubicBezTo>
                  <a:cubicBezTo>
                    <a:pt x="6285" y="153"/>
                    <a:pt x="6342" y="113"/>
                    <a:pt x="6407" y="100"/>
                  </a:cubicBezTo>
                  <a:cubicBezTo>
                    <a:pt x="6421" y="96"/>
                    <a:pt x="6438" y="96"/>
                    <a:pt x="6451" y="96"/>
                  </a:cubicBezTo>
                  <a:close/>
                  <a:moveTo>
                    <a:pt x="455" y="231"/>
                  </a:moveTo>
                  <a:cubicBezTo>
                    <a:pt x="481" y="231"/>
                    <a:pt x="508" y="240"/>
                    <a:pt x="530" y="253"/>
                  </a:cubicBezTo>
                  <a:cubicBezTo>
                    <a:pt x="613" y="328"/>
                    <a:pt x="661" y="437"/>
                    <a:pt x="661" y="546"/>
                  </a:cubicBezTo>
                  <a:cubicBezTo>
                    <a:pt x="661" y="748"/>
                    <a:pt x="608" y="944"/>
                    <a:pt x="503" y="1115"/>
                  </a:cubicBezTo>
                  <a:lnTo>
                    <a:pt x="503" y="1119"/>
                  </a:lnTo>
                  <a:cubicBezTo>
                    <a:pt x="355" y="936"/>
                    <a:pt x="280" y="704"/>
                    <a:pt x="293" y="472"/>
                  </a:cubicBezTo>
                  <a:cubicBezTo>
                    <a:pt x="293" y="424"/>
                    <a:pt x="311" y="275"/>
                    <a:pt x="416" y="240"/>
                  </a:cubicBezTo>
                  <a:cubicBezTo>
                    <a:pt x="429" y="236"/>
                    <a:pt x="442" y="231"/>
                    <a:pt x="455" y="231"/>
                  </a:cubicBezTo>
                  <a:close/>
                  <a:moveTo>
                    <a:pt x="3307" y="166"/>
                  </a:moveTo>
                  <a:cubicBezTo>
                    <a:pt x="3390" y="166"/>
                    <a:pt x="3464" y="210"/>
                    <a:pt x="3503" y="284"/>
                  </a:cubicBezTo>
                  <a:cubicBezTo>
                    <a:pt x="3565" y="415"/>
                    <a:pt x="3573" y="564"/>
                    <a:pt x="3530" y="699"/>
                  </a:cubicBezTo>
                  <a:cubicBezTo>
                    <a:pt x="3482" y="861"/>
                    <a:pt x="3403" y="1006"/>
                    <a:pt x="3298" y="1132"/>
                  </a:cubicBezTo>
                  <a:cubicBezTo>
                    <a:pt x="3189" y="1023"/>
                    <a:pt x="3110" y="892"/>
                    <a:pt x="3062" y="743"/>
                  </a:cubicBezTo>
                  <a:cubicBezTo>
                    <a:pt x="3022" y="638"/>
                    <a:pt x="2996" y="485"/>
                    <a:pt x="3053" y="350"/>
                  </a:cubicBezTo>
                  <a:cubicBezTo>
                    <a:pt x="3097" y="245"/>
                    <a:pt x="3197" y="175"/>
                    <a:pt x="3307" y="166"/>
                  </a:cubicBezTo>
                  <a:close/>
                  <a:moveTo>
                    <a:pt x="1828" y="315"/>
                  </a:moveTo>
                  <a:cubicBezTo>
                    <a:pt x="1977" y="345"/>
                    <a:pt x="2095" y="468"/>
                    <a:pt x="2117" y="621"/>
                  </a:cubicBezTo>
                  <a:cubicBezTo>
                    <a:pt x="2148" y="813"/>
                    <a:pt x="2052" y="984"/>
                    <a:pt x="1990" y="1071"/>
                  </a:cubicBezTo>
                  <a:cubicBezTo>
                    <a:pt x="1955" y="1124"/>
                    <a:pt x="1912" y="1172"/>
                    <a:pt x="1863" y="1215"/>
                  </a:cubicBezTo>
                  <a:cubicBezTo>
                    <a:pt x="1654" y="957"/>
                    <a:pt x="1636" y="564"/>
                    <a:pt x="1828" y="315"/>
                  </a:cubicBezTo>
                  <a:close/>
                  <a:moveTo>
                    <a:pt x="8373" y="0"/>
                  </a:moveTo>
                  <a:cubicBezTo>
                    <a:pt x="8353" y="0"/>
                    <a:pt x="8334" y="3"/>
                    <a:pt x="8314" y="8"/>
                  </a:cubicBezTo>
                  <a:cubicBezTo>
                    <a:pt x="8139" y="48"/>
                    <a:pt x="8078" y="266"/>
                    <a:pt x="8104" y="463"/>
                  </a:cubicBezTo>
                  <a:cubicBezTo>
                    <a:pt x="8139" y="682"/>
                    <a:pt x="8240" y="883"/>
                    <a:pt x="8384" y="1049"/>
                  </a:cubicBezTo>
                  <a:cubicBezTo>
                    <a:pt x="8165" y="1351"/>
                    <a:pt x="7824" y="1543"/>
                    <a:pt x="7453" y="1570"/>
                  </a:cubicBezTo>
                  <a:cubicBezTo>
                    <a:pt x="7430" y="1571"/>
                    <a:pt x="7407" y="1572"/>
                    <a:pt x="7385" y="1572"/>
                  </a:cubicBezTo>
                  <a:cubicBezTo>
                    <a:pt x="7023" y="1572"/>
                    <a:pt x="6664" y="1377"/>
                    <a:pt x="6434" y="1093"/>
                  </a:cubicBezTo>
                  <a:cubicBezTo>
                    <a:pt x="6534" y="1010"/>
                    <a:pt x="6617" y="914"/>
                    <a:pt x="6687" y="804"/>
                  </a:cubicBezTo>
                  <a:cubicBezTo>
                    <a:pt x="6757" y="686"/>
                    <a:pt x="6836" y="503"/>
                    <a:pt x="6788" y="319"/>
                  </a:cubicBezTo>
                  <a:cubicBezTo>
                    <a:pt x="6748" y="169"/>
                    <a:pt x="6610" y="34"/>
                    <a:pt x="6445" y="34"/>
                  </a:cubicBezTo>
                  <a:cubicBezTo>
                    <a:pt x="6427" y="34"/>
                    <a:pt x="6409" y="36"/>
                    <a:pt x="6390" y="39"/>
                  </a:cubicBezTo>
                  <a:cubicBezTo>
                    <a:pt x="6311" y="57"/>
                    <a:pt x="6241" y="109"/>
                    <a:pt x="6197" y="179"/>
                  </a:cubicBezTo>
                  <a:cubicBezTo>
                    <a:pt x="6123" y="319"/>
                    <a:pt x="6101" y="485"/>
                    <a:pt x="6141" y="643"/>
                  </a:cubicBezTo>
                  <a:cubicBezTo>
                    <a:pt x="6180" y="800"/>
                    <a:pt x="6250" y="949"/>
                    <a:pt x="6346" y="1080"/>
                  </a:cubicBezTo>
                  <a:cubicBezTo>
                    <a:pt x="6156" y="1217"/>
                    <a:pt x="5925" y="1291"/>
                    <a:pt x="5691" y="1291"/>
                  </a:cubicBezTo>
                  <a:cubicBezTo>
                    <a:pt x="5672" y="1291"/>
                    <a:pt x="5652" y="1291"/>
                    <a:pt x="5633" y="1290"/>
                  </a:cubicBezTo>
                  <a:cubicBezTo>
                    <a:pt x="5402" y="1272"/>
                    <a:pt x="5178" y="1180"/>
                    <a:pt x="5004" y="1032"/>
                  </a:cubicBezTo>
                  <a:cubicBezTo>
                    <a:pt x="5095" y="901"/>
                    <a:pt x="5157" y="748"/>
                    <a:pt x="5183" y="590"/>
                  </a:cubicBezTo>
                  <a:cubicBezTo>
                    <a:pt x="5209" y="433"/>
                    <a:pt x="5165" y="266"/>
                    <a:pt x="5060" y="144"/>
                  </a:cubicBezTo>
                  <a:cubicBezTo>
                    <a:pt x="5011" y="87"/>
                    <a:pt x="4944" y="60"/>
                    <a:pt x="4877" y="60"/>
                  </a:cubicBezTo>
                  <a:cubicBezTo>
                    <a:pt x="4791" y="60"/>
                    <a:pt x="4705" y="106"/>
                    <a:pt x="4658" y="192"/>
                  </a:cubicBezTo>
                  <a:cubicBezTo>
                    <a:pt x="4588" y="341"/>
                    <a:pt x="4584" y="511"/>
                    <a:pt x="4649" y="664"/>
                  </a:cubicBezTo>
                  <a:cubicBezTo>
                    <a:pt x="4715" y="804"/>
                    <a:pt x="4807" y="936"/>
                    <a:pt x="4920" y="1041"/>
                  </a:cubicBezTo>
                  <a:cubicBezTo>
                    <a:pt x="4715" y="1329"/>
                    <a:pt x="4392" y="1479"/>
                    <a:pt x="4068" y="1479"/>
                  </a:cubicBezTo>
                  <a:cubicBezTo>
                    <a:pt x="3807" y="1479"/>
                    <a:pt x="3545" y="1381"/>
                    <a:pt x="3342" y="1180"/>
                  </a:cubicBezTo>
                  <a:cubicBezTo>
                    <a:pt x="3455" y="1045"/>
                    <a:pt x="3538" y="887"/>
                    <a:pt x="3587" y="721"/>
                  </a:cubicBezTo>
                  <a:cubicBezTo>
                    <a:pt x="3639" y="564"/>
                    <a:pt x="3626" y="398"/>
                    <a:pt x="3556" y="253"/>
                  </a:cubicBezTo>
                  <a:cubicBezTo>
                    <a:pt x="3517" y="183"/>
                    <a:pt x="3451" y="131"/>
                    <a:pt x="3372" y="113"/>
                  </a:cubicBezTo>
                  <a:cubicBezTo>
                    <a:pt x="3351" y="108"/>
                    <a:pt x="3329" y="106"/>
                    <a:pt x="3308" y="106"/>
                  </a:cubicBezTo>
                  <a:cubicBezTo>
                    <a:pt x="3170" y="106"/>
                    <a:pt x="3045" y="210"/>
                    <a:pt x="2996" y="328"/>
                  </a:cubicBezTo>
                  <a:cubicBezTo>
                    <a:pt x="2931" y="476"/>
                    <a:pt x="2961" y="647"/>
                    <a:pt x="2996" y="765"/>
                  </a:cubicBezTo>
                  <a:cubicBezTo>
                    <a:pt x="3049" y="922"/>
                    <a:pt x="3136" y="1062"/>
                    <a:pt x="3254" y="1185"/>
                  </a:cubicBezTo>
                  <a:cubicBezTo>
                    <a:pt x="3140" y="1307"/>
                    <a:pt x="3005" y="1399"/>
                    <a:pt x="2852" y="1456"/>
                  </a:cubicBezTo>
                  <a:cubicBezTo>
                    <a:pt x="2747" y="1494"/>
                    <a:pt x="2638" y="1513"/>
                    <a:pt x="2529" y="1513"/>
                  </a:cubicBezTo>
                  <a:cubicBezTo>
                    <a:pt x="2291" y="1513"/>
                    <a:pt x="2059" y="1424"/>
                    <a:pt x="1903" y="1259"/>
                  </a:cubicBezTo>
                  <a:cubicBezTo>
                    <a:pt x="1955" y="1215"/>
                    <a:pt x="1999" y="1163"/>
                    <a:pt x="2038" y="1106"/>
                  </a:cubicBezTo>
                  <a:cubicBezTo>
                    <a:pt x="2152" y="966"/>
                    <a:pt x="2200" y="787"/>
                    <a:pt x="2174" y="608"/>
                  </a:cubicBezTo>
                  <a:cubicBezTo>
                    <a:pt x="2143" y="415"/>
                    <a:pt x="1986" y="266"/>
                    <a:pt x="1815" y="249"/>
                  </a:cubicBezTo>
                  <a:cubicBezTo>
                    <a:pt x="1807" y="249"/>
                    <a:pt x="1793" y="253"/>
                    <a:pt x="1789" y="262"/>
                  </a:cubicBezTo>
                  <a:cubicBezTo>
                    <a:pt x="1566" y="533"/>
                    <a:pt x="1584" y="971"/>
                    <a:pt x="1811" y="1255"/>
                  </a:cubicBezTo>
                  <a:cubicBezTo>
                    <a:pt x="1638" y="1389"/>
                    <a:pt x="1427" y="1460"/>
                    <a:pt x="1213" y="1460"/>
                  </a:cubicBezTo>
                  <a:cubicBezTo>
                    <a:pt x="1113" y="1460"/>
                    <a:pt x="1012" y="1444"/>
                    <a:pt x="914" y="1412"/>
                  </a:cubicBezTo>
                  <a:cubicBezTo>
                    <a:pt x="775" y="1360"/>
                    <a:pt x="648" y="1277"/>
                    <a:pt x="547" y="1167"/>
                  </a:cubicBezTo>
                  <a:cubicBezTo>
                    <a:pt x="661" y="979"/>
                    <a:pt x="722" y="765"/>
                    <a:pt x="722" y="546"/>
                  </a:cubicBezTo>
                  <a:cubicBezTo>
                    <a:pt x="722" y="428"/>
                    <a:pt x="665" y="275"/>
                    <a:pt x="560" y="205"/>
                  </a:cubicBezTo>
                  <a:cubicBezTo>
                    <a:pt x="529" y="180"/>
                    <a:pt x="493" y="167"/>
                    <a:pt x="456" y="167"/>
                  </a:cubicBezTo>
                  <a:cubicBezTo>
                    <a:pt x="435" y="167"/>
                    <a:pt x="414" y="171"/>
                    <a:pt x="394" y="179"/>
                  </a:cubicBezTo>
                  <a:cubicBezTo>
                    <a:pt x="258" y="227"/>
                    <a:pt x="232" y="398"/>
                    <a:pt x="228" y="463"/>
                  </a:cubicBezTo>
                  <a:cubicBezTo>
                    <a:pt x="219" y="721"/>
                    <a:pt x="302" y="975"/>
                    <a:pt x="473" y="1172"/>
                  </a:cubicBezTo>
                  <a:cubicBezTo>
                    <a:pt x="407" y="1264"/>
                    <a:pt x="333" y="1351"/>
                    <a:pt x="245" y="1430"/>
                  </a:cubicBezTo>
                  <a:cubicBezTo>
                    <a:pt x="171" y="1495"/>
                    <a:pt x="88" y="1552"/>
                    <a:pt x="0" y="1600"/>
                  </a:cubicBezTo>
                  <a:lnTo>
                    <a:pt x="9" y="1670"/>
                  </a:lnTo>
                  <a:cubicBezTo>
                    <a:pt x="210" y="1561"/>
                    <a:pt x="385" y="1408"/>
                    <a:pt x="512" y="1220"/>
                  </a:cubicBezTo>
                  <a:cubicBezTo>
                    <a:pt x="617" y="1329"/>
                    <a:pt x="748" y="1417"/>
                    <a:pt x="893" y="1469"/>
                  </a:cubicBezTo>
                  <a:cubicBezTo>
                    <a:pt x="998" y="1504"/>
                    <a:pt x="1106" y="1521"/>
                    <a:pt x="1213" y="1521"/>
                  </a:cubicBezTo>
                  <a:cubicBezTo>
                    <a:pt x="1442" y="1521"/>
                    <a:pt x="1667" y="1444"/>
                    <a:pt x="1855" y="1299"/>
                  </a:cubicBezTo>
                  <a:cubicBezTo>
                    <a:pt x="2024" y="1476"/>
                    <a:pt x="2276" y="1573"/>
                    <a:pt x="2532" y="1573"/>
                  </a:cubicBezTo>
                  <a:cubicBezTo>
                    <a:pt x="2647" y="1573"/>
                    <a:pt x="2764" y="1554"/>
                    <a:pt x="2874" y="1513"/>
                  </a:cubicBezTo>
                  <a:cubicBezTo>
                    <a:pt x="3036" y="1452"/>
                    <a:pt x="3180" y="1351"/>
                    <a:pt x="3298" y="1224"/>
                  </a:cubicBezTo>
                  <a:cubicBezTo>
                    <a:pt x="3515" y="1436"/>
                    <a:pt x="3793" y="1538"/>
                    <a:pt x="4069" y="1538"/>
                  </a:cubicBezTo>
                  <a:cubicBezTo>
                    <a:pt x="4410" y="1538"/>
                    <a:pt x="4749" y="1382"/>
                    <a:pt x="4969" y="1080"/>
                  </a:cubicBezTo>
                  <a:cubicBezTo>
                    <a:pt x="5152" y="1237"/>
                    <a:pt x="5384" y="1334"/>
                    <a:pt x="5625" y="1355"/>
                  </a:cubicBezTo>
                  <a:cubicBezTo>
                    <a:pt x="5644" y="1356"/>
                    <a:pt x="5663" y="1357"/>
                    <a:pt x="5683" y="1357"/>
                  </a:cubicBezTo>
                  <a:cubicBezTo>
                    <a:pt x="5934" y="1357"/>
                    <a:pt x="6178" y="1278"/>
                    <a:pt x="6381" y="1128"/>
                  </a:cubicBezTo>
                  <a:cubicBezTo>
                    <a:pt x="6634" y="1467"/>
                    <a:pt x="7013" y="1635"/>
                    <a:pt x="7391" y="1635"/>
                  </a:cubicBezTo>
                  <a:cubicBezTo>
                    <a:pt x="7783" y="1635"/>
                    <a:pt x="8174" y="1454"/>
                    <a:pt x="8423" y="1093"/>
                  </a:cubicBezTo>
                  <a:cubicBezTo>
                    <a:pt x="8637" y="1322"/>
                    <a:pt x="8933" y="1447"/>
                    <a:pt x="9238" y="1447"/>
                  </a:cubicBezTo>
                  <a:cubicBezTo>
                    <a:pt x="9346" y="1447"/>
                    <a:pt x="9454" y="1431"/>
                    <a:pt x="9561" y="1399"/>
                  </a:cubicBezTo>
                  <a:lnTo>
                    <a:pt x="9569" y="1334"/>
                  </a:lnTo>
                  <a:lnTo>
                    <a:pt x="9569" y="1334"/>
                  </a:lnTo>
                  <a:cubicBezTo>
                    <a:pt x="9464" y="1366"/>
                    <a:pt x="9354" y="1382"/>
                    <a:pt x="9244" y="1382"/>
                  </a:cubicBezTo>
                  <a:cubicBezTo>
                    <a:pt x="9158" y="1382"/>
                    <a:pt x="9072" y="1372"/>
                    <a:pt x="8988" y="1351"/>
                  </a:cubicBezTo>
                  <a:cubicBezTo>
                    <a:pt x="8786" y="1303"/>
                    <a:pt x="8603" y="1194"/>
                    <a:pt x="8463" y="1041"/>
                  </a:cubicBezTo>
                  <a:cubicBezTo>
                    <a:pt x="8572" y="883"/>
                    <a:pt x="8642" y="704"/>
                    <a:pt x="8668" y="511"/>
                  </a:cubicBezTo>
                  <a:cubicBezTo>
                    <a:pt x="8690" y="345"/>
                    <a:pt x="8629" y="153"/>
                    <a:pt x="8524" y="61"/>
                  </a:cubicBezTo>
                  <a:cubicBezTo>
                    <a:pt x="8482" y="22"/>
                    <a:pt x="8428" y="0"/>
                    <a:pt x="8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76" name="Google Shape;4176;p62"/>
          <p:cNvGrpSpPr/>
          <p:nvPr/>
        </p:nvGrpSpPr>
        <p:grpSpPr>
          <a:xfrm>
            <a:off x="6178450" y="1028668"/>
            <a:ext cx="2143386" cy="3773256"/>
            <a:chOff x="6178450" y="1028668"/>
            <a:chExt cx="2143386" cy="3773256"/>
          </a:xfrm>
        </p:grpSpPr>
        <p:grpSp>
          <p:nvGrpSpPr>
            <p:cNvPr id="4177" name="Google Shape;4177;p62"/>
            <p:cNvGrpSpPr/>
            <p:nvPr/>
          </p:nvGrpSpPr>
          <p:grpSpPr>
            <a:xfrm>
              <a:off x="6178450" y="1028668"/>
              <a:ext cx="2143386" cy="3773256"/>
              <a:chOff x="6178450" y="1028668"/>
              <a:chExt cx="2143386" cy="3773256"/>
            </a:xfrm>
          </p:grpSpPr>
          <p:grpSp>
            <p:nvGrpSpPr>
              <p:cNvPr id="4178" name="Google Shape;4178;p62"/>
              <p:cNvGrpSpPr/>
              <p:nvPr/>
            </p:nvGrpSpPr>
            <p:grpSpPr>
              <a:xfrm>
                <a:off x="6178450" y="1028668"/>
                <a:ext cx="2143386" cy="3773256"/>
                <a:chOff x="6178450" y="1028668"/>
                <a:chExt cx="2143386" cy="3773256"/>
              </a:xfrm>
            </p:grpSpPr>
            <p:grpSp>
              <p:nvGrpSpPr>
                <p:cNvPr id="4179" name="Google Shape;4179;p62"/>
                <p:cNvGrpSpPr/>
                <p:nvPr/>
              </p:nvGrpSpPr>
              <p:grpSpPr>
                <a:xfrm>
                  <a:off x="6178450" y="1028668"/>
                  <a:ext cx="2143386" cy="3773256"/>
                  <a:chOff x="-3832774" y="1043425"/>
                  <a:chExt cx="2680573" cy="4719520"/>
                </a:xfrm>
              </p:grpSpPr>
              <p:sp>
                <p:nvSpPr>
                  <p:cNvPr id="4180" name="Google Shape;4180;p62"/>
                  <p:cNvSpPr/>
                  <p:nvPr/>
                </p:nvSpPr>
                <p:spPr>
                  <a:xfrm>
                    <a:off x="-3832774" y="5484864"/>
                    <a:ext cx="2680573" cy="278081"/>
                  </a:xfrm>
                  <a:custGeom>
                    <a:avLst/>
                    <a:gdLst/>
                    <a:ahLst/>
                    <a:cxnLst/>
                    <a:rect l="l" t="t" r="r" b="b"/>
                    <a:pathLst>
                      <a:path w="74725" h="7753" extrusionOk="0">
                        <a:moveTo>
                          <a:pt x="37355" y="0"/>
                        </a:moveTo>
                        <a:cubicBezTo>
                          <a:pt x="33427" y="0"/>
                          <a:pt x="29618" y="75"/>
                          <a:pt x="26049" y="194"/>
                        </a:cubicBezTo>
                        <a:cubicBezTo>
                          <a:pt x="23091" y="284"/>
                          <a:pt x="20283" y="419"/>
                          <a:pt x="17684" y="583"/>
                        </a:cubicBezTo>
                        <a:cubicBezTo>
                          <a:pt x="17027" y="628"/>
                          <a:pt x="16370" y="672"/>
                          <a:pt x="15743" y="717"/>
                        </a:cubicBezTo>
                        <a:cubicBezTo>
                          <a:pt x="8439" y="1270"/>
                          <a:pt x="3062" y="2076"/>
                          <a:pt x="971" y="3002"/>
                        </a:cubicBezTo>
                        <a:cubicBezTo>
                          <a:pt x="329" y="3286"/>
                          <a:pt x="0" y="3585"/>
                          <a:pt x="0" y="3884"/>
                        </a:cubicBezTo>
                        <a:cubicBezTo>
                          <a:pt x="0" y="4138"/>
                          <a:pt x="239" y="4391"/>
                          <a:pt x="702" y="4630"/>
                        </a:cubicBezTo>
                        <a:cubicBezTo>
                          <a:pt x="4078" y="6408"/>
                          <a:pt x="19208" y="7752"/>
                          <a:pt x="37370" y="7752"/>
                        </a:cubicBezTo>
                        <a:cubicBezTo>
                          <a:pt x="39730" y="7752"/>
                          <a:pt x="42045" y="7737"/>
                          <a:pt x="44285" y="7692"/>
                        </a:cubicBezTo>
                        <a:cubicBezTo>
                          <a:pt x="46705" y="7633"/>
                          <a:pt x="49035" y="7573"/>
                          <a:pt x="51260" y="7483"/>
                        </a:cubicBezTo>
                        <a:cubicBezTo>
                          <a:pt x="61805" y="7035"/>
                          <a:pt x="69975" y="6124"/>
                          <a:pt x="73216" y="4974"/>
                        </a:cubicBezTo>
                        <a:cubicBezTo>
                          <a:pt x="74202" y="4630"/>
                          <a:pt x="74724" y="4257"/>
                          <a:pt x="74724" y="3884"/>
                        </a:cubicBezTo>
                        <a:cubicBezTo>
                          <a:pt x="74724" y="3495"/>
                          <a:pt x="74187" y="3122"/>
                          <a:pt x="73156" y="2763"/>
                        </a:cubicBezTo>
                        <a:cubicBezTo>
                          <a:pt x="70841" y="1972"/>
                          <a:pt x="66121" y="1270"/>
                          <a:pt x="59833" y="777"/>
                        </a:cubicBezTo>
                        <a:cubicBezTo>
                          <a:pt x="53575" y="299"/>
                          <a:pt x="45794" y="0"/>
                          <a:pt x="373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62"/>
                  <p:cNvSpPr/>
                  <p:nvPr/>
                </p:nvSpPr>
                <p:spPr>
                  <a:xfrm>
                    <a:off x="-3454825" y="1043425"/>
                    <a:ext cx="1107150" cy="730900"/>
                  </a:xfrm>
                  <a:custGeom>
                    <a:avLst/>
                    <a:gdLst/>
                    <a:ahLst/>
                    <a:cxnLst/>
                    <a:rect l="l" t="t" r="r" b="b"/>
                    <a:pathLst>
                      <a:path w="44286" h="29236" extrusionOk="0">
                        <a:moveTo>
                          <a:pt x="28269" y="0"/>
                        </a:moveTo>
                        <a:cubicBezTo>
                          <a:pt x="17677" y="0"/>
                          <a:pt x="4466" y="1458"/>
                          <a:pt x="2779" y="2799"/>
                        </a:cubicBezTo>
                        <a:cubicBezTo>
                          <a:pt x="1" y="4994"/>
                          <a:pt x="1017" y="19691"/>
                          <a:pt x="2615" y="24247"/>
                        </a:cubicBezTo>
                        <a:cubicBezTo>
                          <a:pt x="3190" y="25867"/>
                          <a:pt x="6316" y="26388"/>
                          <a:pt x="10098" y="26388"/>
                        </a:cubicBezTo>
                        <a:cubicBezTo>
                          <a:pt x="16917" y="26388"/>
                          <a:pt x="25870" y="24695"/>
                          <a:pt x="25870" y="24695"/>
                        </a:cubicBezTo>
                        <a:lnTo>
                          <a:pt x="30231" y="29235"/>
                        </a:lnTo>
                        <a:lnTo>
                          <a:pt x="30231" y="29235"/>
                        </a:lnTo>
                        <a:lnTo>
                          <a:pt x="29619" y="24695"/>
                        </a:lnTo>
                        <a:cubicBezTo>
                          <a:pt x="29619" y="24695"/>
                          <a:pt x="39670" y="23784"/>
                          <a:pt x="41971" y="22574"/>
                        </a:cubicBezTo>
                        <a:cubicBezTo>
                          <a:pt x="44286" y="21364"/>
                          <a:pt x="44121" y="6279"/>
                          <a:pt x="41672" y="2186"/>
                        </a:cubicBezTo>
                        <a:cubicBezTo>
                          <a:pt x="40712" y="593"/>
                          <a:pt x="35023" y="0"/>
                          <a:pt x="282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62"/>
                  <p:cNvSpPr/>
                  <p:nvPr/>
                </p:nvSpPr>
                <p:spPr>
                  <a:xfrm>
                    <a:off x="-2967900" y="5325300"/>
                    <a:ext cx="377250" cy="400800"/>
                  </a:xfrm>
                  <a:custGeom>
                    <a:avLst/>
                    <a:gdLst/>
                    <a:ahLst/>
                    <a:cxnLst/>
                    <a:rect l="l" t="t" r="r" b="b"/>
                    <a:pathLst>
                      <a:path w="15090" h="16032" extrusionOk="0">
                        <a:moveTo>
                          <a:pt x="11800" y="0"/>
                        </a:moveTo>
                        <a:lnTo>
                          <a:pt x="4690" y="2853"/>
                        </a:lnTo>
                        <a:lnTo>
                          <a:pt x="5556" y="5123"/>
                        </a:lnTo>
                        <a:lnTo>
                          <a:pt x="6423" y="7364"/>
                        </a:lnTo>
                        <a:cubicBezTo>
                          <a:pt x="6423" y="7364"/>
                          <a:pt x="0" y="15085"/>
                          <a:pt x="613" y="15952"/>
                        </a:cubicBezTo>
                        <a:cubicBezTo>
                          <a:pt x="651" y="16006"/>
                          <a:pt x="742" y="16032"/>
                          <a:pt x="879" y="16032"/>
                        </a:cubicBezTo>
                        <a:cubicBezTo>
                          <a:pt x="2915" y="16032"/>
                          <a:pt x="15089" y="10336"/>
                          <a:pt x="14921" y="9455"/>
                        </a:cubicBezTo>
                        <a:cubicBezTo>
                          <a:pt x="14831" y="8932"/>
                          <a:pt x="13965" y="6318"/>
                          <a:pt x="13159" y="3958"/>
                        </a:cubicBezTo>
                        <a:cubicBezTo>
                          <a:pt x="12457" y="1867"/>
                          <a:pt x="11800" y="0"/>
                          <a:pt x="11800"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62"/>
                  <p:cNvSpPr/>
                  <p:nvPr/>
                </p:nvSpPr>
                <p:spPr>
                  <a:xfrm>
                    <a:off x="-2967900" y="5420975"/>
                    <a:ext cx="377250" cy="305125"/>
                  </a:xfrm>
                  <a:custGeom>
                    <a:avLst/>
                    <a:gdLst/>
                    <a:ahLst/>
                    <a:cxnLst/>
                    <a:rect l="l" t="t" r="r" b="b"/>
                    <a:pathLst>
                      <a:path w="15090" h="12205" extrusionOk="0">
                        <a:moveTo>
                          <a:pt x="12374" y="1"/>
                        </a:moveTo>
                        <a:cubicBezTo>
                          <a:pt x="12287" y="1"/>
                          <a:pt x="12200" y="4"/>
                          <a:pt x="12113" y="12"/>
                        </a:cubicBezTo>
                        <a:cubicBezTo>
                          <a:pt x="10635" y="131"/>
                          <a:pt x="9275" y="1281"/>
                          <a:pt x="8319" y="2416"/>
                        </a:cubicBezTo>
                        <a:lnTo>
                          <a:pt x="7722" y="1670"/>
                        </a:lnTo>
                        <a:cubicBezTo>
                          <a:pt x="7528" y="1401"/>
                          <a:pt x="7289" y="1162"/>
                          <a:pt x="7035" y="983"/>
                        </a:cubicBezTo>
                        <a:cubicBezTo>
                          <a:pt x="6847" y="836"/>
                          <a:pt x="6622" y="763"/>
                          <a:pt x="6391" y="763"/>
                        </a:cubicBezTo>
                        <a:cubicBezTo>
                          <a:pt x="6293" y="763"/>
                          <a:pt x="6193" y="776"/>
                          <a:pt x="6094" y="803"/>
                        </a:cubicBezTo>
                        <a:cubicBezTo>
                          <a:pt x="5855" y="893"/>
                          <a:pt x="5676" y="1072"/>
                          <a:pt x="5556" y="1296"/>
                        </a:cubicBezTo>
                        <a:lnTo>
                          <a:pt x="6423" y="3537"/>
                        </a:lnTo>
                        <a:cubicBezTo>
                          <a:pt x="6423" y="3537"/>
                          <a:pt x="0" y="11258"/>
                          <a:pt x="613" y="12125"/>
                        </a:cubicBezTo>
                        <a:cubicBezTo>
                          <a:pt x="651" y="12179"/>
                          <a:pt x="742" y="12205"/>
                          <a:pt x="879" y="12205"/>
                        </a:cubicBezTo>
                        <a:cubicBezTo>
                          <a:pt x="2915" y="12205"/>
                          <a:pt x="15089" y="6509"/>
                          <a:pt x="14921" y="5628"/>
                        </a:cubicBezTo>
                        <a:cubicBezTo>
                          <a:pt x="14831" y="5105"/>
                          <a:pt x="13965" y="2491"/>
                          <a:pt x="13159" y="116"/>
                        </a:cubicBezTo>
                        <a:cubicBezTo>
                          <a:pt x="12910" y="37"/>
                          <a:pt x="12644" y="1"/>
                          <a:pt x="123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62"/>
                  <p:cNvSpPr/>
                  <p:nvPr/>
                </p:nvSpPr>
                <p:spPr>
                  <a:xfrm>
                    <a:off x="-2568375" y="5435825"/>
                    <a:ext cx="414125" cy="278100"/>
                  </a:xfrm>
                  <a:custGeom>
                    <a:avLst/>
                    <a:gdLst/>
                    <a:ahLst/>
                    <a:cxnLst/>
                    <a:rect l="l" t="t" r="r" b="b"/>
                    <a:pathLst>
                      <a:path w="16565" h="11124" extrusionOk="0">
                        <a:moveTo>
                          <a:pt x="8902" y="0"/>
                        </a:moveTo>
                        <a:lnTo>
                          <a:pt x="8872" y="2435"/>
                        </a:lnTo>
                        <a:lnTo>
                          <a:pt x="8828" y="4824"/>
                        </a:lnTo>
                        <a:cubicBezTo>
                          <a:pt x="8828" y="4824"/>
                          <a:pt x="1" y="9604"/>
                          <a:pt x="240" y="10635"/>
                        </a:cubicBezTo>
                        <a:cubicBezTo>
                          <a:pt x="320" y="10981"/>
                          <a:pt x="2098" y="11123"/>
                          <a:pt x="4430" y="11123"/>
                        </a:cubicBezTo>
                        <a:cubicBezTo>
                          <a:pt x="9041" y="11123"/>
                          <a:pt x="15818" y="10567"/>
                          <a:pt x="15937" y="9933"/>
                        </a:cubicBezTo>
                        <a:cubicBezTo>
                          <a:pt x="16042" y="9425"/>
                          <a:pt x="16221" y="6662"/>
                          <a:pt x="16355" y="4182"/>
                        </a:cubicBezTo>
                        <a:cubicBezTo>
                          <a:pt x="16475" y="1987"/>
                          <a:pt x="16564" y="0"/>
                          <a:pt x="16564"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62"/>
                  <p:cNvSpPr/>
                  <p:nvPr/>
                </p:nvSpPr>
                <p:spPr>
                  <a:xfrm>
                    <a:off x="-2568375" y="5490300"/>
                    <a:ext cx="408525" cy="223625"/>
                  </a:xfrm>
                  <a:custGeom>
                    <a:avLst/>
                    <a:gdLst/>
                    <a:ahLst/>
                    <a:cxnLst/>
                    <a:rect l="l" t="t" r="r" b="b"/>
                    <a:pathLst>
                      <a:path w="16341" h="8945" extrusionOk="0">
                        <a:moveTo>
                          <a:pt x="9490" y="0"/>
                        </a:moveTo>
                        <a:cubicBezTo>
                          <a:pt x="9257" y="0"/>
                          <a:pt x="9039" y="89"/>
                          <a:pt x="8872" y="256"/>
                        </a:cubicBezTo>
                        <a:lnTo>
                          <a:pt x="8828" y="2645"/>
                        </a:lnTo>
                        <a:cubicBezTo>
                          <a:pt x="8828" y="2645"/>
                          <a:pt x="1" y="7425"/>
                          <a:pt x="240" y="8456"/>
                        </a:cubicBezTo>
                        <a:cubicBezTo>
                          <a:pt x="320" y="8802"/>
                          <a:pt x="2098" y="8944"/>
                          <a:pt x="4430" y="8944"/>
                        </a:cubicBezTo>
                        <a:cubicBezTo>
                          <a:pt x="9041" y="8944"/>
                          <a:pt x="15818" y="8388"/>
                          <a:pt x="15937" y="7754"/>
                        </a:cubicBezTo>
                        <a:cubicBezTo>
                          <a:pt x="16042" y="7246"/>
                          <a:pt x="16221" y="4483"/>
                          <a:pt x="16340" y="2003"/>
                        </a:cubicBezTo>
                        <a:cubicBezTo>
                          <a:pt x="16072" y="1779"/>
                          <a:pt x="15758" y="1600"/>
                          <a:pt x="15414" y="1495"/>
                        </a:cubicBezTo>
                        <a:cubicBezTo>
                          <a:pt x="15071" y="1390"/>
                          <a:pt x="14711" y="1344"/>
                          <a:pt x="14345" y="1344"/>
                        </a:cubicBezTo>
                        <a:cubicBezTo>
                          <a:pt x="13200" y="1344"/>
                          <a:pt x="11993" y="1796"/>
                          <a:pt x="11008" y="2317"/>
                        </a:cubicBezTo>
                        <a:lnTo>
                          <a:pt x="10724" y="1406"/>
                        </a:lnTo>
                        <a:cubicBezTo>
                          <a:pt x="10650" y="1092"/>
                          <a:pt x="10515" y="779"/>
                          <a:pt x="10351" y="510"/>
                        </a:cubicBezTo>
                        <a:cubicBezTo>
                          <a:pt x="10172" y="226"/>
                          <a:pt x="9873" y="32"/>
                          <a:pt x="9545" y="2"/>
                        </a:cubicBezTo>
                        <a:cubicBezTo>
                          <a:pt x="9526" y="1"/>
                          <a:pt x="9508" y="0"/>
                          <a:pt x="9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62"/>
                  <p:cNvSpPr/>
                  <p:nvPr/>
                </p:nvSpPr>
                <p:spPr>
                  <a:xfrm>
                    <a:off x="-3275575" y="3325375"/>
                    <a:ext cx="1264325" cy="2150775"/>
                  </a:xfrm>
                  <a:custGeom>
                    <a:avLst/>
                    <a:gdLst/>
                    <a:ahLst/>
                    <a:cxnLst/>
                    <a:rect l="l" t="t" r="r" b="b"/>
                    <a:pathLst>
                      <a:path w="50573" h="86031" extrusionOk="0">
                        <a:moveTo>
                          <a:pt x="17759" y="1"/>
                        </a:moveTo>
                        <a:cubicBezTo>
                          <a:pt x="17759" y="1"/>
                          <a:pt x="0" y="45675"/>
                          <a:pt x="2046" y="54337"/>
                        </a:cubicBezTo>
                        <a:cubicBezTo>
                          <a:pt x="4092" y="62985"/>
                          <a:pt x="16400" y="83836"/>
                          <a:pt x="16400" y="83836"/>
                        </a:cubicBezTo>
                        <a:lnTo>
                          <a:pt x="27094" y="80191"/>
                        </a:lnTo>
                        <a:lnTo>
                          <a:pt x="26183" y="78145"/>
                        </a:lnTo>
                        <a:lnTo>
                          <a:pt x="16728" y="51261"/>
                        </a:lnTo>
                        <a:lnTo>
                          <a:pt x="30170" y="30978"/>
                        </a:lnTo>
                        <a:lnTo>
                          <a:pt x="33710" y="55010"/>
                        </a:lnTo>
                        <a:lnTo>
                          <a:pt x="35756" y="84971"/>
                        </a:lnTo>
                        <a:cubicBezTo>
                          <a:pt x="35756" y="84971"/>
                          <a:pt x="39676" y="86030"/>
                          <a:pt x="43236" y="86030"/>
                        </a:cubicBezTo>
                        <a:cubicBezTo>
                          <a:pt x="44495" y="86030"/>
                          <a:pt x="45710" y="85898"/>
                          <a:pt x="46690" y="85538"/>
                        </a:cubicBezTo>
                        <a:cubicBezTo>
                          <a:pt x="46690" y="85538"/>
                          <a:pt x="50573" y="32352"/>
                          <a:pt x="49079" y="24600"/>
                        </a:cubicBezTo>
                        <a:cubicBezTo>
                          <a:pt x="47601" y="16848"/>
                          <a:pt x="42478" y="464"/>
                          <a:pt x="42478" y="464"/>
                        </a:cubicBezTo>
                        <a:lnTo>
                          <a:pt x="177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62"/>
                  <p:cNvSpPr/>
                  <p:nvPr/>
                </p:nvSpPr>
                <p:spPr>
                  <a:xfrm>
                    <a:off x="-2648650" y="3744050"/>
                    <a:ext cx="269625" cy="1708600"/>
                  </a:xfrm>
                  <a:custGeom>
                    <a:avLst/>
                    <a:gdLst/>
                    <a:ahLst/>
                    <a:cxnLst/>
                    <a:rect l="l" t="t" r="r" b="b"/>
                    <a:pathLst>
                      <a:path w="10785" h="68344" extrusionOk="0">
                        <a:moveTo>
                          <a:pt x="137" y="0"/>
                        </a:moveTo>
                        <a:cubicBezTo>
                          <a:pt x="122" y="0"/>
                          <a:pt x="106" y="4"/>
                          <a:pt x="90" y="12"/>
                        </a:cubicBezTo>
                        <a:cubicBezTo>
                          <a:pt x="30" y="27"/>
                          <a:pt x="0" y="86"/>
                          <a:pt x="15" y="146"/>
                        </a:cubicBezTo>
                        <a:lnTo>
                          <a:pt x="4989" y="14261"/>
                        </a:lnTo>
                        <a:cubicBezTo>
                          <a:pt x="5004" y="14455"/>
                          <a:pt x="8215" y="33692"/>
                          <a:pt x="9126" y="46597"/>
                        </a:cubicBezTo>
                        <a:cubicBezTo>
                          <a:pt x="10022" y="59516"/>
                          <a:pt x="10560" y="68149"/>
                          <a:pt x="10560" y="68239"/>
                        </a:cubicBezTo>
                        <a:cubicBezTo>
                          <a:pt x="10575" y="68299"/>
                          <a:pt x="10620" y="68343"/>
                          <a:pt x="10679" y="68343"/>
                        </a:cubicBezTo>
                        <a:cubicBezTo>
                          <a:pt x="10739" y="68328"/>
                          <a:pt x="10784" y="68284"/>
                          <a:pt x="10784" y="68224"/>
                        </a:cubicBezTo>
                        <a:cubicBezTo>
                          <a:pt x="10769" y="68134"/>
                          <a:pt x="10246" y="59501"/>
                          <a:pt x="9335" y="46582"/>
                        </a:cubicBezTo>
                        <a:cubicBezTo>
                          <a:pt x="8439" y="33662"/>
                          <a:pt x="5228" y="14410"/>
                          <a:pt x="5198" y="14201"/>
                        </a:cubicBezTo>
                        <a:lnTo>
                          <a:pt x="224" y="72"/>
                        </a:lnTo>
                        <a:cubicBezTo>
                          <a:pt x="213" y="28"/>
                          <a:pt x="179" y="0"/>
                          <a:pt x="1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62"/>
                  <p:cNvSpPr/>
                  <p:nvPr/>
                </p:nvSpPr>
                <p:spPr>
                  <a:xfrm>
                    <a:off x="-2269275" y="3352550"/>
                    <a:ext cx="140425" cy="2121375"/>
                  </a:xfrm>
                  <a:custGeom>
                    <a:avLst/>
                    <a:gdLst/>
                    <a:ahLst/>
                    <a:cxnLst/>
                    <a:rect l="l" t="t" r="r" b="b"/>
                    <a:pathLst>
                      <a:path w="5617" h="84855" extrusionOk="0">
                        <a:moveTo>
                          <a:pt x="119" y="0"/>
                        </a:moveTo>
                        <a:cubicBezTo>
                          <a:pt x="110" y="0"/>
                          <a:pt x="100" y="2"/>
                          <a:pt x="90" y="4"/>
                        </a:cubicBezTo>
                        <a:cubicBezTo>
                          <a:pt x="30" y="34"/>
                          <a:pt x="0" y="94"/>
                          <a:pt x="15" y="153"/>
                        </a:cubicBezTo>
                        <a:cubicBezTo>
                          <a:pt x="3406" y="11893"/>
                          <a:pt x="5093" y="25261"/>
                          <a:pt x="5302" y="42198"/>
                        </a:cubicBezTo>
                        <a:cubicBezTo>
                          <a:pt x="5392" y="49696"/>
                          <a:pt x="5213" y="57313"/>
                          <a:pt x="5034" y="64676"/>
                        </a:cubicBezTo>
                        <a:cubicBezTo>
                          <a:pt x="4869" y="71248"/>
                          <a:pt x="4705" y="78044"/>
                          <a:pt x="4750" y="84735"/>
                        </a:cubicBezTo>
                        <a:cubicBezTo>
                          <a:pt x="4750" y="84795"/>
                          <a:pt x="4795" y="84855"/>
                          <a:pt x="4854" y="84855"/>
                        </a:cubicBezTo>
                        <a:cubicBezTo>
                          <a:pt x="4914" y="84855"/>
                          <a:pt x="4959" y="84795"/>
                          <a:pt x="4959" y="84735"/>
                        </a:cubicBezTo>
                        <a:cubicBezTo>
                          <a:pt x="4929" y="78059"/>
                          <a:pt x="5093" y="71263"/>
                          <a:pt x="5243" y="64676"/>
                        </a:cubicBezTo>
                        <a:cubicBezTo>
                          <a:pt x="5422" y="57328"/>
                          <a:pt x="5616" y="49696"/>
                          <a:pt x="5511" y="42198"/>
                        </a:cubicBezTo>
                        <a:cubicBezTo>
                          <a:pt x="5317" y="25246"/>
                          <a:pt x="3630" y="11863"/>
                          <a:pt x="224" y="94"/>
                        </a:cubicBezTo>
                        <a:cubicBezTo>
                          <a:pt x="212" y="31"/>
                          <a:pt x="168" y="0"/>
                          <a:pt x="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62"/>
                  <p:cNvSpPr/>
                  <p:nvPr/>
                </p:nvSpPr>
                <p:spPr>
                  <a:xfrm>
                    <a:off x="-2913400" y="4007525"/>
                    <a:ext cx="365225" cy="1337200"/>
                  </a:xfrm>
                  <a:custGeom>
                    <a:avLst/>
                    <a:gdLst/>
                    <a:ahLst/>
                    <a:cxnLst/>
                    <a:rect l="l" t="t" r="r" b="b"/>
                    <a:pathLst>
                      <a:path w="14609" h="53488" extrusionOk="0">
                        <a:moveTo>
                          <a:pt x="14482" y="1"/>
                        </a:moveTo>
                        <a:cubicBezTo>
                          <a:pt x="14451" y="1"/>
                          <a:pt x="14423" y="15"/>
                          <a:pt x="14399" y="47"/>
                        </a:cubicBezTo>
                        <a:cubicBezTo>
                          <a:pt x="8977" y="6634"/>
                          <a:pt x="4302" y="13818"/>
                          <a:pt x="479" y="21450"/>
                        </a:cubicBezTo>
                        <a:cubicBezTo>
                          <a:pt x="270" y="21854"/>
                          <a:pt x="31" y="22347"/>
                          <a:pt x="1" y="22884"/>
                        </a:cubicBezTo>
                        <a:cubicBezTo>
                          <a:pt x="16" y="23332"/>
                          <a:pt x="105" y="23780"/>
                          <a:pt x="285" y="24199"/>
                        </a:cubicBezTo>
                        <a:lnTo>
                          <a:pt x="10635" y="53413"/>
                        </a:lnTo>
                        <a:cubicBezTo>
                          <a:pt x="10650" y="53458"/>
                          <a:pt x="10695" y="53488"/>
                          <a:pt x="10740" y="53488"/>
                        </a:cubicBezTo>
                        <a:cubicBezTo>
                          <a:pt x="10755" y="53488"/>
                          <a:pt x="10770" y="53473"/>
                          <a:pt x="10785" y="53473"/>
                        </a:cubicBezTo>
                        <a:cubicBezTo>
                          <a:pt x="10829" y="53458"/>
                          <a:pt x="10859" y="53383"/>
                          <a:pt x="10844" y="53339"/>
                        </a:cubicBezTo>
                        <a:lnTo>
                          <a:pt x="509" y="24124"/>
                        </a:lnTo>
                        <a:cubicBezTo>
                          <a:pt x="344" y="23721"/>
                          <a:pt x="240" y="23303"/>
                          <a:pt x="240" y="22884"/>
                        </a:cubicBezTo>
                        <a:cubicBezTo>
                          <a:pt x="255" y="22436"/>
                          <a:pt x="434" y="22033"/>
                          <a:pt x="688" y="21555"/>
                        </a:cubicBezTo>
                        <a:cubicBezTo>
                          <a:pt x="4497" y="13938"/>
                          <a:pt x="9157" y="6769"/>
                          <a:pt x="14578" y="182"/>
                        </a:cubicBezTo>
                        <a:cubicBezTo>
                          <a:pt x="14608" y="137"/>
                          <a:pt x="14608" y="62"/>
                          <a:pt x="14563" y="32"/>
                        </a:cubicBezTo>
                        <a:cubicBezTo>
                          <a:pt x="14536" y="12"/>
                          <a:pt x="14508" y="1"/>
                          <a:pt x="144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62"/>
                  <p:cNvSpPr/>
                  <p:nvPr/>
                </p:nvSpPr>
                <p:spPr>
                  <a:xfrm>
                    <a:off x="-3213225" y="1558175"/>
                    <a:ext cx="269250" cy="352050"/>
                  </a:xfrm>
                  <a:custGeom>
                    <a:avLst/>
                    <a:gdLst/>
                    <a:ahLst/>
                    <a:cxnLst/>
                    <a:rect l="l" t="t" r="r" b="b"/>
                    <a:pathLst>
                      <a:path w="10770" h="14082" extrusionOk="0">
                        <a:moveTo>
                          <a:pt x="7092" y="0"/>
                        </a:moveTo>
                        <a:cubicBezTo>
                          <a:pt x="6113" y="0"/>
                          <a:pt x="1679" y="4546"/>
                          <a:pt x="852" y="5822"/>
                        </a:cubicBezTo>
                        <a:cubicBezTo>
                          <a:pt x="0" y="7137"/>
                          <a:pt x="792" y="6853"/>
                          <a:pt x="852" y="10214"/>
                        </a:cubicBezTo>
                        <a:cubicBezTo>
                          <a:pt x="882" y="11782"/>
                          <a:pt x="0" y="13335"/>
                          <a:pt x="0" y="13335"/>
                        </a:cubicBezTo>
                        <a:lnTo>
                          <a:pt x="5691" y="14082"/>
                        </a:lnTo>
                        <a:cubicBezTo>
                          <a:pt x="7857" y="11289"/>
                          <a:pt x="6438" y="7928"/>
                          <a:pt x="6438" y="7928"/>
                        </a:cubicBezTo>
                        <a:cubicBezTo>
                          <a:pt x="7394" y="7465"/>
                          <a:pt x="8379" y="7077"/>
                          <a:pt x="9395" y="6748"/>
                        </a:cubicBezTo>
                        <a:cubicBezTo>
                          <a:pt x="10261" y="6480"/>
                          <a:pt x="9694" y="5822"/>
                          <a:pt x="9694" y="5822"/>
                        </a:cubicBezTo>
                        <a:cubicBezTo>
                          <a:pt x="10769" y="4852"/>
                          <a:pt x="9455" y="4403"/>
                          <a:pt x="9455" y="4403"/>
                        </a:cubicBezTo>
                        <a:cubicBezTo>
                          <a:pt x="9891" y="3446"/>
                          <a:pt x="8931" y="3196"/>
                          <a:pt x="7812" y="3196"/>
                        </a:cubicBezTo>
                        <a:cubicBezTo>
                          <a:pt x="6592" y="3196"/>
                          <a:pt x="5183" y="3492"/>
                          <a:pt x="5183" y="3492"/>
                        </a:cubicBezTo>
                        <a:cubicBezTo>
                          <a:pt x="5183" y="3492"/>
                          <a:pt x="7976" y="296"/>
                          <a:pt x="7170" y="12"/>
                        </a:cubicBezTo>
                        <a:cubicBezTo>
                          <a:pt x="7147" y="4"/>
                          <a:pt x="7121" y="0"/>
                          <a:pt x="7092"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62"/>
                  <p:cNvSpPr/>
                  <p:nvPr/>
                </p:nvSpPr>
                <p:spPr>
                  <a:xfrm>
                    <a:off x="-3140425" y="1635625"/>
                    <a:ext cx="168425" cy="54300"/>
                  </a:xfrm>
                  <a:custGeom>
                    <a:avLst/>
                    <a:gdLst/>
                    <a:ahLst/>
                    <a:cxnLst/>
                    <a:rect l="l" t="t" r="r" b="b"/>
                    <a:pathLst>
                      <a:path w="6737" h="2172" extrusionOk="0">
                        <a:moveTo>
                          <a:pt x="4722" y="0"/>
                        </a:moveTo>
                        <a:cubicBezTo>
                          <a:pt x="3785" y="0"/>
                          <a:pt x="2773" y="160"/>
                          <a:pt x="2256" y="320"/>
                        </a:cubicBezTo>
                        <a:cubicBezTo>
                          <a:pt x="1315" y="603"/>
                          <a:pt x="90" y="1993"/>
                          <a:pt x="31" y="2052"/>
                        </a:cubicBezTo>
                        <a:cubicBezTo>
                          <a:pt x="1" y="2082"/>
                          <a:pt x="1" y="2127"/>
                          <a:pt x="31" y="2157"/>
                        </a:cubicBezTo>
                        <a:cubicBezTo>
                          <a:pt x="46" y="2157"/>
                          <a:pt x="61" y="2172"/>
                          <a:pt x="76" y="2172"/>
                        </a:cubicBezTo>
                        <a:cubicBezTo>
                          <a:pt x="105" y="2172"/>
                          <a:pt x="135" y="2157"/>
                          <a:pt x="150" y="2127"/>
                        </a:cubicBezTo>
                        <a:cubicBezTo>
                          <a:pt x="165" y="2127"/>
                          <a:pt x="1405" y="723"/>
                          <a:pt x="2301" y="454"/>
                        </a:cubicBezTo>
                        <a:cubicBezTo>
                          <a:pt x="2809" y="301"/>
                          <a:pt x="3848" y="135"/>
                          <a:pt x="4787" y="135"/>
                        </a:cubicBezTo>
                        <a:cubicBezTo>
                          <a:pt x="5310" y="135"/>
                          <a:pt x="5802" y="186"/>
                          <a:pt x="6154" y="320"/>
                        </a:cubicBezTo>
                        <a:cubicBezTo>
                          <a:pt x="6319" y="394"/>
                          <a:pt x="6453" y="529"/>
                          <a:pt x="6528" y="693"/>
                        </a:cubicBezTo>
                        <a:cubicBezTo>
                          <a:pt x="6588" y="857"/>
                          <a:pt x="6588" y="1037"/>
                          <a:pt x="6528" y="1186"/>
                        </a:cubicBezTo>
                        <a:cubicBezTo>
                          <a:pt x="6513" y="1216"/>
                          <a:pt x="6498" y="1231"/>
                          <a:pt x="6483" y="1261"/>
                        </a:cubicBezTo>
                        <a:cubicBezTo>
                          <a:pt x="6468" y="1291"/>
                          <a:pt x="6483" y="1335"/>
                          <a:pt x="6513" y="1365"/>
                        </a:cubicBezTo>
                        <a:cubicBezTo>
                          <a:pt x="6521" y="1369"/>
                          <a:pt x="6530" y="1371"/>
                          <a:pt x="6539" y="1371"/>
                        </a:cubicBezTo>
                        <a:cubicBezTo>
                          <a:pt x="6565" y="1371"/>
                          <a:pt x="6592" y="1357"/>
                          <a:pt x="6602" y="1335"/>
                        </a:cubicBezTo>
                        <a:cubicBezTo>
                          <a:pt x="6632" y="1305"/>
                          <a:pt x="6647" y="1276"/>
                          <a:pt x="6647" y="1246"/>
                        </a:cubicBezTo>
                        <a:cubicBezTo>
                          <a:pt x="6737" y="1052"/>
                          <a:pt x="6737" y="842"/>
                          <a:pt x="6647" y="648"/>
                        </a:cubicBezTo>
                        <a:cubicBezTo>
                          <a:pt x="6573" y="439"/>
                          <a:pt x="6393" y="275"/>
                          <a:pt x="6184" y="200"/>
                        </a:cubicBezTo>
                        <a:cubicBezTo>
                          <a:pt x="5802" y="56"/>
                          <a:pt x="5275" y="0"/>
                          <a:pt x="4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62"/>
                  <p:cNvSpPr/>
                  <p:nvPr/>
                </p:nvSpPr>
                <p:spPr>
                  <a:xfrm>
                    <a:off x="-3115400" y="1665775"/>
                    <a:ext cx="157225" cy="44325"/>
                  </a:xfrm>
                  <a:custGeom>
                    <a:avLst/>
                    <a:gdLst/>
                    <a:ahLst/>
                    <a:cxnLst/>
                    <a:rect l="l" t="t" r="r" b="b"/>
                    <a:pathLst>
                      <a:path w="6289" h="1773" extrusionOk="0">
                        <a:moveTo>
                          <a:pt x="4558" y="0"/>
                        </a:moveTo>
                        <a:cubicBezTo>
                          <a:pt x="3921" y="0"/>
                          <a:pt x="3242" y="89"/>
                          <a:pt x="2779" y="174"/>
                        </a:cubicBezTo>
                        <a:cubicBezTo>
                          <a:pt x="1748" y="383"/>
                          <a:pt x="120" y="1593"/>
                          <a:pt x="45" y="1653"/>
                        </a:cubicBezTo>
                        <a:cubicBezTo>
                          <a:pt x="15" y="1668"/>
                          <a:pt x="1" y="1713"/>
                          <a:pt x="30" y="1742"/>
                        </a:cubicBezTo>
                        <a:cubicBezTo>
                          <a:pt x="45" y="1757"/>
                          <a:pt x="60" y="1772"/>
                          <a:pt x="90" y="1772"/>
                        </a:cubicBezTo>
                        <a:cubicBezTo>
                          <a:pt x="105" y="1772"/>
                          <a:pt x="120" y="1772"/>
                          <a:pt x="135" y="1757"/>
                        </a:cubicBezTo>
                        <a:cubicBezTo>
                          <a:pt x="150" y="1742"/>
                          <a:pt x="1808" y="503"/>
                          <a:pt x="2808" y="323"/>
                        </a:cubicBezTo>
                        <a:cubicBezTo>
                          <a:pt x="3249" y="235"/>
                          <a:pt x="3943" y="143"/>
                          <a:pt x="4583" y="143"/>
                        </a:cubicBezTo>
                        <a:cubicBezTo>
                          <a:pt x="5138" y="143"/>
                          <a:pt x="5653" y="212"/>
                          <a:pt x="5930" y="413"/>
                        </a:cubicBezTo>
                        <a:cubicBezTo>
                          <a:pt x="6050" y="488"/>
                          <a:pt x="6124" y="622"/>
                          <a:pt x="6139" y="757"/>
                        </a:cubicBezTo>
                        <a:cubicBezTo>
                          <a:pt x="6154" y="787"/>
                          <a:pt x="6184" y="816"/>
                          <a:pt x="6214" y="816"/>
                        </a:cubicBezTo>
                        <a:cubicBezTo>
                          <a:pt x="6259" y="816"/>
                          <a:pt x="6289" y="772"/>
                          <a:pt x="6274" y="742"/>
                        </a:cubicBezTo>
                        <a:cubicBezTo>
                          <a:pt x="6259" y="562"/>
                          <a:pt x="6169" y="398"/>
                          <a:pt x="6020" y="309"/>
                        </a:cubicBezTo>
                        <a:cubicBezTo>
                          <a:pt x="5710" y="78"/>
                          <a:pt x="5152" y="0"/>
                          <a:pt x="4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62"/>
                  <p:cNvSpPr/>
                  <p:nvPr/>
                </p:nvSpPr>
                <p:spPr>
                  <a:xfrm>
                    <a:off x="-3101575" y="1701150"/>
                    <a:ext cx="134450" cy="37325"/>
                  </a:xfrm>
                  <a:custGeom>
                    <a:avLst/>
                    <a:gdLst/>
                    <a:ahLst/>
                    <a:cxnLst/>
                    <a:rect l="l" t="t" r="r" b="b"/>
                    <a:pathLst>
                      <a:path w="5378" h="1493" extrusionOk="0">
                        <a:moveTo>
                          <a:pt x="4610" y="0"/>
                        </a:moveTo>
                        <a:cubicBezTo>
                          <a:pt x="4333" y="0"/>
                          <a:pt x="3978" y="27"/>
                          <a:pt x="3525" y="59"/>
                        </a:cubicBezTo>
                        <a:lnTo>
                          <a:pt x="2987" y="103"/>
                        </a:lnTo>
                        <a:cubicBezTo>
                          <a:pt x="1598" y="208"/>
                          <a:pt x="105" y="1328"/>
                          <a:pt x="30" y="1373"/>
                        </a:cubicBezTo>
                        <a:cubicBezTo>
                          <a:pt x="0" y="1388"/>
                          <a:pt x="0" y="1433"/>
                          <a:pt x="15" y="1463"/>
                        </a:cubicBezTo>
                        <a:cubicBezTo>
                          <a:pt x="30" y="1492"/>
                          <a:pt x="60" y="1492"/>
                          <a:pt x="75" y="1492"/>
                        </a:cubicBezTo>
                        <a:cubicBezTo>
                          <a:pt x="90" y="1492"/>
                          <a:pt x="105" y="1492"/>
                          <a:pt x="120" y="1477"/>
                        </a:cubicBezTo>
                        <a:cubicBezTo>
                          <a:pt x="135" y="1477"/>
                          <a:pt x="1658" y="342"/>
                          <a:pt x="3002" y="238"/>
                        </a:cubicBezTo>
                        <a:lnTo>
                          <a:pt x="3540" y="208"/>
                        </a:lnTo>
                        <a:cubicBezTo>
                          <a:pt x="3993" y="174"/>
                          <a:pt x="4351" y="146"/>
                          <a:pt x="4625" y="146"/>
                        </a:cubicBezTo>
                        <a:cubicBezTo>
                          <a:pt x="4947" y="146"/>
                          <a:pt x="5153" y="184"/>
                          <a:pt x="5258" y="298"/>
                        </a:cubicBezTo>
                        <a:cubicBezTo>
                          <a:pt x="5273" y="312"/>
                          <a:pt x="5291" y="320"/>
                          <a:pt x="5308" y="320"/>
                        </a:cubicBezTo>
                        <a:cubicBezTo>
                          <a:pt x="5325" y="320"/>
                          <a:pt x="5340" y="312"/>
                          <a:pt x="5347" y="298"/>
                        </a:cubicBezTo>
                        <a:cubicBezTo>
                          <a:pt x="5377" y="268"/>
                          <a:pt x="5377" y="223"/>
                          <a:pt x="5347" y="193"/>
                        </a:cubicBezTo>
                        <a:cubicBezTo>
                          <a:pt x="5210" y="48"/>
                          <a:pt x="4981" y="0"/>
                          <a:pt x="4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62"/>
                  <p:cNvSpPr/>
                  <p:nvPr/>
                </p:nvSpPr>
                <p:spPr>
                  <a:xfrm>
                    <a:off x="-2930575" y="1997100"/>
                    <a:ext cx="893575" cy="770275"/>
                  </a:xfrm>
                  <a:custGeom>
                    <a:avLst/>
                    <a:gdLst/>
                    <a:ahLst/>
                    <a:cxnLst/>
                    <a:rect l="l" t="t" r="r" b="b"/>
                    <a:pathLst>
                      <a:path w="35743" h="30811" extrusionOk="0">
                        <a:moveTo>
                          <a:pt x="17317" y="0"/>
                        </a:moveTo>
                        <a:cubicBezTo>
                          <a:pt x="14957" y="0"/>
                          <a:pt x="12760" y="529"/>
                          <a:pt x="10740" y="2201"/>
                        </a:cubicBezTo>
                        <a:cubicBezTo>
                          <a:pt x="8798" y="3799"/>
                          <a:pt x="8230" y="6427"/>
                          <a:pt x="8499" y="8832"/>
                        </a:cubicBezTo>
                        <a:cubicBezTo>
                          <a:pt x="8664" y="10161"/>
                          <a:pt x="9082" y="11789"/>
                          <a:pt x="8186" y="12939"/>
                        </a:cubicBezTo>
                        <a:cubicBezTo>
                          <a:pt x="7454" y="13865"/>
                          <a:pt x="6214" y="13970"/>
                          <a:pt x="5169" y="14313"/>
                        </a:cubicBezTo>
                        <a:cubicBezTo>
                          <a:pt x="1928" y="15404"/>
                          <a:pt x="1" y="19108"/>
                          <a:pt x="807" y="22394"/>
                        </a:cubicBezTo>
                        <a:cubicBezTo>
                          <a:pt x="1509" y="25232"/>
                          <a:pt x="3750" y="26636"/>
                          <a:pt x="6304" y="27606"/>
                        </a:cubicBezTo>
                        <a:cubicBezTo>
                          <a:pt x="9291" y="28712"/>
                          <a:pt x="12457" y="29234"/>
                          <a:pt x="15594" y="29712"/>
                        </a:cubicBezTo>
                        <a:cubicBezTo>
                          <a:pt x="19214" y="30262"/>
                          <a:pt x="22875" y="30811"/>
                          <a:pt x="26535" y="30811"/>
                        </a:cubicBezTo>
                        <a:cubicBezTo>
                          <a:pt x="27254" y="30811"/>
                          <a:pt x="27974" y="30790"/>
                          <a:pt x="28693" y="30743"/>
                        </a:cubicBezTo>
                        <a:cubicBezTo>
                          <a:pt x="30111" y="30653"/>
                          <a:pt x="31560" y="30340"/>
                          <a:pt x="32710" y="29503"/>
                        </a:cubicBezTo>
                        <a:cubicBezTo>
                          <a:pt x="33696" y="28742"/>
                          <a:pt x="34443" y="27726"/>
                          <a:pt x="34876" y="26546"/>
                        </a:cubicBezTo>
                        <a:cubicBezTo>
                          <a:pt x="35742" y="24246"/>
                          <a:pt x="35593" y="21244"/>
                          <a:pt x="34084" y="19242"/>
                        </a:cubicBezTo>
                        <a:cubicBezTo>
                          <a:pt x="33382" y="18331"/>
                          <a:pt x="32426" y="17674"/>
                          <a:pt x="31441" y="17136"/>
                        </a:cubicBezTo>
                        <a:cubicBezTo>
                          <a:pt x="30515" y="16643"/>
                          <a:pt x="29469" y="16345"/>
                          <a:pt x="28842" y="15449"/>
                        </a:cubicBezTo>
                        <a:cubicBezTo>
                          <a:pt x="28409" y="14821"/>
                          <a:pt x="28289" y="14015"/>
                          <a:pt x="28319" y="13253"/>
                        </a:cubicBezTo>
                        <a:cubicBezTo>
                          <a:pt x="28349" y="12013"/>
                          <a:pt x="28648" y="10804"/>
                          <a:pt x="28648" y="9564"/>
                        </a:cubicBezTo>
                        <a:cubicBezTo>
                          <a:pt x="28663" y="7428"/>
                          <a:pt x="28155" y="5262"/>
                          <a:pt x="26721" y="3619"/>
                        </a:cubicBezTo>
                        <a:cubicBezTo>
                          <a:pt x="25929" y="2693"/>
                          <a:pt x="24959" y="1947"/>
                          <a:pt x="23883" y="1394"/>
                        </a:cubicBezTo>
                        <a:cubicBezTo>
                          <a:pt x="22673" y="767"/>
                          <a:pt x="21344" y="348"/>
                          <a:pt x="19985" y="184"/>
                        </a:cubicBezTo>
                        <a:cubicBezTo>
                          <a:pt x="19074" y="72"/>
                          <a:pt x="18185" y="0"/>
                          <a:pt x="173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62"/>
                  <p:cNvSpPr/>
                  <p:nvPr/>
                </p:nvSpPr>
                <p:spPr>
                  <a:xfrm>
                    <a:off x="-2573975" y="2372850"/>
                    <a:ext cx="245350" cy="187850"/>
                  </a:xfrm>
                  <a:custGeom>
                    <a:avLst/>
                    <a:gdLst/>
                    <a:ahLst/>
                    <a:cxnLst/>
                    <a:rect l="l" t="t" r="r" b="b"/>
                    <a:pathLst>
                      <a:path w="9814" h="7514" extrusionOk="0">
                        <a:moveTo>
                          <a:pt x="9813" y="0"/>
                        </a:moveTo>
                        <a:lnTo>
                          <a:pt x="9007" y="284"/>
                        </a:lnTo>
                        <a:lnTo>
                          <a:pt x="568" y="3301"/>
                        </a:lnTo>
                        <a:lnTo>
                          <a:pt x="299" y="5273"/>
                        </a:lnTo>
                        <a:lnTo>
                          <a:pt x="1" y="7513"/>
                        </a:lnTo>
                        <a:lnTo>
                          <a:pt x="8887" y="7349"/>
                        </a:lnTo>
                        <a:lnTo>
                          <a:pt x="9813" y="0"/>
                        </a:ln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62"/>
                  <p:cNvSpPr/>
                  <p:nvPr/>
                </p:nvSpPr>
                <p:spPr>
                  <a:xfrm>
                    <a:off x="-2566500" y="2379950"/>
                    <a:ext cx="218450" cy="143000"/>
                  </a:xfrm>
                  <a:custGeom>
                    <a:avLst/>
                    <a:gdLst/>
                    <a:ahLst/>
                    <a:cxnLst/>
                    <a:rect l="l" t="t" r="r" b="b"/>
                    <a:pathLst>
                      <a:path w="8738" h="5720" extrusionOk="0">
                        <a:moveTo>
                          <a:pt x="8708" y="0"/>
                        </a:moveTo>
                        <a:lnTo>
                          <a:pt x="269" y="3017"/>
                        </a:lnTo>
                        <a:lnTo>
                          <a:pt x="0" y="4989"/>
                        </a:lnTo>
                        <a:cubicBezTo>
                          <a:pt x="314" y="5228"/>
                          <a:pt x="657" y="5392"/>
                          <a:pt x="1031" y="5482"/>
                        </a:cubicBezTo>
                        <a:cubicBezTo>
                          <a:pt x="1604" y="5641"/>
                          <a:pt x="2189" y="5720"/>
                          <a:pt x="2770" y="5720"/>
                        </a:cubicBezTo>
                        <a:cubicBezTo>
                          <a:pt x="4037" y="5720"/>
                          <a:pt x="5288" y="5347"/>
                          <a:pt x="6363" y="4630"/>
                        </a:cubicBezTo>
                        <a:cubicBezTo>
                          <a:pt x="7856" y="3570"/>
                          <a:pt x="8738" y="1837"/>
                          <a:pt x="8708" y="0"/>
                        </a:cubicBezTo>
                        <a:close/>
                      </a:path>
                    </a:pathLst>
                  </a:custGeom>
                  <a:solidFill>
                    <a:srgbClr val="FF83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62"/>
                  <p:cNvSpPr/>
                  <p:nvPr/>
                </p:nvSpPr>
                <p:spPr>
                  <a:xfrm>
                    <a:off x="-2354800" y="2265300"/>
                    <a:ext cx="111675" cy="110275"/>
                  </a:xfrm>
                  <a:custGeom>
                    <a:avLst/>
                    <a:gdLst/>
                    <a:ahLst/>
                    <a:cxnLst/>
                    <a:rect l="l" t="t" r="r" b="b"/>
                    <a:pathLst>
                      <a:path w="4467" h="4411" extrusionOk="0">
                        <a:moveTo>
                          <a:pt x="2604" y="0"/>
                        </a:moveTo>
                        <a:cubicBezTo>
                          <a:pt x="2282" y="0"/>
                          <a:pt x="1959" y="101"/>
                          <a:pt x="1659" y="270"/>
                        </a:cubicBezTo>
                        <a:cubicBezTo>
                          <a:pt x="912" y="718"/>
                          <a:pt x="374" y="1450"/>
                          <a:pt x="165" y="2301"/>
                        </a:cubicBezTo>
                        <a:cubicBezTo>
                          <a:pt x="1" y="3093"/>
                          <a:pt x="180" y="4019"/>
                          <a:pt x="1046" y="4302"/>
                        </a:cubicBezTo>
                        <a:cubicBezTo>
                          <a:pt x="1263" y="4376"/>
                          <a:pt x="1498" y="4410"/>
                          <a:pt x="1737" y="4410"/>
                        </a:cubicBezTo>
                        <a:cubicBezTo>
                          <a:pt x="2422" y="4410"/>
                          <a:pt x="3147" y="4129"/>
                          <a:pt x="3600" y="3675"/>
                        </a:cubicBezTo>
                        <a:cubicBezTo>
                          <a:pt x="4258" y="2973"/>
                          <a:pt x="4467" y="1957"/>
                          <a:pt x="4108" y="1061"/>
                        </a:cubicBezTo>
                        <a:cubicBezTo>
                          <a:pt x="4048" y="927"/>
                          <a:pt x="3974" y="792"/>
                          <a:pt x="3869" y="673"/>
                        </a:cubicBezTo>
                        <a:cubicBezTo>
                          <a:pt x="3496" y="195"/>
                          <a:pt x="3051" y="0"/>
                          <a:pt x="2604"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62"/>
                  <p:cNvSpPr/>
                  <p:nvPr/>
                </p:nvSpPr>
                <p:spPr>
                  <a:xfrm>
                    <a:off x="-2313350" y="2305350"/>
                    <a:ext cx="32150" cy="31300"/>
                  </a:xfrm>
                  <a:custGeom>
                    <a:avLst/>
                    <a:gdLst/>
                    <a:ahLst/>
                    <a:cxnLst/>
                    <a:rect l="l" t="t" r="r" b="b"/>
                    <a:pathLst>
                      <a:path w="1286" h="1252" extrusionOk="0">
                        <a:moveTo>
                          <a:pt x="1181" y="0"/>
                        </a:moveTo>
                        <a:cubicBezTo>
                          <a:pt x="1167" y="0"/>
                          <a:pt x="1152" y="4"/>
                          <a:pt x="1136" y="12"/>
                        </a:cubicBezTo>
                        <a:cubicBezTo>
                          <a:pt x="598" y="176"/>
                          <a:pt x="180" y="594"/>
                          <a:pt x="16" y="1132"/>
                        </a:cubicBezTo>
                        <a:cubicBezTo>
                          <a:pt x="1" y="1177"/>
                          <a:pt x="31" y="1237"/>
                          <a:pt x="90" y="1252"/>
                        </a:cubicBezTo>
                        <a:lnTo>
                          <a:pt x="120" y="1252"/>
                        </a:lnTo>
                        <a:cubicBezTo>
                          <a:pt x="165" y="1252"/>
                          <a:pt x="195" y="1222"/>
                          <a:pt x="210" y="1177"/>
                        </a:cubicBezTo>
                        <a:cubicBezTo>
                          <a:pt x="359" y="714"/>
                          <a:pt x="733" y="355"/>
                          <a:pt x="1196" y="206"/>
                        </a:cubicBezTo>
                        <a:cubicBezTo>
                          <a:pt x="1255" y="191"/>
                          <a:pt x="1285" y="131"/>
                          <a:pt x="1270" y="72"/>
                        </a:cubicBezTo>
                        <a:cubicBezTo>
                          <a:pt x="1248" y="28"/>
                          <a:pt x="1219" y="0"/>
                          <a:pt x="1181" y="0"/>
                        </a:cubicBezTo>
                        <a:close/>
                      </a:path>
                    </a:pathLst>
                  </a:custGeom>
                  <a:solidFill>
                    <a:srgbClr val="0E12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62"/>
                  <p:cNvSpPr/>
                  <p:nvPr/>
                </p:nvSpPr>
                <p:spPr>
                  <a:xfrm>
                    <a:off x="-2716600" y="2017750"/>
                    <a:ext cx="432775" cy="463525"/>
                  </a:xfrm>
                  <a:custGeom>
                    <a:avLst/>
                    <a:gdLst/>
                    <a:ahLst/>
                    <a:cxnLst/>
                    <a:rect l="l" t="t" r="r" b="b"/>
                    <a:pathLst>
                      <a:path w="17311" h="18541" extrusionOk="0">
                        <a:moveTo>
                          <a:pt x="9574" y="0"/>
                        </a:moveTo>
                        <a:cubicBezTo>
                          <a:pt x="5750" y="0"/>
                          <a:pt x="2584" y="2674"/>
                          <a:pt x="1957" y="6169"/>
                        </a:cubicBezTo>
                        <a:lnTo>
                          <a:pt x="1942" y="6169"/>
                        </a:lnTo>
                        <a:cubicBezTo>
                          <a:pt x="1942" y="6169"/>
                          <a:pt x="0" y="17729"/>
                          <a:pt x="6751" y="18431"/>
                        </a:cubicBezTo>
                        <a:cubicBezTo>
                          <a:pt x="7436" y="18505"/>
                          <a:pt x="8074" y="18541"/>
                          <a:pt x="8667" y="18541"/>
                        </a:cubicBezTo>
                        <a:cubicBezTo>
                          <a:pt x="13840" y="18541"/>
                          <a:pt x="15626" y="15805"/>
                          <a:pt x="16041" y="11531"/>
                        </a:cubicBezTo>
                        <a:cubicBezTo>
                          <a:pt x="16415" y="10993"/>
                          <a:pt x="16713" y="10396"/>
                          <a:pt x="16922" y="9783"/>
                        </a:cubicBezTo>
                        <a:cubicBezTo>
                          <a:pt x="17176" y="9022"/>
                          <a:pt x="17311" y="8230"/>
                          <a:pt x="17311" y="7424"/>
                        </a:cubicBezTo>
                        <a:cubicBezTo>
                          <a:pt x="17311" y="3466"/>
                          <a:pt x="14055" y="210"/>
                          <a:pt x="9962" y="15"/>
                        </a:cubicBezTo>
                        <a:cubicBezTo>
                          <a:pt x="9843" y="0"/>
                          <a:pt x="9708" y="0"/>
                          <a:pt x="9574"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62"/>
                  <p:cNvSpPr/>
                  <p:nvPr/>
                </p:nvSpPr>
                <p:spPr>
                  <a:xfrm>
                    <a:off x="-2503775" y="2234675"/>
                    <a:ext cx="38475" cy="37775"/>
                  </a:xfrm>
                  <a:custGeom>
                    <a:avLst/>
                    <a:gdLst/>
                    <a:ahLst/>
                    <a:cxnLst/>
                    <a:rect l="l" t="t" r="r" b="b"/>
                    <a:pathLst>
                      <a:path w="1539" h="1511" extrusionOk="0">
                        <a:moveTo>
                          <a:pt x="780" y="1"/>
                        </a:moveTo>
                        <a:cubicBezTo>
                          <a:pt x="374" y="1"/>
                          <a:pt x="45" y="324"/>
                          <a:pt x="15" y="733"/>
                        </a:cubicBezTo>
                        <a:cubicBezTo>
                          <a:pt x="0" y="1136"/>
                          <a:pt x="329" y="1495"/>
                          <a:pt x="732" y="1510"/>
                        </a:cubicBezTo>
                        <a:cubicBezTo>
                          <a:pt x="741" y="1510"/>
                          <a:pt x="751" y="1510"/>
                          <a:pt x="760" y="1510"/>
                        </a:cubicBezTo>
                        <a:cubicBezTo>
                          <a:pt x="1165" y="1510"/>
                          <a:pt x="1495" y="1187"/>
                          <a:pt x="1524" y="793"/>
                        </a:cubicBezTo>
                        <a:cubicBezTo>
                          <a:pt x="1539" y="375"/>
                          <a:pt x="1210" y="16"/>
                          <a:pt x="807" y="1"/>
                        </a:cubicBezTo>
                        <a:cubicBezTo>
                          <a:pt x="798" y="1"/>
                          <a:pt x="789" y="1"/>
                          <a:pt x="7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62"/>
                  <p:cNvSpPr/>
                  <p:nvPr/>
                </p:nvSpPr>
                <p:spPr>
                  <a:xfrm>
                    <a:off x="-2638197" y="2228307"/>
                    <a:ext cx="35125" cy="34775"/>
                  </a:xfrm>
                  <a:custGeom>
                    <a:avLst/>
                    <a:gdLst/>
                    <a:ahLst/>
                    <a:cxnLst/>
                    <a:rect l="l" t="t" r="r" b="b"/>
                    <a:pathLst>
                      <a:path w="1405" h="1391" extrusionOk="0">
                        <a:moveTo>
                          <a:pt x="704" y="1"/>
                        </a:moveTo>
                        <a:cubicBezTo>
                          <a:pt x="329" y="1"/>
                          <a:pt x="30" y="294"/>
                          <a:pt x="15" y="673"/>
                        </a:cubicBezTo>
                        <a:cubicBezTo>
                          <a:pt x="0" y="1062"/>
                          <a:pt x="299" y="1375"/>
                          <a:pt x="672" y="1390"/>
                        </a:cubicBezTo>
                        <a:cubicBezTo>
                          <a:pt x="682" y="1391"/>
                          <a:pt x="691" y="1391"/>
                          <a:pt x="700" y="1391"/>
                        </a:cubicBezTo>
                        <a:cubicBezTo>
                          <a:pt x="1075" y="1391"/>
                          <a:pt x="1375" y="1098"/>
                          <a:pt x="1389" y="733"/>
                        </a:cubicBezTo>
                        <a:cubicBezTo>
                          <a:pt x="1404" y="345"/>
                          <a:pt x="1105" y="16"/>
                          <a:pt x="732" y="1"/>
                        </a:cubicBezTo>
                        <a:cubicBezTo>
                          <a:pt x="723" y="1"/>
                          <a:pt x="713" y="1"/>
                          <a:pt x="7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62"/>
                  <p:cNvSpPr/>
                  <p:nvPr/>
                </p:nvSpPr>
                <p:spPr>
                  <a:xfrm>
                    <a:off x="-2506400" y="2192850"/>
                    <a:ext cx="48200" cy="23175"/>
                  </a:xfrm>
                  <a:custGeom>
                    <a:avLst/>
                    <a:gdLst/>
                    <a:ahLst/>
                    <a:cxnLst/>
                    <a:rect l="l" t="t" r="r" b="b"/>
                    <a:pathLst>
                      <a:path w="1928" h="927" extrusionOk="0">
                        <a:moveTo>
                          <a:pt x="1011" y="1"/>
                        </a:moveTo>
                        <a:cubicBezTo>
                          <a:pt x="724" y="1"/>
                          <a:pt x="437" y="91"/>
                          <a:pt x="195" y="270"/>
                        </a:cubicBezTo>
                        <a:cubicBezTo>
                          <a:pt x="91" y="330"/>
                          <a:pt x="31" y="420"/>
                          <a:pt x="1" y="539"/>
                        </a:cubicBezTo>
                        <a:cubicBezTo>
                          <a:pt x="16" y="673"/>
                          <a:pt x="91" y="778"/>
                          <a:pt x="210" y="823"/>
                        </a:cubicBezTo>
                        <a:cubicBezTo>
                          <a:pt x="344" y="883"/>
                          <a:pt x="479" y="912"/>
                          <a:pt x="628" y="912"/>
                        </a:cubicBezTo>
                        <a:cubicBezTo>
                          <a:pt x="712" y="921"/>
                          <a:pt x="797" y="926"/>
                          <a:pt x="883" y="926"/>
                        </a:cubicBezTo>
                        <a:cubicBezTo>
                          <a:pt x="1225" y="926"/>
                          <a:pt x="1569" y="850"/>
                          <a:pt x="1808" y="659"/>
                        </a:cubicBezTo>
                        <a:cubicBezTo>
                          <a:pt x="1838" y="614"/>
                          <a:pt x="1883" y="569"/>
                          <a:pt x="1898" y="524"/>
                        </a:cubicBezTo>
                        <a:cubicBezTo>
                          <a:pt x="1928" y="405"/>
                          <a:pt x="1868" y="285"/>
                          <a:pt x="1763" y="225"/>
                        </a:cubicBezTo>
                        <a:cubicBezTo>
                          <a:pt x="1535" y="76"/>
                          <a:pt x="1273" y="1"/>
                          <a:pt x="10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62"/>
                  <p:cNvSpPr/>
                  <p:nvPr/>
                </p:nvSpPr>
                <p:spPr>
                  <a:xfrm>
                    <a:off x="-2639697" y="2186192"/>
                    <a:ext cx="46700" cy="24175"/>
                  </a:xfrm>
                  <a:custGeom>
                    <a:avLst/>
                    <a:gdLst/>
                    <a:ahLst/>
                    <a:cxnLst/>
                    <a:rect l="l" t="t" r="r" b="b"/>
                    <a:pathLst>
                      <a:path w="1868" h="967" extrusionOk="0">
                        <a:moveTo>
                          <a:pt x="980" y="0"/>
                        </a:moveTo>
                        <a:cubicBezTo>
                          <a:pt x="699" y="0"/>
                          <a:pt x="420" y="94"/>
                          <a:pt x="194" y="281"/>
                        </a:cubicBezTo>
                        <a:cubicBezTo>
                          <a:pt x="90" y="341"/>
                          <a:pt x="30" y="445"/>
                          <a:pt x="0" y="565"/>
                        </a:cubicBezTo>
                        <a:cubicBezTo>
                          <a:pt x="15" y="699"/>
                          <a:pt x="90" y="804"/>
                          <a:pt x="209" y="863"/>
                        </a:cubicBezTo>
                        <a:cubicBezTo>
                          <a:pt x="344" y="923"/>
                          <a:pt x="478" y="953"/>
                          <a:pt x="613" y="953"/>
                        </a:cubicBezTo>
                        <a:cubicBezTo>
                          <a:pt x="692" y="962"/>
                          <a:pt x="774" y="967"/>
                          <a:pt x="857" y="967"/>
                        </a:cubicBezTo>
                        <a:cubicBezTo>
                          <a:pt x="1191" y="967"/>
                          <a:pt x="1532" y="888"/>
                          <a:pt x="1748" y="684"/>
                        </a:cubicBezTo>
                        <a:cubicBezTo>
                          <a:pt x="1793" y="639"/>
                          <a:pt x="1837" y="594"/>
                          <a:pt x="1852" y="535"/>
                        </a:cubicBezTo>
                        <a:cubicBezTo>
                          <a:pt x="1867" y="415"/>
                          <a:pt x="1822" y="296"/>
                          <a:pt x="1718" y="236"/>
                        </a:cubicBezTo>
                        <a:cubicBezTo>
                          <a:pt x="1497" y="79"/>
                          <a:pt x="1237" y="0"/>
                          <a:pt x="9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62"/>
                  <p:cNvSpPr/>
                  <p:nvPr/>
                </p:nvSpPr>
                <p:spPr>
                  <a:xfrm>
                    <a:off x="-2494075" y="2009400"/>
                    <a:ext cx="228175" cy="287425"/>
                  </a:xfrm>
                  <a:custGeom>
                    <a:avLst/>
                    <a:gdLst/>
                    <a:ahLst/>
                    <a:cxnLst/>
                    <a:rect l="l" t="t" r="r" b="b"/>
                    <a:pathLst>
                      <a:path w="9127" h="11497" extrusionOk="0">
                        <a:moveTo>
                          <a:pt x="533" y="1"/>
                        </a:moveTo>
                        <a:cubicBezTo>
                          <a:pt x="440" y="1"/>
                          <a:pt x="348" y="3"/>
                          <a:pt x="255" y="6"/>
                        </a:cubicBezTo>
                        <a:cubicBezTo>
                          <a:pt x="1" y="1141"/>
                          <a:pt x="61" y="2321"/>
                          <a:pt x="434" y="3426"/>
                        </a:cubicBezTo>
                        <a:cubicBezTo>
                          <a:pt x="807" y="4516"/>
                          <a:pt x="1345" y="5532"/>
                          <a:pt x="2047" y="6458"/>
                        </a:cubicBezTo>
                        <a:cubicBezTo>
                          <a:pt x="3093" y="7892"/>
                          <a:pt x="4422" y="9206"/>
                          <a:pt x="6080" y="9819"/>
                        </a:cubicBezTo>
                        <a:cubicBezTo>
                          <a:pt x="6095" y="10341"/>
                          <a:pt x="6139" y="10864"/>
                          <a:pt x="6199" y="11387"/>
                        </a:cubicBezTo>
                        <a:cubicBezTo>
                          <a:pt x="6199" y="11417"/>
                          <a:pt x="6214" y="11447"/>
                          <a:pt x="6229" y="11462"/>
                        </a:cubicBezTo>
                        <a:cubicBezTo>
                          <a:pt x="6248" y="11487"/>
                          <a:pt x="6272" y="11496"/>
                          <a:pt x="6298" y="11496"/>
                        </a:cubicBezTo>
                        <a:cubicBezTo>
                          <a:pt x="6334" y="11496"/>
                          <a:pt x="6374" y="11479"/>
                          <a:pt x="6408" y="11462"/>
                        </a:cubicBezTo>
                        <a:lnTo>
                          <a:pt x="8723" y="10207"/>
                        </a:lnTo>
                        <a:cubicBezTo>
                          <a:pt x="9097" y="9400"/>
                          <a:pt x="9067" y="8534"/>
                          <a:pt x="9097" y="7653"/>
                        </a:cubicBezTo>
                        <a:cubicBezTo>
                          <a:pt x="9127" y="7115"/>
                          <a:pt x="9112" y="6578"/>
                          <a:pt x="9067" y="6040"/>
                        </a:cubicBezTo>
                        <a:cubicBezTo>
                          <a:pt x="8858" y="4546"/>
                          <a:pt x="7962" y="3187"/>
                          <a:pt x="6782" y="2246"/>
                        </a:cubicBezTo>
                        <a:cubicBezTo>
                          <a:pt x="5602" y="1290"/>
                          <a:pt x="4168" y="708"/>
                          <a:pt x="2704" y="319"/>
                        </a:cubicBezTo>
                        <a:cubicBezTo>
                          <a:pt x="2001" y="107"/>
                          <a:pt x="1273"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62"/>
                  <p:cNvSpPr/>
                  <p:nvPr/>
                </p:nvSpPr>
                <p:spPr>
                  <a:xfrm>
                    <a:off x="-3500750" y="1861675"/>
                    <a:ext cx="1401025" cy="1516125"/>
                  </a:xfrm>
                  <a:custGeom>
                    <a:avLst/>
                    <a:gdLst/>
                    <a:ahLst/>
                    <a:cxnLst/>
                    <a:rect l="l" t="t" r="r" b="b"/>
                    <a:pathLst>
                      <a:path w="56041" h="60645" extrusionOk="0">
                        <a:moveTo>
                          <a:pt x="11158" y="0"/>
                        </a:moveTo>
                        <a:cubicBezTo>
                          <a:pt x="11158" y="0"/>
                          <a:pt x="1" y="17326"/>
                          <a:pt x="1927" y="23927"/>
                        </a:cubicBezTo>
                        <a:cubicBezTo>
                          <a:pt x="3869" y="30529"/>
                          <a:pt x="24376" y="40103"/>
                          <a:pt x="24376" y="40103"/>
                        </a:cubicBezTo>
                        <a:cubicBezTo>
                          <a:pt x="23121" y="49781"/>
                          <a:pt x="26766" y="58549"/>
                          <a:pt x="26766" y="58549"/>
                        </a:cubicBezTo>
                        <a:cubicBezTo>
                          <a:pt x="29751" y="60155"/>
                          <a:pt x="34184" y="60645"/>
                          <a:pt x="38474" y="60645"/>
                        </a:cubicBezTo>
                        <a:cubicBezTo>
                          <a:pt x="45151" y="60645"/>
                          <a:pt x="51485" y="59460"/>
                          <a:pt x="51485" y="59460"/>
                        </a:cubicBezTo>
                        <a:cubicBezTo>
                          <a:pt x="51485" y="59460"/>
                          <a:pt x="56040" y="40671"/>
                          <a:pt x="54905" y="37146"/>
                        </a:cubicBezTo>
                        <a:cubicBezTo>
                          <a:pt x="53755" y="33606"/>
                          <a:pt x="47721" y="29275"/>
                          <a:pt x="47153" y="28363"/>
                        </a:cubicBezTo>
                        <a:cubicBezTo>
                          <a:pt x="46586" y="27452"/>
                          <a:pt x="46586" y="25406"/>
                          <a:pt x="46586" y="25406"/>
                        </a:cubicBezTo>
                        <a:lnTo>
                          <a:pt x="36564" y="25630"/>
                        </a:lnTo>
                        <a:cubicBezTo>
                          <a:pt x="35895" y="27647"/>
                          <a:pt x="35019" y="28367"/>
                          <a:pt x="33525" y="28367"/>
                        </a:cubicBezTo>
                        <a:cubicBezTo>
                          <a:pt x="33017" y="28367"/>
                          <a:pt x="32437" y="28284"/>
                          <a:pt x="31769" y="28139"/>
                        </a:cubicBezTo>
                        <a:cubicBezTo>
                          <a:pt x="29156" y="27572"/>
                          <a:pt x="12756" y="19372"/>
                          <a:pt x="12293" y="18117"/>
                        </a:cubicBezTo>
                        <a:cubicBezTo>
                          <a:pt x="11830" y="16863"/>
                          <a:pt x="17774" y="2166"/>
                          <a:pt x="17774" y="2166"/>
                        </a:cubicBezTo>
                        <a:lnTo>
                          <a:pt x="111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62"/>
                  <p:cNvSpPr/>
                  <p:nvPr/>
                </p:nvSpPr>
                <p:spPr>
                  <a:xfrm>
                    <a:off x="-2507125" y="2773125"/>
                    <a:ext cx="415600" cy="648675"/>
                  </a:xfrm>
                  <a:custGeom>
                    <a:avLst/>
                    <a:gdLst/>
                    <a:ahLst/>
                    <a:cxnLst/>
                    <a:rect l="l" t="t" r="r" b="b"/>
                    <a:pathLst>
                      <a:path w="16624" h="25947" extrusionOk="0">
                        <a:moveTo>
                          <a:pt x="14562" y="1"/>
                        </a:moveTo>
                        <a:lnTo>
                          <a:pt x="8872" y="8828"/>
                        </a:lnTo>
                        <a:lnTo>
                          <a:pt x="6691" y="2794"/>
                        </a:lnTo>
                        <a:lnTo>
                          <a:pt x="0" y="4855"/>
                        </a:lnTo>
                        <a:cubicBezTo>
                          <a:pt x="0" y="4855"/>
                          <a:pt x="229" y="25946"/>
                          <a:pt x="8052" y="25946"/>
                        </a:cubicBezTo>
                        <a:cubicBezTo>
                          <a:pt x="8227" y="25946"/>
                          <a:pt x="8406" y="25936"/>
                          <a:pt x="8588" y="25914"/>
                        </a:cubicBezTo>
                        <a:cubicBezTo>
                          <a:pt x="13816" y="25287"/>
                          <a:pt x="15130" y="20836"/>
                          <a:pt x="15877" y="11217"/>
                        </a:cubicBezTo>
                        <a:cubicBezTo>
                          <a:pt x="16624" y="1584"/>
                          <a:pt x="14562" y="1"/>
                          <a:pt x="145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62"/>
                  <p:cNvSpPr/>
                  <p:nvPr/>
                </p:nvSpPr>
                <p:spPr>
                  <a:xfrm>
                    <a:off x="-2930575" y="2753050"/>
                    <a:ext cx="102350" cy="575350"/>
                  </a:xfrm>
                  <a:custGeom>
                    <a:avLst/>
                    <a:gdLst/>
                    <a:ahLst/>
                    <a:cxnLst/>
                    <a:rect l="l" t="t" r="r" b="b"/>
                    <a:pathLst>
                      <a:path w="4094" h="23014" extrusionOk="0">
                        <a:moveTo>
                          <a:pt x="3209" y="0"/>
                        </a:moveTo>
                        <a:cubicBezTo>
                          <a:pt x="3167" y="0"/>
                          <a:pt x="3129" y="28"/>
                          <a:pt x="3107" y="72"/>
                        </a:cubicBezTo>
                        <a:cubicBezTo>
                          <a:pt x="3078" y="132"/>
                          <a:pt x="1" y="6957"/>
                          <a:pt x="1345" y="13648"/>
                        </a:cubicBezTo>
                        <a:cubicBezTo>
                          <a:pt x="2704" y="20340"/>
                          <a:pt x="3854" y="22924"/>
                          <a:pt x="3869" y="22939"/>
                        </a:cubicBezTo>
                        <a:cubicBezTo>
                          <a:pt x="3884" y="22983"/>
                          <a:pt x="3914" y="22998"/>
                          <a:pt x="3959" y="23013"/>
                        </a:cubicBezTo>
                        <a:cubicBezTo>
                          <a:pt x="3974" y="22998"/>
                          <a:pt x="3989" y="22998"/>
                          <a:pt x="4004" y="22983"/>
                        </a:cubicBezTo>
                        <a:cubicBezTo>
                          <a:pt x="4063" y="22968"/>
                          <a:pt x="4093" y="22894"/>
                          <a:pt x="4063" y="22849"/>
                        </a:cubicBezTo>
                        <a:cubicBezTo>
                          <a:pt x="4048" y="22819"/>
                          <a:pt x="2913" y="20235"/>
                          <a:pt x="1569" y="13604"/>
                        </a:cubicBezTo>
                        <a:cubicBezTo>
                          <a:pt x="225" y="6972"/>
                          <a:pt x="3272" y="221"/>
                          <a:pt x="3302" y="161"/>
                        </a:cubicBezTo>
                        <a:cubicBezTo>
                          <a:pt x="3331" y="102"/>
                          <a:pt x="3302" y="42"/>
                          <a:pt x="3257" y="12"/>
                        </a:cubicBezTo>
                        <a:cubicBezTo>
                          <a:pt x="3241" y="4"/>
                          <a:pt x="3225" y="0"/>
                          <a:pt x="32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62"/>
                  <p:cNvSpPr/>
                  <p:nvPr/>
                </p:nvSpPr>
                <p:spPr>
                  <a:xfrm>
                    <a:off x="-2524325" y="2509325"/>
                    <a:ext cx="173300" cy="369125"/>
                  </a:xfrm>
                  <a:custGeom>
                    <a:avLst/>
                    <a:gdLst/>
                    <a:ahLst/>
                    <a:cxnLst/>
                    <a:rect l="l" t="t" r="r" b="b"/>
                    <a:pathLst>
                      <a:path w="6932" h="14765" extrusionOk="0">
                        <a:moveTo>
                          <a:pt x="4109" y="0"/>
                        </a:moveTo>
                        <a:cubicBezTo>
                          <a:pt x="4094" y="0"/>
                          <a:pt x="4079" y="3"/>
                          <a:pt x="4064" y="8"/>
                        </a:cubicBezTo>
                        <a:cubicBezTo>
                          <a:pt x="3376" y="232"/>
                          <a:pt x="3526" y="5101"/>
                          <a:pt x="3526" y="5101"/>
                        </a:cubicBezTo>
                        <a:cubicBezTo>
                          <a:pt x="3526" y="5101"/>
                          <a:pt x="3259" y="3360"/>
                          <a:pt x="2725" y="3360"/>
                        </a:cubicBezTo>
                        <a:cubicBezTo>
                          <a:pt x="2680" y="3360"/>
                          <a:pt x="2633" y="3372"/>
                          <a:pt x="2585" y="3398"/>
                        </a:cubicBezTo>
                        <a:cubicBezTo>
                          <a:pt x="1973" y="3757"/>
                          <a:pt x="2092" y="5534"/>
                          <a:pt x="2092" y="5534"/>
                        </a:cubicBezTo>
                        <a:cubicBezTo>
                          <a:pt x="1" y="6684"/>
                          <a:pt x="733" y="9656"/>
                          <a:pt x="733" y="9656"/>
                        </a:cubicBezTo>
                        <a:cubicBezTo>
                          <a:pt x="733" y="9656"/>
                          <a:pt x="419" y="11016"/>
                          <a:pt x="733" y="12255"/>
                        </a:cubicBezTo>
                        <a:cubicBezTo>
                          <a:pt x="1046" y="13480"/>
                          <a:pt x="1928" y="14765"/>
                          <a:pt x="1928" y="14765"/>
                        </a:cubicBezTo>
                        <a:lnTo>
                          <a:pt x="6080" y="13689"/>
                        </a:lnTo>
                        <a:cubicBezTo>
                          <a:pt x="6080" y="13689"/>
                          <a:pt x="6767" y="9970"/>
                          <a:pt x="6842" y="9283"/>
                        </a:cubicBezTo>
                        <a:cubicBezTo>
                          <a:pt x="6931" y="8581"/>
                          <a:pt x="5542" y="6415"/>
                          <a:pt x="5229" y="5758"/>
                        </a:cubicBezTo>
                        <a:cubicBezTo>
                          <a:pt x="4922" y="5115"/>
                          <a:pt x="4772" y="0"/>
                          <a:pt x="4109" y="0"/>
                        </a:cubicBezTo>
                        <a:close/>
                      </a:path>
                    </a:pathLst>
                  </a:custGeom>
                  <a:solidFill>
                    <a:srgbClr val="FF9C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62"/>
                  <p:cNvSpPr/>
                  <p:nvPr/>
                </p:nvSpPr>
                <p:spPr>
                  <a:xfrm>
                    <a:off x="-2516100" y="2629750"/>
                    <a:ext cx="86650" cy="129225"/>
                  </a:xfrm>
                  <a:custGeom>
                    <a:avLst/>
                    <a:gdLst/>
                    <a:ahLst/>
                    <a:cxnLst/>
                    <a:rect l="l" t="t" r="r" b="b"/>
                    <a:pathLst>
                      <a:path w="3466" h="5169" extrusionOk="0">
                        <a:moveTo>
                          <a:pt x="3376" y="0"/>
                        </a:moveTo>
                        <a:cubicBezTo>
                          <a:pt x="3331" y="15"/>
                          <a:pt x="2077" y="209"/>
                          <a:pt x="1375" y="852"/>
                        </a:cubicBezTo>
                        <a:cubicBezTo>
                          <a:pt x="807" y="1389"/>
                          <a:pt x="419" y="2091"/>
                          <a:pt x="284" y="2853"/>
                        </a:cubicBezTo>
                        <a:cubicBezTo>
                          <a:pt x="150" y="3540"/>
                          <a:pt x="1" y="4720"/>
                          <a:pt x="583" y="5078"/>
                        </a:cubicBezTo>
                        <a:cubicBezTo>
                          <a:pt x="673" y="5138"/>
                          <a:pt x="762" y="5168"/>
                          <a:pt x="867" y="5168"/>
                        </a:cubicBezTo>
                        <a:cubicBezTo>
                          <a:pt x="912" y="5168"/>
                          <a:pt x="971" y="5153"/>
                          <a:pt x="1016" y="5138"/>
                        </a:cubicBezTo>
                        <a:cubicBezTo>
                          <a:pt x="1181" y="5064"/>
                          <a:pt x="1315" y="4929"/>
                          <a:pt x="1375" y="4765"/>
                        </a:cubicBezTo>
                        <a:cubicBezTo>
                          <a:pt x="1375" y="4720"/>
                          <a:pt x="1360" y="4690"/>
                          <a:pt x="1330" y="4675"/>
                        </a:cubicBezTo>
                        <a:cubicBezTo>
                          <a:pt x="1319" y="4671"/>
                          <a:pt x="1307" y="4670"/>
                          <a:pt x="1297" y="4670"/>
                        </a:cubicBezTo>
                        <a:cubicBezTo>
                          <a:pt x="1265" y="4670"/>
                          <a:pt x="1240" y="4686"/>
                          <a:pt x="1240" y="4720"/>
                        </a:cubicBezTo>
                        <a:cubicBezTo>
                          <a:pt x="1195" y="4839"/>
                          <a:pt x="1091" y="4944"/>
                          <a:pt x="971" y="5004"/>
                        </a:cubicBezTo>
                        <a:cubicBezTo>
                          <a:pt x="937" y="5014"/>
                          <a:pt x="900" y="5019"/>
                          <a:pt x="864" y="5019"/>
                        </a:cubicBezTo>
                        <a:cubicBezTo>
                          <a:pt x="791" y="5019"/>
                          <a:pt x="717" y="4999"/>
                          <a:pt x="658" y="4959"/>
                        </a:cubicBezTo>
                        <a:cubicBezTo>
                          <a:pt x="135" y="4630"/>
                          <a:pt x="314" y="3406"/>
                          <a:pt x="419" y="2883"/>
                        </a:cubicBezTo>
                        <a:cubicBezTo>
                          <a:pt x="553" y="2151"/>
                          <a:pt x="927" y="1479"/>
                          <a:pt x="1464" y="971"/>
                        </a:cubicBezTo>
                        <a:cubicBezTo>
                          <a:pt x="2136" y="344"/>
                          <a:pt x="3391" y="150"/>
                          <a:pt x="3406" y="150"/>
                        </a:cubicBezTo>
                        <a:cubicBezTo>
                          <a:pt x="3436" y="135"/>
                          <a:pt x="3466" y="105"/>
                          <a:pt x="3466" y="60"/>
                        </a:cubicBezTo>
                        <a:cubicBezTo>
                          <a:pt x="3451" y="15"/>
                          <a:pt x="3421" y="0"/>
                          <a:pt x="3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62"/>
                  <p:cNvSpPr/>
                  <p:nvPr/>
                </p:nvSpPr>
                <p:spPr>
                  <a:xfrm>
                    <a:off x="-2490325" y="2645800"/>
                    <a:ext cx="68350" cy="110175"/>
                  </a:xfrm>
                  <a:custGeom>
                    <a:avLst/>
                    <a:gdLst/>
                    <a:ahLst/>
                    <a:cxnLst/>
                    <a:rect l="l" t="t" r="r" b="b"/>
                    <a:pathLst>
                      <a:path w="2734" h="4407" extrusionOk="0">
                        <a:moveTo>
                          <a:pt x="2629" y="1"/>
                        </a:moveTo>
                        <a:cubicBezTo>
                          <a:pt x="2554" y="15"/>
                          <a:pt x="792" y="434"/>
                          <a:pt x="403" y="1733"/>
                        </a:cubicBezTo>
                        <a:cubicBezTo>
                          <a:pt x="150" y="2584"/>
                          <a:pt x="0" y="3675"/>
                          <a:pt x="299" y="4168"/>
                        </a:cubicBezTo>
                        <a:cubicBezTo>
                          <a:pt x="388" y="4287"/>
                          <a:pt x="508" y="4377"/>
                          <a:pt x="672" y="4407"/>
                        </a:cubicBezTo>
                        <a:lnTo>
                          <a:pt x="777" y="4407"/>
                        </a:lnTo>
                        <a:cubicBezTo>
                          <a:pt x="1240" y="4407"/>
                          <a:pt x="1434" y="3988"/>
                          <a:pt x="1479" y="3779"/>
                        </a:cubicBezTo>
                        <a:cubicBezTo>
                          <a:pt x="1479" y="3734"/>
                          <a:pt x="1449" y="3705"/>
                          <a:pt x="1419" y="3690"/>
                        </a:cubicBezTo>
                        <a:cubicBezTo>
                          <a:pt x="1374" y="3690"/>
                          <a:pt x="1344" y="3720"/>
                          <a:pt x="1329" y="3749"/>
                        </a:cubicBezTo>
                        <a:cubicBezTo>
                          <a:pt x="1329" y="3777"/>
                          <a:pt x="1237" y="4279"/>
                          <a:pt x="782" y="4279"/>
                        </a:cubicBezTo>
                        <a:cubicBezTo>
                          <a:pt x="752" y="4279"/>
                          <a:pt x="720" y="4277"/>
                          <a:pt x="687" y="4272"/>
                        </a:cubicBezTo>
                        <a:cubicBezTo>
                          <a:pt x="583" y="4257"/>
                          <a:pt x="478" y="4183"/>
                          <a:pt x="433" y="4093"/>
                        </a:cubicBezTo>
                        <a:cubicBezTo>
                          <a:pt x="194" y="3720"/>
                          <a:pt x="239" y="2808"/>
                          <a:pt x="538" y="1778"/>
                        </a:cubicBezTo>
                        <a:cubicBezTo>
                          <a:pt x="911" y="553"/>
                          <a:pt x="2644" y="150"/>
                          <a:pt x="2659" y="150"/>
                        </a:cubicBezTo>
                        <a:cubicBezTo>
                          <a:pt x="2704" y="135"/>
                          <a:pt x="2733" y="90"/>
                          <a:pt x="2718" y="60"/>
                        </a:cubicBezTo>
                        <a:cubicBezTo>
                          <a:pt x="2704" y="15"/>
                          <a:pt x="2674" y="1"/>
                          <a:pt x="2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62"/>
                  <p:cNvSpPr/>
                  <p:nvPr/>
                </p:nvSpPr>
                <p:spPr>
                  <a:xfrm>
                    <a:off x="-2459350" y="2662050"/>
                    <a:ext cx="48200" cy="91675"/>
                  </a:xfrm>
                  <a:custGeom>
                    <a:avLst/>
                    <a:gdLst/>
                    <a:ahLst/>
                    <a:cxnLst/>
                    <a:rect l="l" t="t" r="r" b="b"/>
                    <a:pathLst>
                      <a:path w="1928" h="3667" extrusionOk="0">
                        <a:moveTo>
                          <a:pt x="1725" y="1"/>
                        </a:moveTo>
                        <a:cubicBezTo>
                          <a:pt x="1488" y="1"/>
                          <a:pt x="996" y="147"/>
                          <a:pt x="553" y="1188"/>
                        </a:cubicBezTo>
                        <a:cubicBezTo>
                          <a:pt x="120" y="2218"/>
                          <a:pt x="1" y="2905"/>
                          <a:pt x="165" y="3294"/>
                        </a:cubicBezTo>
                        <a:cubicBezTo>
                          <a:pt x="225" y="3458"/>
                          <a:pt x="359" y="3577"/>
                          <a:pt x="524" y="3637"/>
                        </a:cubicBezTo>
                        <a:cubicBezTo>
                          <a:pt x="553" y="3652"/>
                          <a:pt x="598" y="3667"/>
                          <a:pt x="628" y="3667"/>
                        </a:cubicBezTo>
                        <a:cubicBezTo>
                          <a:pt x="987" y="3667"/>
                          <a:pt x="1270" y="2980"/>
                          <a:pt x="1509" y="2427"/>
                        </a:cubicBezTo>
                        <a:lnTo>
                          <a:pt x="1599" y="2203"/>
                        </a:lnTo>
                        <a:cubicBezTo>
                          <a:pt x="1629" y="2173"/>
                          <a:pt x="1599" y="2129"/>
                          <a:pt x="1569" y="2114"/>
                        </a:cubicBezTo>
                        <a:cubicBezTo>
                          <a:pt x="1561" y="2110"/>
                          <a:pt x="1552" y="2108"/>
                          <a:pt x="1543" y="2108"/>
                        </a:cubicBezTo>
                        <a:cubicBezTo>
                          <a:pt x="1517" y="2108"/>
                          <a:pt x="1490" y="2122"/>
                          <a:pt x="1479" y="2144"/>
                        </a:cubicBezTo>
                        <a:lnTo>
                          <a:pt x="1375" y="2368"/>
                        </a:lnTo>
                        <a:cubicBezTo>
                          <a:pt x="1193" y="2802"/>
                          <a:pt x="892" y="3512"/>
                          <a:pt x="634" y="3512"/>
                        </a:cubicBezTo>
                        <a:cubicBezTo>
                          <a:pt x="617" y="3512"/>
                          <a:pt x="600" y="3509"/>
                          <a:pt x="583" y="3503"/>
                        </a:cubicBezTo>
                        <a:cubicBezTo>
                          <a:pt x="464" y="3458"/>
                          <a:pt x="359" y="3368"/>
                          <a:pt x="300" y="3234"/>
                        </a:cubicBezTo>
                        <a:cubicBezTo>
                          <a:pt x="150" y="2875"/>
                          <a:pt x="285" y="2233"/>
                          <a:pt x="703" y="1247"/>
                        </a:cubicBezTo>
                        <a:cubicBezTo>
                          <a:pt x="1110" y="257"/>
                          <a:pt x="1554" y="148"/>
                          <a:pt x="1737" y="148"/>
                        </a:cubicBezTo>
                        <a:cubicBezTo>
                          <a:pt x="1789" y="148"/>
                          <a:pt x="1820" y="157"/>
                          <a:pt x="1823" y="157"/>
                        </a:cubicBezTo>
                        <a:cubicBezTo>
                          <a:pt x="1853" y="157"/>
                          <a:pt x="1898" y="142"/>
                          <a:pt x="1913" y="112"/>
                        </a:cubicBezTo>
                        <a:cubicBezTo>
                          <a:pt x="1928" y="67"/>
                          <a:pt x="1898" y="23"/>
                          <a:pt x="1868" y="23"/>
                        </a:cubicBezTo>
                        <a:cubicBezTo>
                          <a:pt x="1860" y="19"/>
                          <a:pt x="1808" y="1"/>
                          <a:pt x="17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62"/>
                  <p:cNvSpPr/>
                  <p:nvPr/>
                </p:nvSpPr>
                <p:spPr>
                  <a:xfrm>
                    <a:off x="-2439175" y="2719225"/>
                    <a:ext cx="17950" cy="70725"/>
                  </a:xfrm>
                  <a:custGeom>
                    <a:avLst/>
                    <a:gdLst/>
                    <a:ahLst/>
                    <a:cxnLst/>
                    <a:rect l="l" t="t" r="r" b="b"/>
                    <a:pathLst>
                      <a:path w="718" h="2829" extrusionOk="0">
                        <a:moveTo>
                          <a:pt x="633" y="0"/>
                        </a:moveTo>
                        <a:cubicBezTo>
                          <a:pt x="607" y="0"/>
                          <a:pt x="579" y="17"/>
                          <a:pt x="568" y="51"/>
                        </a:cubicBezTo>
                        <a:cubicBezTo>
                          <a:pt x="389" y="469"/>
                          <a:pt x="239" y="917"/>
                          <a:pt x="120" y="1365"/>
                        </a:cubicBezTo>
                        <a:cubicBezTo>
                          <a:pt x="0" y="1828"/>
                          <a:pt x="0" y="2306"/>
                          <a:pt x="105" y="2769"/>
                        </a:cubicBezTo>
                        <a:cubicBezTo>
                          <a:pt x="120" y="2799"/>
                          <a:pt x="150" y="2829"/>
                          <a:pt x="180" y="2829"/>
                        </a:cubicBezTo>
                        <a:lnTo>
                          <a:pt x="195" y="2829"/>
                        </a:lnTo>
                        <a:cubicBezTo>
                          <a:pt x="239" y="2829"/>
                          <a:pt x="254" y="2784"/>
                          <a:pt x="254" y="2739"/>
                        </a:cubicBezTo>
                        <a:cubicBezTo>
                          <a:pt x="150" y="2306"/>
                          <a:pt x="150" y="1843"/>
                          <a:pt x="254" y="1410"/>
                        </a:cubicBezTo>
                        <a:cubicBezTo>
                          <a:pt x="374" y="962"/>
                          <a:pt x="523" y="529"/>
                          <a:pt x="702" y="96"/>
                        </a:cubicBezTo>
                        <a:cubicBezTo>
                          <a:pt x="717" y="66"/>
                          <a:pt x="702" y="21"/>
                          <a:pt x="658" y="6"/>
                        </a:cubicBezTo>
                        <a:cubicBezTo>
                          <a:pt x="650" y="2"/>
                          <a:pt x="642" y="0"/>
                          <a:pt x="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62"/>
                  <p:cNvSpPr/>
                  <p:nvPr/>
                </p:nvSpPr>
                <p:spPr>
                  <a:xfrm>
                    <a:off x="-2506025" y="2838750"/>
                    <a:ext cx="286050" cy="542300"/>
                  </a:xfrm>
                  <a:custGeom>
                    <a:avLst/>
                    <a:gdLst/>
                    <a:ahLst/>
                    <a:cxnLst/>
                    <a:rect l="l" t="t" r="r" b="b"/>
                    <a:pathLst>
                      <a:path w="11442" h="21692" extrusionOk="0">
                        <a:moveTo>
                          <a:pt x="6716" y="1"/>
                        </a:moveTo>
                        <a:cubicBezTo>
                          <a:pt x="6708" y="1"/>
                          <a:pt x="6700" y="2"/>
                          <a:pt x="6692" y="4"/>
                        </a:cubicBezTo>
                        <a:lnTo>
                          <a:pt x="76" y="1901"/>
                        </a:lnTo>
                        <a:cubicBezTo>
                          <a:pt x="31" y="1901"/>
                          <a:pt x="1" y="1961"/>
                          <a:pt x="1" y="2006"/>
                        </a:cubicBezTo>
                        <a:cubicBezTo>
                          <a:pt x="46" y="2648"/>
                          <a:pt x="1091" y="17793"/>
                          <a:pt x="4541" y="21646"/>
                        </a:cubicBezTo>
                        <a:cubicBezTo>
                          <a:pt x="4571" y="21676"/>
                          <a:pt x="4601" y="21691"/>
                          <a:pt x="4631" y="21691"/>
                        </a:cubicBezTo>
                        <a:cubicBezTo>
                          <a:pt x="4661" y="21691"/>
                          <a:pt x="4691" y="21676"/>
                          <a:pt x="4721" y="21661"/>
                        </a:cubicBezTo>
                        <a:cubicBezTo>
                          <a:pt x="4765" y="21617"/>
                          <a:pt x="4765" y="21542"/>
                          <a:pt x="4721" y="21497"/>
                        </a:cubicBezTo>
                        <a:cubicBezTo>
                          <a:pt x="1450" y="17853"/>
                          <a:pt x="329" y="3365"/>
                          <a:pt x="240" y="2080"/>
                        </a:cubicBezTo>
                        <a:lnTo>
                          <a:pt x="6647" y="243"/>
                        </a:lnTo>
                        <a:lnTo>
                          <a:pt x="11203" y="13013"/>
                        </a:lnTo>
                        <a:cubicBezTo>
                          <a:pt x="11227" y="13063"/>
                          <a:pt x="11273" y="13092"/>
                          <a:pt x="11321" y="13092"/>
                        </a:cubicBezTo>
                        <a:cubicBezTo>
                          <a:pt x="11332" y="13092"/>
                          <a:pt x="11342" y="13091"/>
                          <a:pt x="11352" y="13088"/>
                        </a:cubicBezTo>
                        <a:cubicBezTo>
                          <a:pt x="11412" y="13058"/>
                          <a:pt x="11442" y="12999"/>
                          <a:pt x="11412" y="12939"/>
                        </a:cubicBezTo>
                        <a:lnTo>
                          <a:pt x="6827" y="79"/>
                        </a:lnTo>
                        <a:cubicBezTo>
                          <a:pt x="6802" y="30"/>
                          <a:pt x="6757" y="1"/>
                          <a:pt x="67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4" name="Google Shape;4214;p62"/>
                <p:cNvGrpSpPr/>
                <p:nvPr/>
              </p:nvGrpSpPr>
              <p:grpSpPr>
                <a:xfrm rot="715940">
                  <a:off x="7168261" y="1988248"/>
                  <a:ext cx="80696" cy="134288"/>
                  <a:chOff x="7295089" y="1719524"/>
                  <a:chExt cx="99549" cy="165662"/>
                </a:xfrm>
              </p:grpSpPr>
              <p:sp>
                <p:nvSpPr>
                  <p:cNvPr id="4215" name="Google Shape;4215;p62"/>
                  <p:cNvSpPr/>
                  <p:nvPr/>
                </p:nvSpPr>
                <p:spPr>
                  <a:xfrm>
                    <a:off x="7295089" y="1719524"/>
                    <a:ext cx="30017" cy="113065"/>
                  </a:xfrm>
                  <a:custGeom>
                    <a:avLst/>
                    <a:gdLst/>
                    <a:ahLst/>
                    <a:cxnLst/>
                    <a:rect l="l" t="t" r="r" b="b"/>
                    <a:pathLst>
                      <a:path w="553" h="2083" extrusionOk="0">
                        <a:moveTo>
                          <a:pt x="241" y="0"/>
                        </a:moveTo>
                        <a:cubicBezTo>
                          <a:pt x="236" y="5"/>
                          <a:pt x="231" y="11"/>
                          <a:pt x="236" y="21"/>
                        </a:cubicBezTo>
                        <a:cubicBezTo>
                          <a:pt x="316" y="198"/>
                          <a:pt x="375" y="391"/>
                          <a:pt x="413" y="590"/>
                        </a:cubicBezTo>
                        <a:cubicBezTo>
                          <a:pt x="434" y="783"/>
                          <a:pt x="386" y="981"/>
                          <a:pt x="279" y="1147"/>
                        </a:cubicBezTo>
                        <a:cubicBezTo>
                          <a:pt x="231" y="1223"/>
                          <a:pt x="156" y="1292"/>
                          <a:pt x="97" y="1383"/>
                        </a:cubicBezTo>
                        <a:cubicBezTo>
                          <a:pt x="27" y="1475"/>
                          <a:pt x="0" y="1593"/>
                          <a:pt x="32" y="1705"/>
                        </a:cubicBezTo>
                        <a:cubicBezTo>
                          <a:pt x="64" y="1812"/>
                          <a:pt x="140" y="1898"/>
                          <a:pt x="231" y="1957"/>
                        </a:cubicBezTo>
                        <a:cubicBezTo>
                          <a:pt x="322" y="2016"/>
                          <a:pt x="418" y="2059"/>
                          <a:pt x="520" y="2080"/>
                        </a:cubicBezTo>
                        <a:cubicBezTo>
                          <a:pt x="523" y="2082"/>
                          <a:pt x="526" y="2083"/>
                          <a:pt x="529" y="2083"/>
                        </a:cubicBezTo>
                        <a:cubicBezTo>
                          <a:pt x="536" y="2083"/>
                          <a:pt x="543" y="2078"/>
                          <a:pt x="547" y="2070"/>
                        </a:cubicBezTo>
                        <a:cubicBezTo>
                          <a:pt x="552" y="2054"/>
                          <a:pt x="547" y="2038"/>
                          <a:pt x="536" y="2032"/>
                        </a:cubicBezTo>
                        <a:cubicBezTo>
                          <a:pt x="359" y="1963"/>
                          <a:pt x="172" y="1850"/>
                          <a:pt x="118" y="1684"/>
                        </a:cubicBezTo>
                        <a:cubicBezTo>
                          <a:pt x="102" y="1593"/>
                          <a:pt x="118" y="1507"/>
                          <a:pt x="172" y="1432"/>
                        </a:cubicBezTo>
                        <a:cubicBezTo>
                          <a:pt x="220" y="1357"/>
                          <a:pt x="290" y="1282"/>
                          <a:pt x="343" y="1185"/>
                        </a:cubicBezTo>
                        <a:cubicBezTo>
                          <a:pt x="440" y="1003"/>
                          <a:pt x="477" y="788"/>
                          <a:pt x="445" y="584"/>
                        </a:cubicBezTo>
                        <a:cubicBezTo>
                          <a:pt x="413" y="381"/>
                          <a:pt x="327" y="193"/>
                          <a:pt x="257" y="11"/>
                        </a:cubicBezTo>
                        <a:cubicBezTo>
                          <a:pt x="257" y="0"/>
                          <a:pt x="247" y="0"/>
                          <a:pt x="241"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62"/>
                  <p:cNvSpPr/>
                  <p:nvPr/>
                </p:nvSpPr>
                <p:spPr>
                  <a:xfrm>
                    <a:off x="7341335" y="1809792"/>
                    <a:ext cx="21332" cy="23829"/>
                  </a:xfrm>
                  <a:custGeom>
                    <a:avLst/>
                    <a:gdLst/>
                    <a:ahLst/>
                    <a:cxnLst/>
                    <a:rect l="l" t="t" r="r" b="b"/>
                    <a:pathLst>
                      <a:path w="393" h="439" extrusionOk="0">
                        <a:moveTo>
                          <a:pt x="247" y="1"/>
                        </a:moveTo>
                        <a:cubicBezTo>
                          <a:pt x="243" y="1"/>
                          <a:pt x="239" y="2"/>
                          <a:pt x="237" y="5"/>
                        </a:cubicBezTo>
                        <a:cubicBezTo>
                          <a:pt x="226" y="15"/>
                          <a:pt x="226" y="26"/>
                          <a:pt x="237" y="31"/>
                        </a:cubicBezTo>
                        <a:cubicBezTo>
                          <a:pt x="274" y="69"/>
                          <a:pt x="306" y="112"/>
                          <a:pt x="328" y="160"/>
                        </a:cubicBezTo>
                        <a:cubicBezTo>
                          <a:pt x="349" y="203"/>
                          <a:pt x="344" y="257"/>
                          <a:pt x="322" y="300"/>
                        </a:cubicBezTo>
                        <a:cubicBezTo>
                          <a:pt x="306" y="323"/>
                          <a:pt x="279" y="334"/>
                          <a:pt x="253" y="334"/>
                        </a:cubicBezTo>
                        <a:cubicBezTo>
                          <a:pt x="236" y="334"/>
                          <a:pt x="219" y="329"/>
                          <a:pt x="204" y="321"/>
                        </a:cubicBezTo>
                        <a:cubicBezTo>
                          <a:pt x="156" y="300"/>
                          <a:pt x="108" y="267"/>
                          <a:pt x="65" y="241"/>
                        </a:cubicBezTo>
                        <a:cubicBezTo>
                          <a:pt x="60" y="235"/>
                          <a:pt x="54" y="235"/>
                          <a:pt x="49" y="235"/>
                        </a:cubicBezTo>
                        <a:cubicBezTo>
                          <a:pt x="33" y="235"/>
                          <a:pt x="17" y="246"/>
                          <a:pt x="17" y="262"/>
                        </a:cubicBezTo>
                        <a:lnTo>
                          <a:pt x="1" y="401"/>
                        </a:lnTo>
                        <a:cubicBezTo>
                          <a:pt x="1" y="423"/>
                          <a:pt x="17" y="439"/>
                          <a:pt x="38" y="439"/>
                        </a:cubicBezTo>
                        <a:cubicBezTo>
                          <a:pt x="54" y="439"/>
                          <a:pt x="70" y="428"/>
                          <a:pt x="76" y="407"/>
                        </a:cubicBezTo>
                        <a:lnTo>
                          <a:pt x="79" y="323"/>
                        </a:lnTo>
                        <a:lnTo>
                          <a:pt x="79" y="323"/>
                        </a:lnTo>
                        <a:cubicBezTo>
                          <a:pt x="112" y="343"/>
                          <a:pt x="146" y="360"/>
                          <a:pt x="183" y="375"/>
                        </a:cubicBezTo>
                        <a:cubicBezTo>
                          <a:pt x="202" y="382"/>
                          <a:pt x="221" y="386"/>
                          <a:pt x="241" y="386"/>
                        </a:cubicBezTo>
                        <a:cubicBezTo>
                          <a:pt x="288" y="386"/>
                          <a:pt x="335" y="364"/>
                          <a:pt x="365" y="326"/>
                        </a:cubicBezTo>
                        <a:cubicBezTo>
                          <a:pt x="392" y="267"/>
                          <a:pt x="392" y="198"/>
                          <a:pt x="365" y="139"/>
                        </a:cubicBezTo>
                        <a:cubicBezTo>
                          <a:pt x="338" y="90"/>
                          <a:pt x="301" y="42"/>
                          <a:pt x="258" y="5"/>
                        </a:cubicBezTo>
                        <a:cubicBezTo>
                          <a:pt x="255" y="2"/>
                          <a:pt x="251" y="1"/>
                          <a:pt x="247"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62"/>
                  <p:cNvSpPr/>
                  <p:nvPr/>
                </p:nvSpPr>
                <p:spPr>
                  <a:xfrm>
                    <a:off x="7313381" y="1847191"/>
                    <a:ext cx="81257" cy="16990"/>
                  </a:xfrm>
                  <a:custGeom>
                    <a:avLst/>
                    <a:gdLst/>
                    <a:ahLst/>
                    <a:cxnLst/>
                    <a:rect l="l" t="t" r="r" b="b"/>
                    <a:pathLst>
                      <a:path w="1497" h="313" extrusionOk="0">
                        <a:moveTo>
                          <a:pt x="1456" y="0"/>
                        </a:moveTo>
                        <a:cubicBezTo>
                          <a:pt x="1448" y="0"/>
                          <a:pt x="1439" y="3"/>
                          <a:pt x="1433" y="7"/>
                        </a:cubicBezTo>
                        <a:cubicBezTo>
                          <a:pt x="1177" y="188"/>
                          <a:pt x="860" y="236"/>
                          <a:pt x="595" y="236"/>
                        </a:cubicBezTo>
                        <a:cubicBezTo>
                          <a:pt x="293" y="236"/>
                          <a:pt x="57" y="174"/>
                          <a:pt x="55" y="174"/>
                        </a:cubicBezTo>
                        <a:cubicBezTo>
                          <a:pt x="51" y="173"/>
                          <a:pt x="47" y="172"/>
                          <a:pt x="44" y="172"/>
                        </a:cubicBezTo>
                        <a:cubicBezTo>
                          <a:pt x="28" y="172"/>
                          <a:pt x="15" y="183"/>
                          <a:pt x="6" y="200"/>
                        </a:cubicBezTo>
                        <a:cubicBezTo>
                          <a:pt x="1" y="216"/>
                          <a:pt x="17" y="238"/>
                          <a:pt x="33" y="243"/>
                        </a:cubicBezTo>
                        <a:cubicBezTo>
                          <a:pt x="221" y="286"/>
                          <a:pt x="408" y="313"/>
                          <a:pt x="596" y="313"/>
                        </a:cubicBezTo>
                        <a:cubicBezTo>
                          <a:pt x="870" y="313"/>
                          <a:pt x="1202" y="259"/>
                          <a:pt x="1475" y="66"/>
                        </a:cubicBezTo>
                        <a:cubicBezTo>
                          <a:pt x="1492" y="56"/>
                          <a:pt x="1497" y="34"/>
                          <a:pt x="1486" y="18"/>
                        </a:cubicBezTo>
                        <a:cubicBezTo>
                          <a:pt x="1480" y="5"/>
                          <a:pt x="1468" y="0"/>
                          <a:pt x="1456"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62"/>
                  <p:cNvSpPr/>
                  <p:nvPr/>
                </p:nvSpPr>
                <p:spPr>
                  <a:xfrm>
                    <a:off x="7339598" y="1875470"/>
                    <a:ext cx="40221" cy="9716"/>
                  </a:xfrm>
                  <a:custGeom>
                    <a:avLst/>
                    <a:gdLst/>
                    <a:ahLst/>
                    <a:cxnLst/>
                    <a:rect l="l" t="t" r="r" b="b"/>
                    <a:pathLst>
                      <a:path w="741" h="179" extrusionOk="0">
                        <a:moveTo>
                          <a:pt x="715" y="1"/>
                        </a:moveTo>
                        <a:cubicBezTo>
                          <a:pt x="711" y="1"/>
                          <a:pt x="707" y="2"/>
                          <a:pt x="703" y="6"/>
                        </a:cubicBezTo>
                        <a:cubicBezTo>
                          <a:pt x="560" y="110"/>
                          <a:pt x="386" y="135"/>
                          <a:pt x="251" y="135"/>
                        </a:cubicBezTo>
                        <a:cubicBezTo>
                          <a:pt x="126" y="135"/>
                          <a:pt x="35" y="114"/>
                          <a:pt x="33" y="114"/>
                        </a:cubicBezTo>
                        <a:cubicBezTo>
                          <a:pt x="29" y="112"/>
                          <a:pt x="25" y="112"/>
                          <a:pt x="22" y="112"/>
                        </a:cubicBezTo>
                        <a:cubicBezTo>
                          <a:pt x="12" y="112"/>
                          <a:pt x="6" y="118"/>
                          <a:pt x="6" y="130"/>
                        </a:cubicBezTo>
                        <a:cubicBezTo>
                          <a:pt x="1" y="140"/>
                          <a:pt x="6" y="151"/>
                          <a:pt x="22" y="157"/>
                        </a:cubicBezTo>
                        <a:cubicBezTo>
                          <a:pt x="97" y="173"/>
                          <a:pt x="172" y="178"/>
                          <a:pt x="253" y="178"/>
                        </a:cubicBezTo>
                        <a:cubicBezTo>
                          <a:pt x="261" y="178"/>
                          <a:pt x="270" y="178"/>
                          <a:pt x="278" y="178"/>
                        </a:cubicBezTo>
                        <a:cubicBezTo>
                          <a:pt x="441" y="178"/>
                          <a:pt x="597" y="131"/>
                          <a:pt x="730" y="44"/>
                        </a:cubicBezTo>
                        <a:cubicBezTo>
                          <a:pt x="740" y="33"/>
                          <a:pt x="740" y="22"/>
                          <a:pt x="735" y="12"/>
                        </a:cubicBezTo>
                        <a:cubicBezTo>
                          <a:pt x="728" y="5"/>
                          <a:pt x="722" y="1"/>
                          <a:pt x="715"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19" name="Google Shape;4219;p62"/>
              <p:cNvSpPr/>
              <p:nvPr/>
            </p:nvSpPr>
            <p:spPr>
              <a:xfrm>
                <a:off x="7244300" y="2003826"/>
                <a:ext cx="128674" cy="129353"/>
              </a:xfrm>
              <a:custGeom>
                <a:avLst/>
                <a:gdLst/>
                <a:ahLst/>
                <a:cxnLst/>
                <a:rect l="l" t="t" r="r" b="b"/>
                <a:pathLst>
                  <a:path w="3329" h="3347" extrusionOk="0">
                    <a:moveTo>
                      <a:pt x="3324" y="1632"/>
                    </a:moveTo>
                    <a:cubicBezTo>
                      <a:pt x="3328" y="1859"/>
                      <a:pt x="3284" y="2091"/>
                      <a:pt x="3197" y="2301"/>
                    </a:cubicBezTo>
                    <a:cubicBezTo>
                      <a:pt x="3188" y="2318"/>
                      <a:pt x="3184" y="2340"/>
                      <a:pt x="3175" y="2358"/>
                    </a:cubicBezTo>
                    <a:cubicBezTo>
                      <a:pt x="2913" y="2931"/>
                      <a:pt x="2349" y="3307"/>
                      <a:pt x="1719" y="3320"/>
                    </a:cubicBezTo>
                    <a:cubicBezTo>
                      <a:pt x="809" y="3346"/>
                      <a:pt x="48" y="2624"/>
                      <a:pt x="26" y="1715"/>
                    </a:cubicBezTo>
                    <a:cubicBezTo>
                      <a:pt x="0" y="805"/>
                      <a:pt x="717" y="49"/>
                      <a:pt x="1631" y="27"/>
                    </a:cubicBezTo>
                    <a:cubicBezTo>
                      <a:pt x="2541" y="0"/>
                      <a:pt x="3298" y="718"/>
                      <a:pt x="3324" y="1632"/>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62"/>
              <p:cNvSpPr/>
              <p:nvPr/>
            </p:nvSpPr>
            <p:spPr>
              <a:xfrm rot="8868872">
                <a:off x="7100738" y="2006574"/>
                <a:ext cx="74638" cy="98617"/>
              </a:xfrm>
              <a:custGeom>
                <a:avLst/>
                <a:gdLst/>
                <a:ahLst/>
                <a:cxnLst/>
                <a:rect l="l" t="t" r="r" b="b"/>
                <a:pathLst>
                  <a:path w="2893" h="3346" extrusionOk="0">
                    <a:moveTo>
                      <a:pt x="1960" y="0"/>
                    </a:moveTo>
                    <a:cubicBezTo>
                      <a:pt x="1289" y="0"/>
                      <a:pt x="642" y="402"/>
                      <a:pt x="386" y="1088"/>
                    </a:cubicBezTo>
                    <a:cubicBezTo>
                      <a:pt x="0" y="2092"/>
                      <a:pt x="659" y="3201"/>
                      <a:pt x="1727" y="3345"/>
                    </a:cubicBezTo>
                    <a:cubicBezTo>
                      <a:pt x="2378" y="2494"/>
                      <a:pt x="2739" y="1353"/>
                      <a:pt x="2892" y="285"/>
                    </a:cubicBezTo>
                    <a:cubicBezTo>
                      <a:pt x="2602" y="91"/>
                      <a:pt x="2278" y="0"/>
                      <a:pt x="1960" y="0"/>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1" name="Google Shape;4221;p62"/>
            <p:cNvGrpSpPr/>
            <p:nvPr/>
          </p:nvGrpSpPr>
          <p:grpSpPr>
            <a:xfrm>
              <a:off x="6647904" y="1183540"/>
              <a:ext cx="545150" cy="142751"/>
              <a:chOff x="6647904" y="1183540"/>
              <a:chExt cx="545150" cy="142751"/>
            </a:xfrm>
          </p:grpSpPr>
          <p:sp>
            <p:nvSpPr>
              <p:cNvPr id="4222" name="Google Shape;4222;p62"/>
              <p:cNvSpPr/>
              <p:nvPr/>
            </p:nvSpPr>
            <p:spPr>
              <a:xfrm rot="-390119">
                <a:off x="6652290" y="1239777"/>
                <a:ext cx="82128" cy="821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62"/>
              <p:cNvSpPr/>
              <p:nvPr/>
            </p:nvSpPr>
            <p:spPr>
              <a:xfrm rot="-390119">
                <a:off x="6879415" y="1213851"/>
                <a:ext cx="82128" cy="821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62"/>
              <p:cNvSpPr/>
              <p:nvPr/>
            </p:nvSpPr>
            <p:spPr>
              <a:xfrm rot="-390119">
                <a:off x="7106540" y="1187926"/>
                <a:ext cx="82128" cy="82128"/>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Audio 1">
            <a:hlinkClick r:id="" action="ppaction://media"/>
            <a:extLst>
              <a:ext uri="{FF2B5EF4-FFF2-40B4-BE49-F238E27FC236}">
                <a16:creationId xmlns:a16="http://schemas.microsoft.com/office/drawing/2014/main" id="{9CA0BCE2-FD01-6B4A-A792-76B41082A1B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96"/>
    </mc:Choice>
    <mc:Fallback>
      <p:transition spd="slow" advTm="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6"/>
        <p:cNvGrpSpPr/>
        <p:nvPr/>
      </p:nvGrpSpPr>
      <p:grpSpPr>
        <a:xfrm>
          <a:off x="0" y="0"/>
          <a:ext cx="0" cy="0"/>
          <a:chOff x="0" y="0"/>
          <a:chExt cx="0" cy="0"/>
        </a:xfrm>
      </p:grpSpPr>
      <p:sp>
        <p:nvSpPr>
          <p:cNvPr id="3087" name="Google Shape;3087;p60"/>
          <p:cNvSpPr txBox="1">
            <a:spLocks noGrp="1"/>
          </p:cNvSpPr>
          <p:nvPr>
            <p:ph type="ctrTitle"/>
          </p:nvPr>
        </p:nvSpPr>
        <p:spPr>
          <a:xfrm>
            <a:off x="3943200" y="762000"/>
            <a:ext cx="3208200" cy="6711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THANKS!</a:t>
            </a:r>
            <a:endParaRPr/>
          </a:p>
        </p:txBody>
      </p:sp>
      <p:sp>
        <p:nvSpPr>
          <p:cNvPr id="3088" name="Google Shape;3088;p60"/>
          <p:cNvSpPr txBox="1">
            <a:spLocks noGrp="1"/>
          </p:cNvSpPr>
          <p:nvPr>
            <p:ph type="subTitle" idx="1"/>
          </p:nvPr>
        </p:nvSpPr>
        <p:spPr>
          <a:xfrm>
            <a:off x="3985950" y="1474509"/>
            <a:ext cx="3208200" cy="13827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lt1"/>
              </a:buClr>
              <a:buSzPts val="1100"/>
              <a:buFont typeface="Arial"/>
              <a:buNone/>
            </a:pPr>
            <a:r>
              <a:rPr lang="en" b="1" dirty="0">
                <a:solidFill>
                  <a:schemeClr val="dk1"/>
                </a:solidFill>
              </a:rPr>
              <a:t>Do you have any questions?</a:t>
            </a:r>
            <a:endParaRPr b="1" dirty="0">
              <a:solidFill>
                <a:schemeClr val="dk1"/>
              </a:solidFill>
            </a:endParaRPr>
          </a:p>
          <a:p>
            <a:pPr marL="0" lvl="0" indent="0" algn="r" rtl="0">
              <a:spcBef>
                <a:spcPts val="1000"/>
              </a:spcBef>
              <a:spcAft>
                <a:spcPts val="0"/>
              </a:spcAft>
              <a:buClr>
                <a:schemeClr val="lt1"/>
              </a:buClr>
              <a:buSzPts val="1100"/>
              <a:buFont typeface="Arial"/>
              <a:buNone/>
            </a:pPr>
            <a:r>
              <a:rPr lang="en" dirty="0">
                <a:solidFill>
                  <a:schemeClr val="dk1"/>
                </a:solidFill>
              </a:rPr>
              <a:t>Lee Doyle</a:t>
            </a:r>
            <a:br>
              <a:rPr lang="en" dirty="0">
                <a:solidFill>
                  <a:schemeClr val="dk1"/>
                </a:solidFill>
              </a:rPr>
            </a:br>
            <a:r>
              <a:rPr lang="en" dirty="0">
                <a:solidFill>
                  <a:schemeClr val="dk1"/>
                </a:solidFill>
              </a:rPr>
              <a:t>They/them/theirs </a:t>
            </a:r>
            <a:endParaRPr dirty="0">
              <a:solidFill>
                <a:schemeClr val="dk1"/>
              </a:solidFill>
            </a:endParaRPr>
          </a:p>
          <a:p>
            <a:pPr marL="0" lvl="0" indent="0" algn="r" rtl="0">
              <a:spcBef>
                <a:spcPts val="0"/>
              </a:spcBef>
              <a:spcAft>
                <a:spcPts val="0"/>
              </a:spcAft>
              <a:buClr>
                <a:schemeClr val="lt1"/>
              </a:buClr>
              <a:buSzPts val="1100"/>
              <a:buFont typeface="Arial"/>
              <a:buNone/>
            </a:pPr>
            <a:r>
              <a:rPr lang="en" dirty="0">
                <a:solidFill>
                  <a:schemeClr val="dk1"/>
                </a:solidFill>
              </a:rPr>
              <a:t>UNC </a:t>
            </a:r>
            <a:r>
              <a:rPr lang="en" dirty="0" err="1">
                <a:solidFill>
                  <a:schemeClr val="dk1"/>
                </a:solidFill>
              </a:rPr>
              <a:t>PrimeCare</a:t>
            </a:r>
            <a:r>
              <a:rPr lang="en" dirty="0">
                <a:solidFill>
                  <a:schemeClr val="dk1"/>
                </a:solidFill>
              </a:rPr>
              <a:t> Trainee </a:t>
            </a:r>
            <a:endParaRPr dirty="0">
              <a:solidFill>
                <a:schemeClr val="dk1"/>
              </a:solidFill>
            </a:endParaRPr>
          </a:p>
          <a:p>
            <a:pPr marL="0" lvl="0" indent="0" algn="r" rtl="0">
              <a:spcBef>
                <a:spcPts val="0"/>
              </a:spcBef>
              <a:spcAft>
                <a:spcPts val="0"/>
              </a:spcAft>
              <a:buNone/>
            </a:pPr>
            <a:r>
              <a:rPr lang="en" dirty="0" err="1">
                <a:solidFill>
                  <a:schemeClr val="dk1"/>
                </a:solidFill>
              </a:rPr>
              <a:t>ljdoyle@live.unc.edu</a:t>
            </a:r>
            <a:endParaRPr dirty="0">
              <a:solidFill>
                <a:schemeClr val="dk1"/>
              </a:solidFill>
            </a:endParaRPr>
          </a:p>
        </p:txBody>
      </p:sp>
      <p:sp>
        <p:nvSpPr>
          <p:cNvPr id="3090" name="Google Shape;3090;p60"/>
          <p:cNvSpPr/>
          <p:nvPr/>
        </p:nvSpPr>
        <p:spPr>
          <a:xfrm>
            <a:off x="-28575" y="4383007"/>
            <a:ext cx="4095400" cy="519467"/>
          </a:xfrm>
          <a:custGeom>
            <a:avLst/>
            <a:gdLst/>
            <a:ahLst/>
            <a:cxnLst/>
            <a:rect l="l" t="t" r="r" b="b"/>
            <a:pathLst>
              <a:path w="107717" h="13663" extrusionOk="0">
                <a:moveTo>
                  <a:pt x="53861" y="1"/>
                </a:moveTo>
                <a:cubicBezTo>
                  <a:pt x="39577" y="1"/>
                  <a:pt x="25877" y="719"/>
                  <a:pt x="15775" y="2001"/>
                </a:cubicBezTo>
                <a:cubicBezTo>
                  <a:pt x="5678" y="3282"/>
                  <a:pt x="0" y="5019"/>
                  <a:pt x="0" y="6832"/>
                </a:cubicBezTo>
                <a:cubicBezTo>
                  <a:pt x="0" y="8644"/>
                  <a:pt x="5678" y="10381"/>
                  <a:pt x="15775" y="11663"/>
                </a:cubicBezTo>
                <a:cubicBezTo>
                  <a:pt x="25877" y="12944"/>
                  <a:pt x="39577" y="13663"/>
                  <a:pt x="53861" y="13663"/>
                </a:cubicBezTo>
                <a:cubicBezTo>
                  <a:pt x="68140" y="13663"/>
                  <a:pt x="81840" y="12944"/>
                  <a:pt x="91942" y="11663"/>
                </a:cubicBezTo>
                <a:cubicBezTo>
                  <a:pt x="102038" y="10381"/>
                  <a:pt x="107717" y="8644"/>
                  <a:pt x="107717" y="6832"/>
                </a:cubicBezTo>
                <a:cubicBezTo>
                  <a:pt x="107717" y="5019"/>
                  <a:pt x="102038" y="3282"/>
                  <a:pt x="91942" y="2001"/>
                </a:cubicBezTo>
                <a:cubicBezTo>
                  <a:pt x="81840" y="719"/>
                  <a:pt x="68140" y="1"/>
                  <a:pt x="53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7" name="Google Shape;3107;p60"/>
          <p:cNvGrpSpPr/>
          <p:nvPr/>
        </p:nvGrpSpPr>
        <p:grpSpPr>
          <a:xfrm>
            <a:off x="1067625" y="1757633"/>
            <a:ext cx="1861050" cy="2911871"/>
            <a:chOff x="839021" y="1324039"/>
            <a:chExt cx="2156739" cy="3374126"/>
          </a:xfrm>
        </p:grpSpPr>
        <p:grpSp>
          <p:nvGrpSpPr>
            <p:cNvPr id="3108" name="Google Shape;3108;p60"/>
            <p:cNvGrpSpPr/>
            <p:nvPr/>
          </p:nvGrpSpPr>
          <p:grpSpPr>
            <a:xfrm>
              <a:off x="839021" y="1324039"/>
              <a:ext cx="2156739" cy="3374126"/>
              <a:chOff x="786555" y="1424365"/>
              <a:chExt cx="1804651" cy="2823300"/>
            </a:xfrm>
          </p:grpSpPr>
          <p:sp>
            <p:nvSpPr>
              <p:cNvPr id="3109" name="Google Shape;3109;p60"/>
              <p:cNvSpPr/>
              <p:nvPr/>
            </p:nvSpPr>
            <p:spPr>
              <a:xfrm>
                <a:off x="1518383" y="2692970"/>
                <a:ext cx="7900" cy="197488"/>
              </a:xfrm>
              <a:custGeom>
                <a:avLst/>
                <a:gdLst/>
                <a:ahLst/>
                <a:cxnLst/>
                <a:rect l="l" t="t" r="r" b="b"/>
                <a:pathLst>
                  <a:path w="162" h="4050" extrusionOk="0">
                    <a:moveTo>
                      <a:pt x="81" y="1"/>
                    </a:moveTo>
                    <a:cubicBezTo>
                      <a:pt x="38" y="1"/>
                      <a:pt x="0" y="38"/>
                      <a:pt x="0" y="81"/>
                    </a:cubicBezTo>
                    <a:lnTo>
                      <a:pt x="0" y="3969"/>
                    </a:lnTo>
                    <a:cubicBezTo>
                      <a:pt x="0" y="4012"/>
                      <a:pt x="38" y="4049"/>
                      <a:pt x="81" y="4049"/>
                    </a:cubicBezTo>
                    <a:cubicBezTo>
                      <a:pt x="124" y="4049"/>
                      <a:pt x="161" y="4012"/>
                      <a:pt x="161" y="3969"/>
                    </a:cubicBezTo>
                    <a:lnTo>
                      <a:pt x="161" y="81"/>
                    </a:lnTo>
                    <a:cubicBezTo>
                      <a:pt x="161" y="38"/>
                      <a:pt x="124" y="1"/>
                      <a:pt x="81" y="1"/>
                    </a:cubicBezTo>
                    <a:close/>
                  </a:path>
                </a:pathLst>
              </a:custGeom>
              <a:solidFill>
                <a:srgbClr val="EA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0"/>
              <p:cNvSpPr/>
              <p:nvPr/>
            </p:nvSpPr>
            <p:spPr>
              <a:xfrm>
                <a:off x="2128353" y="3858296"/>
                <a:ext cx="91820" cy="67536"/>
              </a:xfrm>
              <a:custGeom>
                <a:avLst/>
                <a:gdLst/>
                <a:ahLst/>
                <a:cxnLst/>
                <a:rect l="l" t="t" r="r" b="b"/>
                <a:pathLst>
                  <a:path w="1883" h="1385" extrusionOk="0">
                    <a:moveTo>
                      <a:pt x="38" y="1"/>
                    </a:moveTo>
                    <a:cubicBezTo>
                      <a:pt x="28" y="12"/>
                      <a:pt x="17" y="22"/>
                      <a:pt x="1" y="38"/>
                    </a:cubicBezTo>
                    <a:cubicBezTo>
                      <a:pt x="768" y="226"/>
                      <a:pt x="1427" y="703"/>
                      <a:pt x="1840" y="1379"/>
                    </a:cubicBezTo>
                    <a:lnTo>
                      <a:pt x="1845" y="1384"/>
                    </a:lnTo>
                    <a:lnTo>
                      <a:pt x="1883" y="1363"/>
                    </a:lnTo>
                    <a:lnTo>
                      <a:pt x="1878" y="1363"/>
                    </a:lnTo>
                    <a:cubicBezTo>
                      <a:pt x="1465" y="687"/>
                      <a:pt x="805" y="199"/>
                      <a:pt x="38" y="1"/>
                    </a:cubicBezTo>
                    <a:close/>
                  </a:path>
                </a:pathLst>
              </a:custGeom>
              <a:solidFill>
                <a:srgbClr val="F1E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60"/>
              <p:cNvSpPr/>
              <p:nvPr/>
            </p:nvSpPr>
            <p:spPr>
              <a:xfrm>
                <a:off x="2186429" y="3810216"/>
                <a:ext cx="57832" cy="32476"/>
              </a:xfrm>
              <a:custGeom>
                <a:avLst/>
                <a:gdLst/>
                <a:ahLst/>
                <a:cxnLst/>
                <a:rect l="l" t="t" r="r" b="b"/>
                <a:pathLst>
                  <a:path w="1186" h="666" extrusionOk="0">
                    <a:moveTo>
                      <a:pt x="43" y="0"/>
                    </a:moveTo>
                    <a:cubicBezTo>
                      <a:pt x="27" y="11"/>
                      <a:pt x="16" y="22"/>
                      <a:pt x="0" y="38"/>
                    </a:cubicBezTo>
                    <a:cubicBezTo>
                      <a:pt x="451" y="65"/>
                      <a:pt x="869" y="290"/>
                      <a:pt x="1137" y="655"/>
                    </a:cubicBezTo>
                    <a:cubicBezTo>
                      <a:pt x="1142" y="660"/>
                      <a:pt x="1148" y="665"/>
                      <a:pt x="1153" y="665"/>
                    </a:cubicBezTo>
                    <a:lnTo>
                      <a:pt x="1169" y="665"/>
                    </a:lnTo>
                    <a:cubicBezTo>
                      <a:pt x="1185" y="660"/>
                      <a:pt x="1185" y="638"/>
                      <a:pt x="1174" y="628"/>
                    </a:cubicBezTo>
                    <a:cubicBezTo>
                      <a:pt x="906" y="268"/>
                      <a:pt x="494" y="38"/>
                      <a:pt x="43" y="0"/>
                    </a:cubicBezTo>
                    <a:close/>
                  </a:path>
                </a:pathLst>
              </a:custGeom>
              <a:solidFill>
                <a:srgbClr val="F1E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60"/>
              <p:cNvSpPr/>
              <p:nvPr/>
            </p:nvSpPr>
            <p:spPr>
              <a:xfrm>
                <a:off x="2219880" y="3784860"/>
                <a:ext cx="47885" cy="42326"/>
              </a:xfrm>
              <a:custGeom>
                <a:avLst/>
                <a:gdLst/>
                <a:ahLst/>
                <a:cxnLst/>
                <a:rect l="l" t="t" r="r" b="b"/>
                <a:pathLst>
                  <a:path w="982" h="868" extrusionOk="0">
                    <a:moveTo>
                      <a:pt x="38" y="0"/>
                    </a:moveTo>
                    <a:lnTo>
                      <a:pt x="1" y="27"/>
                    </a:lnTo>
                    <a:cubicBezTo>
                      <a:pt x="387" y="204"/>
                      <a:pt x="714" y="494"/>
                      <a:pt x="939" y="858"/>
                    </a:cubicBezTo>
                    <a:cubicBezTo>
                      <a:pt x="944" y="864"/>
                      <a:pt x="950" y="864"/>
                      <a:pt x="955" y="864"/>
                    </a:cubicBezTo>
                    <a:cubicBezTo>
                      <a:pt x="958" y="866"/>
                      <a:pt x="960" y="868"/>
                      <a:pt x="962" y="868"/>
                    </a:cubicBezTo>
                    <a:cubicBezTo>
                      <a:pt x="964" y="868"/>
                      <a:pt x="966" y="866"/>
                      <a:pt x="966" y="864"/>
                    </a:cubicBezTo>
                    <a:cubicBezTo>
                      <a:pt x="982" y="858"/>
                      <a:pt x="982" y="842"/>
                      <a:pt x="976" y="831"/>
                    </a:cubicBezTo>
                    <a:cubicBezTo>
                      <a:pt x="751" y="472"/>
                      <a:pt x="424" y="177"/>
                      <a:pt x="38" y="0"/>
                    </a:cubicBezTo>
                    <a:close/>
                  </a:path>
                </a:pathLst>
              </a:custGeom>
              <a:solidFill>
                <a:srgbClr val="F1E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0"/>
              <p:cNvSpPr/>
              <p:nvPr/>
            </p:nvSpPr>
            <p:spPr>
              <a:xfrm>
                <a:off x="1734108" y="3762380"/>
                <a:ext cx="124734" cy="118981"/>
              </a:xfrm>
              <a:custGeom>
                <a:avLst/>
                <a:gdLst/>
                <a:ahLst/>
                <a:cxnLst/>
                <a:rect l="l" t="t" r="r" b="b"/>
                <a:pathLst>
                  <a:path w="2558" h="2440" extrusionOk="0">
                    <a:moveTo>
                      <a:pt x="590" y="0"/>
                    </a:moveTo>
                    <a:lnTo>
                      <a:pt x="0" y="1539"/>
                    </a:lnTo>
                    <a:lnTo>
                      <a:pt x="1716" y="2440"/>
                    </a:lnTo>
                    <a:lnTo>
                      <a:pt x="2558" y="906"/>
                    </a:lnTo>
                    <a:lnTo>
                      <a:pt x="590"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0"/>
              <p:cNvSpPr/>
              <p:nvPr/>
            </p:nvSpPr>
            <p:spPr>
              <a:xfrm>
                <a:off x="1636290" y="3820213"/>
                <a:ext cx="269364" cy="337388"/>
              </a:xfrm>
              <a:custGeom>
                <a:avLst/>
                <a:gdLst/>
                <a:ahLst/>
                <a:cxnLst/>
                <a:rect l="l" t="t" r="r" b="b"/>
                <a:pathLst>
                  <a:path w="5524" h="6919" extrusionOk="0">
                    <a:moveTo>
                      <a:pt x="1999" y="1"/>
                    </a:moveTo>
                    <a:cubicBezTo>
                      <a:pt x="1868" y="1"/>
                      <a:pt x="1735" y="82"/>
                      <a:pt x="1636" y="160"/>
                    </a:cubicBezTo>
                    <a:cubicBezTo>
                      <a:pt x="1556" y="219"/>
                      <a:pt x="1486" y="294"/>
                      <a:pt x="1411" y="358"/>
                    </a:cubicBezTo>
                    <a:cubicBezTo>
                      <a:pt x="1373" y="396"/>
                      <a:pt x="1336" y="428"/>
                      <a:pt x="1298" y="460"/>
                    </a:cubicBezTo>
                    <a:cubicBezTo>
                      <a:pt x="1288" y="471"/>
                      <a:pt x="1277" y="487"/>
                      <a:pt x="1266" y="498"/>
                    </a:cubicBezTo>
                    <a:cubicBezTo>
                      <a:pt x="1057" y="702"/>
                      <a:pt x="859" y="916"/>
                      <a:pt x="682" y="1147"/>
                    </a:cubicBezTo>
                    <a:cubicBezTo>
                      <a:pt x="558" y="1302"/>
                      <a:pt x="435" y="1463"/>
                      <a:pt x="328" y="1634"/>
                    </a:cubicBezTo>
                    <a:cubicBezTo>
                      <a:pt x="317" y="1651"/>
                      <a:pt x="306" y="1667"/>
                      <a:pt x="301" y="1677"/>
                    </a:cubicBezTo>
                    <a:cubicBezTo>
                      <a:pt x="226" y="1801"/>
                      <a:pt x="167" y="1924"/>
                      <a:pt x="124" y="2058"/>
                    </a:cubicBezTo>
                    <a:cubicBezTo>
                      <a:pt x="1" y="2476"/>
                      <a:pt x="296" y="2836"/>
                      <a:pt x="548" y="3130"/>
                    </a:cubicBezTo>
                    <a:cubicBezTo>
                      <a:pt x="1330" y="4053"/>
                      <a:pt x="2108" y="4980"/>
                      <a:pt x="2885" y="5903"/>
                    </a:cubicBezTo>
                    <a:cubicBezTo>
                      <a:pt x="3116" y="6171"/>
                      <a:pt x="3347" y="6444"/>
                      <a:pt x="3652" y="6610"/>
                    </a:cubicBezTo>
                    <a:cubicBezTo>
                      <a:pt x="3980" y="6798"/>
                      <a:pt x="4351" y="6919"/>
                      <a:pt x="4724" y="6919"/>
                    </a:cubicBezTo>
                    <a:cubicBezTo>
                      <a:pt x="4809" y="6919"/>
                      <a:pt x="4893" y="6913"/>
                      <a:pt x="4977" y="6900"/>
                    </a:cubicBezTo>
                    <a:cubicBezTo>
                      <a:pt x="5223" y="6868"/>
                      <a:pt x="5497" y="6718"/>
                      <a:pt x="5523" y="6492"/>
                    </a:cubicBezTo>
                    <a:lnTo>
                      <a:pt x="5523" y="6482"/>
                    </a:lnTo>
                    <a:cubicBezTo>
                      <a:pt x="5523" y="6466"/>
                      <a:pt x="5523" y="6449"/>
                      <a:pt x="5523" y="6433"/>
                    </a:cubicBezTo>
                    <a:cubicBezTo>
                      <a:pt x="5513" y="6256"/>
                      <a:pt x="5432" y="6101"/>
                      <a:pt x="5293" y="5994"/>
                    </a:cubicBezTo>
                    <a:cubicBezTo>
                      <a:pt x="4950" y="5731"/>
                      <a:pt x="4666" y="5393"/>
                      <a:pt x="4532" y="4986"/>
                    </a:cubicBezTo>
                    <a:cubicBezTo>
                      <a:pt x="4526" y="4970"/>
                      <a:pt x="4521" y="4954"/>
                      <a:pt x="4521" y="4937"/>
                    </a:cubicBezTo>
                    <a:cubicBezTo>
                      <a:pt x="4494" y="4846"/>
                      <a:pt x="4473" y="4760"/>
                      <a:pt x="4462" y="4669"/>
                    </a:cubicBezTo>
                    <a:cubicBezTo>
                      <a:pt x="4376" y="4047"/>
                      <a:pt x="4317" y="3538"/>
                      <a:pt x="4263" y="2975"/>
                    </a:cubicBezTo>
                    <a:lnTo>
                      <a:pt x="4258" y="2927"/>
                    </a:lnTo>
                    <a:cubicBezTo>
                      <a:pt x="4242" y="2739"/>
                      <a:pt x="4226" y="2546"/>
                      <a:pt x="4210" y="2337"/>
                    </a:cubicBezTo>
                    <a:cubicBezTo>
                      <a:pt x="4204" y="2273"/>
                      <a:pt x="4204" y="2197"/>
                      <a:pt x="4199" y="2117"/>
                    </a:cubicBezTo>
                    <a:lnTo>
                      <a:pt x="4199" y="2074"/>
                    </a:lnTo>
                    <a:cubicBezTo>
                      <a:pt x="4188" y="1822"/>
                      <a:pt x="4183" y="1543"/>
                      <a:pt x="4156" y="1340"/>
                    </a:cubicBezTo>
                    <a:cubicBezTo>
                      <a:pt x="4124" y="1152"/>
                      <a:pt x="4172" y="841"/>
                      <a:pt x="4022" y="712"/>
                    </a:cubicBezTo>
                    <a:cubicBezTo>
                      <a:pt x="4011" y="707"/>
                      <a:pt x="4006" y="702"/>
                      <a:pt x="4001" y="696"/>
                    </a:cubicBezTo>
                    <a:cubicBezTo>
                      <a:pt x="3883" y="618"/>
                      <a:pt x="3743" y="593"/>
                      <a:pt x="3603" y="593"/>
                    </a:cubicBezTo>
                    <a:cubicBezTo>
                      <a:pt x="3363" y="593"/>
                      <a:pt x="3119" y="665"/>
                      <a:pt x="2972" y="665"/>
                    </a:cubicBezTo>
                    <a:cubicBezTo>
                      <a:pt x="2935" y="665"/>
                      <a:pt x="2903" y="660"/>
                      <a:pt x="2880" y="648"/>
                    </a:cubicBezTo>
                    <a:cubicBezTo>
                      <a:pt x="2521" y="466"/>
                      <a:pt x="2355" y="144"/>
                      <a:pt x="2129" y="31"/>
                    </a:cubicBezTo>
                    <a:lnTo>
                      <a:pt x="2119" y="26"/>
                    </a:lnTo>
                    <a:cubicBezTo>
                      <a:pt x="2080" y="8"/>
                      <a:pt x="2040" y="1"/>
                      <a:pt x="19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0"/>
              <p:cNvSpPr/>
              <p:nvPr/>
            </p:nvSpPr>
            <p:spPr>
              <a:xfrm>
                <a:off x="1650675" y="3899647"/>
                <a:ext cx="254979" cy="241667"/>
              </a:xfrm>
              <a:custGeom>
                <a:avLst/>
                <a:gdLst/>
                <a:ahLst/>
                <a:cxnLst/>
                <a:rect l="l" t="t" r="r" b="b"/>
                <a:pathLst>
                  <a:path w="5229" h="4956" extrusionOk="0">
                    <a:moveTo>
                      <a:pt x="33" y="0"/>
                    </a:moveTo>
                    <a:cubicBezTo>
                      <a:pt x="22" y="16"/>
                      <a:pt x="11" y="32"/>
                      <a:pt x="1" y="48"/>
                    </a:cubicBezTo>
                    <a:cubicBezTo>
                      <a:pt x="928" y="1968"/>
                      <a:pt x="2001" y="3378"/>
                      <a:pt x="3271" y="4349"/>
                    </a:cubicBezTo>
                    <a:cubicBezTo>
                      <a:pt x="3529" y="4542"/>
                      <a:pt x="3872" y="4778"/>
                      <a:pt x="4253" y="4890"/>
                    </a:cubicBezTo>
                    <a:cubicBezTo>
                      <a:pt x="4403" y="4933"/>
                      <a:pt x="4553" y="4955"/>
                      <a:pt x="4703" y="4955"/>
                    </a:cubicBezTo>
                    <a:cubicBezTo>
                      <a:pt x="4714" y="4955"/>
                      <a:pt x="4726" y="4955"/>
                      <a:pt x="4737" y="4955"/>
                    </a:cubicBezTo>
                    <a:cubicBezTo>
                      <a:pt x="4908" y="4955"/>
                      <a:pt x="5073" y="4918"/>
                      <a:pt x="5228" y="4853"/>
                    </a:cubicBezTo>
                    <a:cubicBezTo>
                      <a:pt x="5228" y="4837"/>
                      <a:pt x="5228" y="4820"/>
                      <a:pt x="5228" y="4804"/>
                    </a:cubicBezTo>
                    <a:cubicBezTo>
                      <a:pt x="5056" y="4877"/>
                      <a:pt x="4872" y="4914"/>
                      <a:pt x="4688" y="4914"/>
                    </a:cubicBezTo>
                    <a:cubicBezTo>
                      <a:pt x="4546" y="4914"/>
                      <a:pt x="4404" y="4892"/>
                      <a:pt x="4269" y="4847"/>
                    </a:cubicBezTo>
                    <a:cubicBezTo>
                      <a:pt x="3893" y="4740"/>
                      <a:pt x="3566" y="4515"/>
                      <a:pt x="3298" y="4311"/>
                    </a:cubicBezTo>
                    <a:cubicBezTo>
                      <a:pt x="3100" y="4161"/>
                      <a:pt x="2912" y="4005"/>
                      <a:pt x="2730" y="3834"/>
                    </a:cubicBezTo>
                    <a:cubicBezTo>
                      <a:pt x="2719" y="3829"/>
                      <a:pt x="2708" y="3818"/>
                      <a:pt x="2698" y="3807"/>
                    </a:cubicBezTo>
                    <a:cubicBezTo>
                      <a:pt x="1926" y="3099"/>
                      <a:pt x="1234" y="2204"/>
                      <a:pt x="612" y="1105"/>
                    </a:cubicBezTo>
                    <a:cubicBezTo>
                      <a:pt x="606" y="1099"/>
                      <a:pt x="601" y="1094"/>
                      <a:pt x="601" y="1089"/>
                    </a:cubicBezTo>
                    <a:cubicBezTo>
                      <a:pt x="403" y="745"/>
                      <a:pt x="215" y="386"/>
                      <a:pt x="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0"/>
              <p:cNvSpPr/>
              <p:nvPr/>
            </p:nvSpPr>
            <p:spPr>
              <a:xfrm>
                <a:off x="1781407" y="4060807"/>
                <a:ext cx="75874" cy="26868"/>
              </a:xfrm>
              <a:custGeom>
                <a:avLst/>
                <a:gdLst/>
                <a:ahLst/>
                <a:cxnLst/>
                <a:rect l="l" t="t" r="r" b="b"/>
                <a:pathLst>
                  <a:path w="1556" h="551" extrusionOk="0">
                    <a:moveTo>
                      <a:pt x="1430" y="1"/>
                    </a:moveTo>
                    <a:cubicBezTo>
                      <a:pt x="916" y="1"/>
                      <a:pt x="417" y="177"/>
                      <a:pt x="17" y="502"/>
                    </a:cubicBezTo>
                    <a:cubicBezTo>
                      <a:pt x="11" y="507"/>
                      <a:pt x="6" y="513"/>
                      <a:pt x="1" y="518"/>
                    </a:cubicBezTo>
                    <a:lnTo>
                      <a:pt x="27" y="550"/>
                    </a:lnTo>
                    <a:lnTo>
                      <a:pt x="49" y="534"/>
                    </a:lnTo>
                    <a:cubicBezTo>
                      <a:pt x="439" y="218"/>
                      <a:pt x="924" y="48"/>
                      <a:pt x="1425" y="48"/>
                    </a:cubicBezTo>
                    <a:cubicBezTo>
                      <a:pt x="1469" y="48"/>
                      <a:pt x="1512" y="49"/>
                      <a:pt x="1556" y="52"/>
                    </a:cubicBezTo>
                    <a:cubicBezTo>
                      <a:pt x="1550" y="36"/>
                      <a:pt x="1545" y="20"/>
                      <a:pt x="1539" y="3"/>
                    </a:cubicBezTo>
                    <a:cubicBezTo>
                      <a:pt x="1503" y="2"/>
                      <a:pt x="1466" y="1"/>
                      <a:pt x="1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0"/>
              <p:cNvSpPr/>
              <p:nvPr/>
            </p:nvSpPr>
            <p:spPr>
              <a:xfrm>
                <a:off x="1679445" y="3842644"/>
                <a:ext cx="30379" cy="111959"/>
              </a:xfrm>
              <a:custGeom>
                <a:avLst/>
                <a:gdLst/>
                <a:ahLst/>
                <a:cxnLst/>
                <a:rect l="l" t="t" r="r" b="b"/>
                <a:pathLst>
                  <a:path w="623" h="2296" extrusionOk="0">
                    <a:moveTo>
                      <a:pt x="413" y="0"/>
                    </a:moveTo>
                    <a:cubicBezTo>
                      <a:pt x="403" y="11"/>
                      <a:pt x="386" y="27"/>
                      <a:pt x="376" y="38"/>
                    </a:cubicBezTo>
                    <a:cubicBezTo>
                      <a:pt x="574" y="799"/>
                      <a:pt x="440" y="1603"/>
                      <a:pt x="6" y="2258"/>
                    </a:cubicBezTo>
                    <a:lnTo>
                      <a:pt x="0" y="2268"/>
                    </a:lnTo>
                    <a:lnTo>
                      <a:pt x="16" y="2279"/>
                    </a:lnTo>
                    <a:lnTo>
                      <a:pt x="38" y="2295"/>
                    </a:lnTo>
                    <a:cubicBezTo>
                      <a:pt x="488" y="1620"/>
                      <a:pt x="622" y="783"/>
                      <a:pt x="4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0"/>
              <p:cNvSpPr/>
              <p:nvPr/>
            </p:nvSpPr>
            <p:spPr>
              <a:xfrm>
                <a:off x="1782431" y="3920712"/>
                <a:ext cx="58661" cy="9021"/>
              </a:xfrm>
              <a:custGeom>
                <a:avLst/>
                <a:gdLst/>
                <a:ahLst/>
                <a:cxnLst/>
                <a:rect l="l" t="t" r="r" b="b"/>
                <a:pathLst>
                  <a:path w="1203" h="185" extrusionOk="0">
                    <a:moveTo>
                      <a:pt x="978" y="1"/>
                    </a:moveTo>
                    <a:cubicBezTo>
                      <a:pt x="648" y="1"/>
                      <a:pt x="317" y="50"/>
                      <a:pt x="1" y="142"/>
                    </a:cubicBezTo>
                    <a:lnTo>
                      <a:pt x="17" y="185"/>
                    </a:lnTo>
                    <a:cubicBezTo>
                      <a:pt x="335" y="91"/>
                      <a:pt x="667" y="45"/>
                      <a:pt x="1002" y="45"/>
                    </a:cubicBezTo>
                    <a:cubicBezTo>
                      <a:pt x="1069" y="45"/>
                      <a:pt x="1136" y="47"/>
                      <a:pt x="1202" y="51"/>
                    </a:cubicBezTo>
                    <a:cubicBezTo>
                      <a:pt x="1202" y="35"/>
                      <a:pt x="1197" y="24"/>
                      <a:pt x="1197" y="8"/>
                    </a:cubicBezTo>
                    <a:cubicBezTo>
                      <a:pt x="1124" y="3"/>
                      <a:pt x="1051" y="1"/>
                      <a:pt x="9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0"/>
              <p:cNvSpPr/>
              <p:nvPr/>
            </p:nvSpPr>
            <p:spPr>
              <a:xfrm>
                <a:off x="1787161" y="3962892"/>
                <a:ext cx="56808" cy="9216"/>
              </a:xfrm>
              <a:custGeom>
                <a:avLst/>
                <a:gdLst/>
                <a:ahLst/>
                <a:cxnLst/>
                <a:rect l="l" t="t" r="r" b="b"/>
                <a:pathLst>
                  <a:path w="1165" h="189" extrusionOk="0">
                    <a:moveTo>
                      <a:pt x="1100" y="0"/>
                    </a:moveTo>
                    <a:cubicBezTo>
                      <a:pt x="729" y="0"/>
                      <a:pt x="362" y="49"/>
                      <a:pt x="1" y="145"/>
                    </a:cubicBezTo>
                    <a:lnTo>
                      <a:pt x="11" y="188"/>
                    </a:lnTo>
                    <a:cubicBezTo>
                      <a:pt x="387" y="92"/>
                      <a:pt x="773" y="44"/>
                      <a:pt x="1164" y="44"/>
                    </a:cubicBezTo>
                    <a:lnTo>
                      <a:pt x="1159" y="1"/>
                    </a:lnTo>
                    <a:cubicBezTo>
                      <a:pt x="1139" y="0"/>
                      <a:pt x="1120" y="0"/>
                      <a:pt x="11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0"/>
              <p:cNvSpPr/>
              <p:nvPr/>
            </p:nvSpPr>
            <p:spPr>
              <a:xfrm>
                <a:off x="1742202" y="3365746"/>
                <a:ext cx="317444" cy="482700"/>
              </a:xfrm>
              <a:custGeom>
                <a:avLst/>
                <a:gdLst/>
                <a:ahLst/>
                <a:cxnLst/>
                <a:rect l="l" t="t" r="r" b="b"/>
                <a:pathLst>
                  <a:path w="6510" h="9899" extrusionOk="0">
                    <a:moveTo>
                      <a:pt x="3024" y="0"/>
                    </a:moveTo>
                    <a:cubicBezTo>
                      <a:pt x="3024" y="0"/>
                      <a:pt x="0" y="4322"/>
                      <a:pt x="140" y="8922"/>
                    </a:cubicBezTo>
                    <a:lnTo>
                      <a:pt x="2049" y="9898"/>
                    </a:lnTo>
                    <a:lnTo>
                      <a:pt x="6510" y="3576"/>
                    </a:lnTo>
                    <a:lnTo>
                      <a:pt x="6231" y="370"/>
                    </a:lnTo>
                    <a:lnTo>
                      <a:pt x="302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0"/>
              <p:cNvSpPr/>
              <p:nvPr/>
            </p:nvSpPr>
            <p:spPr>
              <a:xfrm>
                <a:off x="1774873" y="3417776"/>
                <a:ext cx="176813" cy="393806"/>
              </a:xfrm>
              <a:custGeom>
                <a:avLst/>
                <a:gdLst/>
                <a:ahLst/>
                <a:cxnLst/>
                <a:rect l="l" t="t" r="r" b="b"/>
                <a:pathLst>
                  <a:path w="3626" h="8076" fill="none" extrusionOk="0">
                    <a:moveTo>
                      <a:pt x="0" y="8075"/>
                    </a:moveTo>
                    <a:cubicBezTo>
                      <a:pt x="944" y="5271"/>
                      <a:pt x="2156" y="2568"/>
                      <a:pt x="3625" y="0"/>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0"/>
              <p:cNvSpPr/>
              <p:nvPr/>
            </p:nvSpPr>
            <p:spPr>
              <a:xfrm>
                <a:off x="963563" y="3210438"/>
                <a:ext cx="111178" cy="183591"/>
              </a:xfrm>
              <a:custGeom>
                <a:avLst/>
                <a:gdLst/>
                <a:ahLst/>
                <a:cxnLst/>
                <a:rect l="l" t="t" r="r" b="b"/>
                <a:pathLst>
                  <a:path w="2280" h="3765" fill="none" extrusionOk="0">
                    <a:moveTo>
                      <a:pt x="0" y="0"/>
                    </a:moveTo>
                    <a:cubicBezTo>
                      <a:pt x="0" y="0"/>
                      <a:pt x="1073" y="3764"/>
                      <a:pt x="2279" y="351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0"/>
              <p:cNvSpPr/>
              <p:nvPr/>
            </p:nvSpPr>
            <p:spPr>
              <a:xfrm>
                <a:off x="1054017" y="3115010"/>
                <a:ext cx="94453" cy="192466"/>
              </a:xfrm>
              <a:custGeom>
                <a:avLst/>
                <a:gdLst/>
                <a:ahLst/>
                <a:cxnLst/>
                <a:rect l="l" t="t" r="r" b="b"/>
                <a:pathLst>
                  <a:path w="1937" h="3947" fill="none" extrusionOk="0">
                    <a:moveTo>
                      <a:pt x="1" y="0"/>
                    </a:moveTo>
                    <a:cubicBezTo>
                      <a:pt x="102" y="509"/>
                      <a:pt x="1003" y="3946"/>
                      <a:pt x="1936" y="3239"/>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60"/>
              <p:cNvSpPr/>
              <p:nvPr/>
            </p:nvSpPr>
            <p:spPr>
              <a:xfrm>
                <a:off x="786555" y="2593787"/>
                <a:ext cx="316127" cy="634449"/>
              </a:xfrm>
              <a:custGeom>
                <a:avLst/>
                <a:gdLst/>
                <a:ahLst/>
                <a:cxnLst/>
                <a:rect l="l" t="t" r="r" b="b"/>
                <a:pathLst>
                  <a:path w="6483" h="13011" extrusionOk="0">
                    <a:moveTo>
                      <a:pt x="3386" y="1"/>
                    </a:moveTo>
                    <a:cubicBezTo>
                      <a:pt x="3314" y="1"/>
                      <a:pt x="3241" y="12"/>
                      <a:pt x="3169" y="35"/>
                    </a:cubicBezTo>
                    <a:lnTo>
                      <a:pt x="869" y="764"/>
                    </a:lnTo>
                    <a:lnTo>
                      <a:pt x="831" y="775"/>
                    </a:lnTo>
                    <a:cubicBezTo>
                      <a:pt x="826" y="780"/>
                      <a:pt x="821" y="780"/>
                      <a:pt x="815" y="780"/>
                    </a:cubicBezTo>
                    <a:cubicBezTo>
                      <a:pt x="295" y="957"/>
                      <a:pt x="0" y="1515"/>
                      <a:pt x="156" y="2046"/>
                    </a:cubicBezTo>
                    <a:lnTo>
                      <a:pt x="3201" y="12555"/>
                    </a:lnTo>
                    <a:cubicBezTo>
                      <a:pt x="3285" y="12837"/>
                      <a:pt x="3542" y="13011"/>
                      <a:pt x="3811" y="13011"/>
                    </a:cubicBezTo>
                    <a:cubicBezTo>
                      <a:pt x="3920" y="13011"/>
                      <a:pt x="4032" y="12982"/>
                      <a:pt x="4134" y="12920"/>
                    </a:cubicBezTo>
                    <a:cubicBezTo>
                      <a:pt x="4150" y="12914"/>
                      <a:pt x="4161" y="12903"/>
                      <a:pt x="4172" y="12898"/>
                    </a:cubicBezTo>
                    <a:cubicBezTo>
                      <a:pt x="4231" y="12855"/>
                      <a:pt x="4284" y="12802"/>
                      <a:pt x="4322" y="12743"/>
                    </a:cubicBezTo>
                    <a:lnTo>
                      <a:pt x="6199" y="10083"/>
                    </a:lnTo>
                    <a:cubicBezTo>
                      <a:pt x="6413" y="9777"/>
                      <a:pt x="6483" y="9391"/>
                      <a:pt x="6381" y="9038"/>
                    </a:cubicBezTo>
                    <a:lnTo>
                      <a:pt x="4065" y="517"/>
                    </a:lnTo>
                    <a:cubicBezTo>
                      <a:pt x="3978" y="204"/>
                      <a:pt x="3693" y="1"/>
                      <a:pt x="3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60"/>
              <p:cNvSpPr/>
              <p:nvPr/>
            </p:nvSpPr>
            <p:spPr>
              <a:xfrm>
                <a:off x="819226" y="2631042"/>
                <a:ext cx="170766" cy="592757"/>
              </a:xfrm>
              <a:custGeom>
                <a:avLst/>
                <a:gdLst/>
                <a:ahLst/>
                <a:cxnLst/>
                <a:rect l="l" t="t" r="r" b="b"/>
                <a:pathLst>
                  <a:path w="3502" h="12156" extrusionOk="0">
                    <a:moveTo>
                      <a:pt x="199" y="0"/>
                    </a:moveTo>
                    <a:lnTo>
                      <a:pt x="161" y="11"/>
                    </a:lnTo>
                    <a:cubicBezTo>
                      <a:pt x="156" y="16"/>
                      <a:pt x="151" y="16"/>
                      <a:pt x="145" y="16"/>
                    </a:cubicBezTo>
                    <a:cubicBezTo>
                      <a:pt x="38" y="381"/>
                      <a:pt x="0" y="762"/>
                      <a:pt x="38" y="1142"/>
                    </a:cubicBezTo>
                    <a:cubicBezTo>
                      <a:pt x="86" y="1668"/>
                      <a:pt x="242" y="2172"/>
                      <a:pt x="392" y="2665"/>
                    </a:cubicBezTo>
                    <a:lnTo>
                      <a:pt x="3051" y="11341"/>
                    </a:lnTo>
                    <a:cubicBezTo>
                      <a:pt x="3127" y="11576"/>
                      <a:pt x="3202" y="11845"/>
                      <a:pt x="3368" y="12054"/>
                    </a:cubicBezTo>
                    <a:cubicBezTo>
                      <a:pt x="3395" y="12091"/>
                      <a:pt x="3427" y="12123"/>
                      <a:pt x="3464" y="12156"/>
                    </a:cubicBezTo>
                    <a:cubicBezTo>
                      <a:pt x="3475" y="12150"/>
                      <a:pt x="3486" y="12139"/>
                      <a:pt x="3502" y="12134"/>
                    </a:cubicBezTo>
                    <a:cubicBezTo>
                      <a:pt x="3464" y="12097"/>
                      <a:pt x="3432" y="12064"/>
                      <a:pt x="3405" y="12027"/>
                    </a:cubicBezTo>
                    <a:cubicBezTo>
                      <a:pt x="3244" y="11823"/>
                      <a:pt x="3164" y="11560"/>
                      <a:pt x="3094" y="11330"/>
                    </a:cubicBezTo>
                    <a:lnTo>
                      <a:pt x="435" y="2649"/>
                    </a:lnTo>
                    <a:cubicBezTo>
                      <a:pt x="285" y="2161"/>
                      <a:pt x="129" y="1657"/>
                      <a:pt x="81" y="1142"/>
                    </a:cubicBezTo>
                    <a:cubicBezTo>
                      <a:pt x="43" y="756"/>
                      <a:pt x="81" y="370"/>
                      <a:pt x="1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60"/>
              <p:cNvSpPr/>
              <p:nvPr/>
            </p:nvSpPr>
            <p:spPr>
              <a:xfrm>
                <a:off x="959125" y="3412510"/>
                <a:ext cx="196123" cy="780005"/>
              </a:xfrm>
              <a:custGeom>
                <a:avLst/>
                <a:gdLst/>
                <a:ahLst/>
                <a:cxnLst/>
                <a:rect l="l" t="t" r="r" b="b"/>
                <a:pathLst>
                  <a:path w="4022" h="15996" fill="none" extrusionOk="0">
                    <a:moveTo>
                      <a:pt x="4022" y="1"/>
                    </a:moveTo>
                    <a:lnTo>
                      <a:pt x="0" y="15995"/>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60"/>
              <p:cNvSpPr/>
              <p:nvPr/>
            </p:nvSpPr>
            <p:spPr>
              <a:xfrm>
                <a:off x="1638631" y="3421677"/>
                <a:ext cx="157454" cy="825988"/>
              </a:xfrm>
              <a:custGeom>
                <a:avLst/>
                <a:gdLst/>
                <a:ahLst/>
                <a:cxnLst/>
                <a:rect l="l" t="t" r="r" b="b"/>
                <a:pathLst>
                  <a:path w="3229" h="16939" fill="none" extrusionOk="0">
                    <a:moveTo>
                      <a:pt x="1" y="1"/>
                    </a:moveTo>
                    <a:lnTo>
                      <a:pt x="3229" y="16939"/>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60"/>
              <p:cNvSpPr/>
              <p:nvPr/>
            </p:nvSpPr>
            <p:spPr>
              <a:xfrm>
                <a:off x="1125649" y="3544851"/>
                <a:ext cx="532925" cy="0"/>
              </a:xfrm>
              <a:custGeom>
                <a:avLst/>
                <a:gdLst/>
                <a:ahLst/>
                <a:cxnLst/>
                <a:rect l="l" t="t" r="r" b="b"/>
                <a:pathLst>
                  <a:path w="10929" fill="none" extrusionOk="0">
                    <a:moveTo>
                      <a:pt x="1" y="0"/>
                    </a:moveTo>
                    <a:lnTo>
                      <a:pt x="10928" y="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60"/>
              <p:cNvSpPr/>
              <p:nvPr/>
            </p:nvSpPr>
            <p:spPr>
              <a:xfrm>
                <a:off x="1065281" y="3220580"/>
                <a:ext cx="727683" cy="212166"/>
              </a:xfrm>
              <a:custGeom>
                <a:avLst/>
                <a:gdLst/>
                <a:ahLst/>
                <a:cxnLst/>
                <a:rect l="l" t="t" r="r" b="b"/>
                <a:pathLst>
                  <a:path w="14923" h="4351" extrusionOk="0">
                    <a:moveTo>
                      <a:pt x="2831" y="0"/>
                    </a:moveTo>
                    <a:cubicBezTo>
                      <a:pt x="2167" y="0"/>
                      <a:pt x="1550" y="350"/>
                      <a:pt x="1207" y="918"/>
                    </a:cubicBezTo>
                    <a:lnTo>
                      <a:pt x="204" y="2580"/>
                    </a:lnTo>
                    <a:cubicBezTo>
                      <a:pt x="11" y="2891"/>
                      <a:pt x="0" y="3283"/>
                      <a:pt x="177" y="3604"/>
                    </a:cubicBezTo>
                    <a:cubicBezTo>
                      <a:pt x="182" y="3621"/>
                      <a:pt x="193" y="3637"/>
                      <a:pt x="204" y="3647"/>
                    </a:cubicBezTo>
                    <a:cubicBezTo>
                      <a:pt x="386" y="3958"/>
                      <a:pt x="713" y="4146"/>
                      <a:pt x="1073" y="4151"/>
                    </a:cubicBezTo>
                    <a:lnTo>
                      <a:pt x="13850" y="4350"/>
                    </a:lnTo>
                    <a:cubicBezTo>
                      <a:pt x="13859" y="4350"/>
                      <a:pt x="13868" y="4350"/>
                      <a:pt x="13877" y="4350"/>
                    </a:cubicBezTo>
                    <a:cubicBezTo>
                      <a:pt x="14263" y="4350"/>
                      <a:pt x="14616" y="4127"/>
                      <a:pt x="14788" y="3781"/>
                    </a:cubicBezTo>
                    <a:cubicBezTo>
                      <a:pt x="14794" y="3765"/>
                      <a:pt x="14805" y="3749"/>
                      <a:pt x="14810" y="3733"/>
                    </a:cubicBezTo>
                    <a:cubicBezTo>
                      <a:pt x="14896" y="3540"/>
                      <a:pt x="14922" y="3320"/>
                      <a:pt x="14874" y="3106"/>
                    </a:cubicBezTo>
                    <a:lnTo>
                      <a:pt x="14542" y="1497"/>
                    </a:lnTo>
                    <a:cubicBezTo>
                      <a:pt x="14402" y="822"/>
                      <a:pt x="13813" y="323"/>
                      <a:pt x="13115" y="307"/>
                    </a:cubicBezTo>
                    <a:lnTo>
                      <a:pt x="2890" y="1"/>
                    </a:lnTo>
                    <a:cubicBezTo>
                      <a:pt x="2870" y="1"/>
                      <a:pt x="2851" y="0"/>
                      <a:pt x="28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60"/>
              <p:cNvSpPr/>
              <p:nvPr/>
            </p:nvSpPr>
            <p:spPr>
              <a:xfrm>
                <a:off x="1073912" y="3396320"/>
                <a:ext cx="713542" cy="8680"/>
              </a:xfrm>
              <a:custGeom>
                <a:avLst/>
                <a:gdLst/>
                <a:ahLst/>
                <a:cxnLst/>
                <a:rect l="l" t="t" r="r" b="b"/>
                <a:pathLst>
                  <a:path w="14633" h="178" extrusionOk="0">
                    <a:moveTo>
                      <a:pt x="0" y="0"/>
                    </a:moveTo>
                    <a:lnTo>
                      <a:pt x="0" y="0"/>
                    </a:lnTo>
                    <a:cubicBezTo>
                      <a:pt x="5" y="17"/>
                      <a:pt x="16" y="33"/>
                      <a:pt x="27" y="49"/>
                    </a:cubicBezTo>
                    <a:cubicBezTo>
                      <a:pt x="2193" y="59"/>
                      <a:pt x="11920" y="118"/>
                      <a:pt x="14611" y="177"/>
                    </a:cubicBezTo>
                    <a:cubicBezTo>
                      <a:pt x="14617" y="161"/>
                      <a:pt x="14628" y="145"/>
                      <a:pt x="14633" y="129"/>
                    </a:cubicBezTo>
                    <a:cubicBezTo>
                      <a:pt x="11963" y="70"/>
                      <a:pt x="2123" y="17"/>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60"/>
              <p:cNvSpPr/>
              <p:nvPr/>
            </p:nvSpPr>
            <p:spPr>
              <a:xfrm>
                <a:off x="2226170" y="3973083"/>
                <a:ext cx="112203" cy="95233"/>
              </a:xfrm>
              <a:custGeom>
                <a:avLst/>
                <a:gdLst/>
                <a:ahLst/>
                <a:cxnLst/>
                <a:rect l="l" t="t" r="r" b="b"/>
                <a:pathLst>
                  <a:path w="2301" h="1953" extrusionOk="0">
                    <a:moveTo>
                      <a:pt x="2140" y="1"/>
                    </a:moveTo>
                    <a:lnTo>
                      <a:pt x="0" y="349"/>
                    </a:lnTo>
                    <a:lnTo>
                      <a:pt x="376" y="1953"/>
                    </a:lnTo>
                    <a:lnTo>
                      <a:pt x="2301" y="1743"/>
                    </a:lnTo>
                    <a:lnTo>
                      <a:pt x="2140"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60"/>
              <p:cNvSpPr/>
              <p:nvPr/>
            </p:nvSpPr>
            <p:spPr>
              <a:xfrm>
                <a:off x="2221196" y="4036621"/>
                <a:ext cx="370010" cy="206168"/>
              </a:xfrm>
              <a:custGeom>
                <a:avLst/>
                <a:gdLst/>
                <a:ahLst/>
                <a:cxnLst/>
                <a:rect l="l" t="t" r="r" b="b"/>
                <a:pathLst>
                  <a:path w="7588" h="4228" extrusionOk="0">
                    <a:moveTo>
                      <a:pt x="2554" y="0"/>
                    </a:moveTo>
                    <a:cubicBezTo>
                      <a:pt x="2550" y="0"/>
                      <a:pt x="2546" y="0"/>
                      <a:pt x="2542" y="1"/>
                    </a:cubicBezTo>
                    <a:lnTo>
                      <a:pt x="2537" y="1"/>
                    </a:lnTo>
                    <a:cubicBezTo>
                      <a:pt x="2188" y="44"/>
                      <a:pt x="1534" y="516"/>
                      <a:pt x="1534" y="516"/>
                    </a:cubicBezTo>
                    <a:lnTo>
                      <a:pt x="510" y="650"/>
                    </a:lnTo>
                    <a:cubicBezTo>
                      <a:pt x="386" y="885"/>
                      <a:pt x="285" y="1132"/>
                      <a:pt x="204" y="1384"/>
                    </a:cubicBezTo>
                    <a:cubicBezTo>
                      <a:pt x="199" y="1400"/>
                      <a:pt x="193" y="1416"/>
                      <a:pt x="193" y="1432"/>
                    </a:cubicBezTo>
                    <a:cubicBezTo>
                      <a:pt x="81" y="1776"/>
                      <a:pt x="22" y="2129"/>
                      <a:pt x="11" y="2489"/>
                    </a:cubicBezTo>
                    <a:cubicBezTo>
                      <a:pt x="0" y="2719"/>
                      <a:pt x="6" y="2955"/>
                      <a:pt x="27" y="3191"/>
                    </a:cubicBezTo>
                    <a:cubicBezTo>
                      <a:pt x="33" y="3207"/>
                      <a:pt x="33" y="3223"/>
                      <a:pt x="33" y="3245"/>
                    </a:cubicBezTo>
                    <a:cubicBezTo>
                      <a:pt x="92" y="3679"/>
                      <a:pt x="236" y="3861"/>
                      <a:pt x="510" y="3931"/>
                    </a:cubicBezTo>
                    <a:cubicBezTo>
                      <a:pt x="912" y="4022"/>
                      <a:pt x="2837" y="4092"/>
                      <a:pt x="4360" y="4183"/>
                    </a:cubicBezTo>
                    <a:cubicBezTo>
                      <a:pt x="4812" y="4212"/>
                      <a:pt x="5270" y="4228"/>
                      <a:pt x="5695" y="4228"/>
                    </a:cubicBezTo>
                    <a:cubicBezTo>
                      <a:pt x="6705" y="4228"/>
                      <a:pt x="7519" y="4135"/>
                      <a:pt x="7571" y="3894"/>
                    </a:cubicBezTo>
                    <a:cubicBezTo>
                      <a:pt x="7577" y="3877"/>
                      <a:pt x="7577" y="3861"/>
                      <a:pt x="7577" y="3845"/>
                    </a:cubicBezTo>
                    <a:cubicBezTo>
                      <a:pt x="7588" y="3491"/>
                      <a:pt x="6805" y="2993"/>
                      <a:pt x="6065" y="2537"/>
                    </a:cubicBezTo>
                    <a:cubicBezTo>
                      <a:pt x="6054" y="2526"/>
                      <a:pt x="6038" y="2515"/>
                      <a:pt x="6022" y="2510"/>
                    </a:cubicBezTo>
                    <a:cubicBezTo>
                      <a:pt x="5684" y="2312"/>
                      <a:pt x="5352" y="2092"/>
                      <a:pt x="5035" y="1861"/>
                    </a:cubicBezTo>
                    <a:cubicBezTo>
                      <a:pt x="4880" y="1738"/>
                      <a:pt x="4687" y="1577"/>
                      <a:pt x="4488" y="1406"/>
                    </a:cubicBezTo>
                    <a:lnTo>
                      <a:pt x="4451" y="1379"/>
                    </a:lnTo>
                    <a:cubicBezTo>
                      <a:pt x="4268" y="1218"/>
                      <a:pt x="4065" y="1046"/>
                      <a:pt x="3866" y="880"/>
                    </a:cubicBezTo>
                    <a:cubicBezTo>
                      <a:pt x="3850" y="869"/>
                      <a:pt x="3840" y="859"/>
                      <a:pt x="3823" y="853"/>
                    </a:cubicBezTo>
                    <a:cubicBezTo>
                      <a:pt x="3282" y="396"/>
                      <a:pt x="2761" y="0"/>
                      <a:pt x="2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60"/>
              <p:cNvSpPr/>
              <p:nvPr/>
            </p:nvSpPr>
            <p:spPr>
              <a:xfrm>
                <a:off x="2222757" y="4192222"/>
                <a:ext cx="367913" cy="37986"/>
              </a:xfrm>
              <a:custGeom>
                <a:avLst/>
                <a:gdLst/>
                <a:ahLst/>
                <a:cxnLst/>
                <a:rect l="l" t="t" r="r" b="b"/>
                <a:pathLst>
                  <a:path w="7545" h="779" extrusionOk="0">
                    <a:moveTo>
                      <a:pt x="1" y="0"/>
                    </a:moveTo>
                    <a:cubicBezTo>
                      <a:pt x="1" y="16"/>
                      <a:pt x="6" y="32"/>
                      <a:pt x="6" y="54"/>
                    </a:cubicBezTo>
                    <a:cubicBezTo>
                      <a:pt x="660" y="306"/>
                      <a:pt x="1379" y="397"/>
                      <a:pt x="2167" y="477"/>
                    </a:cubicBezTo>
                    <a:cubicBezTo>
                      <a:pt x="3009" y="563"/>
                      <a:pt x="3867" y="638"/>
                      <a:pt x="4714" y="703"/>
                    </a:cubicBezTo>
                    <a:lnTo>
                      <a:pt x="4966" y="724"/>
                    </a:lnTo>
                    <a:lnTo>
                      <a:pt x="5009" y="724"/>
                    </a:lnTo>
                    <a:cubicBezTo>
                      <a:pt x="5448" y="756"/>
                      <a:pt x="5888" y="778"/>
                      <a:pt x="6322" y="778"/>
                    </a:cubicBezTo>
                    <a:cubicBezTo>
                      <a:pt x="6357" y="778"/>
                      <a:pt x="6391" y="778"/>
                      <a:pt x="6425" y="778"/>
                    </a:cubicBezTo>
                    <a:cubicBezTo>
                      <a:pt x="6798" y="778"/>
                      <a:pt x="7171" y="752"/>
                      <a:pt x="7539" y="703"/>
                    </a:cubicBezTo>
                    <a:cubicBezTo>
                      <a:pt x="7545" y="686"/>
                      <a:pt x="7545" y="670"/>
                      <a:pt x="7545" y="654"/>
                    </a:cubicBezTo>
                    <a:lnTo>
                      <a:pt x="7545" y="654"/>
                    </a:lnTo>
                    <a:cubicBezTo>
                      <a:pt x="7141" y="712"/>
                      <a:pt x="6732" y="734"/>
                      <a:pt x="6318" y="734"/>
                    </a:cubicBezTo>
                    <a:cubicBezTo>
                      <a:pt x="5893" y="734"/>
                      <a:pt x="5463" y="711"/>
                      <a:pt x="5030" y="681"/>
                    </a:cubicBezTo>
                    <a:cubicBezTo>
                      <a:pt x="5014" y="681"/>
                      <a:pt x="4993" y="681"/>
                      <a:pt x="4976" y="676"/>
                    </a:cubicBezTo>
                    <a:cubicBezTo>
                      <a:pt x="4891" y="670"/>
                      <a:pt x="4805" y="665"/>
                      <a:pt x="4719" y="660"/>
                    </a:cubicBezTo>
                    <a:cubicBezTo>
                      <a:pt x="3872" y="595"/>
                      <a:pt x="3014" y="520"/>
                      <a:pt x="2172" y="434"/>
                    </a:cubicBezTo>
                    <a:cubicBezTo>
                      <a:pt x="1373" y="349"/>
                      <a:pt x="655" y="26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60"/>
              <p:cNvSpPr/>
              <p:nvPr/>
            </p:nvSpPr>
            <p:spPr>
              <a:xfrm>
                <a:off x="2464619" y="4159015"/>
                <a:ext cx="52322" cy="69340"/>
              </a:xfrm>
              <a:custGeom>
                <a:avLst/>
                <a:gdLst/>
                <a:ahLst/>
                <a:cxnLst/>
                <a:rect l="l" t="t" r="r" b="b"/>
                <a:pathLst>
                  <a:path w="1073" h="1422" extrusionOk="0">
                    <a:moveTo>
                      <a:pt x="1035" y="0"/>
                    </a:moveTo>
                    <a:cubicBezTo>
                      <a:pt x="590" y="365"/>
                      <a:pt x="242" y="831"/>
                      <a:pt x="16" y="1362"/>
                    </a:cubicBezTo>
                    <a:lnTo>
                      <a:pt x="0" y="1405"/>
                    </a:lnTo>
                    <a:lnTo>
                      <a:pt x="6" y="1405"/>
                    </a:lnTo>
                    <a:lnTo>
                      <a:pt x="49" y="1421"/>
                    </a:lnTo>
                    <a:cubicBezTo>
                      <a:pt x="49" y="1416"/>
                      <a:pt x="49" y="1410"/>
                      <a:pt x="49" y="1410"/>
                    </a:cubicBezTo>
                    <a:cubicBezTo>
                      <a:pt x="54" y="1394"/>
                      <a:pt x="65" y="1378"/>
                      <a:pt x="70" y="1362"/>
                    </a:cubicBezTo>
                    <a:cubicBezTo>
                      <a:pt x="290" y="842"/>
                      <a:pt x="633" y="381"/>
                      <a:pt x="1073" y="22"/>
                    </a:cubicBezTo>
                    <a:cubicBezTo>
                      <a:pt x="1062" y="16"/>
                      <a:pt x="1046" y="5"/>
                      <a:pt x="1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60"/>
              <p:cNvSpPr/>
              <p:nvPr/>
            </p:nvSpPr>
            <p:spPr>
              <a:xfrm>
                <a:off x="2230608" y="4104108"/>
                <a:ext cx="54712" cy="103572"/>
              </a:xfrm>
              <a:custGeom>
                <a:avLst/>
                <a:gdLst/>
                <a:ahLst/>
                <a:cxnLst/>
                <a:rect l="l" t="t" r="r" b="b"/>
                <a:pathLst>
                  <a:path w="1122" h="2124" extrusionOk="0">
                    <a:moveTo>
                      <a:pt x="11" y="0"/>
                    </a:moveTo>
                    <a:cubicBezTo>
                      <a:pt x="6" y="16"/>
                      <a:pt x="0" y="32"/>
                      <a:pt x="0" y="48"/>
                    </a:cubicBezTo>
                    <a:cubicBezTo>
                      <a:pt x="579" y="601"/>
                      <a:pt x="955" y="1330"/>
                      <a:pt x="1073" y="2123"/>
                    </a:cubicBezTo>
                    <a:lnTo>
                      <a:pt x="1121" y="2118"/>
                    </a:lnTo>
                    <a:cubicBezTo>
                      <a:pt x="998" y="1308"/>
                      <a:pt x="612" y="563"/>
                      <a:pt x="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60"/>
              <p:cNvSpPr/>
              <p:nvPr/>
            </p:nvSpPr>
            <p:spPr>
              <a:xfrm>
                <a:off x="2363680" y="4077923"/>
                <a:ext cx="46081" cy="57832"/>
              </a:xfrm>
              <a:custGeom>
                <a:avLst/>
                <a:gdLst/>
                <a:ahLst/>
                <a:cxnLst/>
                <a:rect l="l" t="t" r="r" b="b"/>
                <a:pathLst>
                  <a:path w="945" h="1186" extrusionOk="0">
                    <a:moveTo>
                      <a:pt x="901" y="1"/>
                    </a:moveTo>
                    <a:cubicBezTo>
                      <a:pt x="515" y="312"/>
                      <a:pt x="210" y="709"/>
                      <a:pt x="6" y="1159"/>
                    </a:cubicBezTo>
                    <a:cubicBezTo>
                      <a:pt x="1" y="1170"/>
                      <a:pt x="6" y="1186"/>
                      <a:pt x="17" y="1186"/>
                    </a:cubicBezTo>
                    <a:lnTo>
                      <a:pt x="27" y="1186"/>
                    </a:lnTo>
                    <a:cubicBezTo>
                      <a:pt x="38" y="1186"/>
                      <a:pt x="44" y="1181"/>
                      <a:pt x="49" y="1175"/>
                    </a:cubicBezTo>
                    <a:cubicBezTo>
                      <a:pt x="253" y="725"/>
                      <a:pt x="558" y="339"/>
                      <a:pt x="944" y="33"/>
                    </a:cubicBezTo>
                    <a:cubicBezTo>
                      <a:pt x="928" y="22"/>
                      <a:pt x="918" y="12"/>
                      <a:pt x="9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60"/>
              <p:cNvSpPr/>
              <p:nvPr/>
            </p:nvSpPr>
            <p:spPr>
              <a:xfrm>
                <a:off x="2398741" y="4103572"/>
                <a:ext cx="41351" cy="43691"/>
              </a:xfrm>
              <a:custGeom>
                <a:avLst/>
                <a:gdLst/>
                <a:ahLst/>
                <a:cxnLst/>
                <a:rect l="l" t="t" r="r" b="b"/>
                <a:pathLst>
                  <a:path w="848" h="896" extrusionOk="0">
                    <a:moveTo>
                      <a:pt x="810" y="0"/>
                    </a:moveTo>
                    <a:cubicBezTo>
                      <a:pt x="520" y="263"/>
                      <a:pt x="247" y="553"/>
                      <a:pt x="6" y="858"/>
                    </a:cubicBezTo>
                    <a:cubicBezTo>
                      <a:pt x="0" y="869"/>
                      <a:pt x="0" y="885"/>
                      <a:pt x="11" y="890"/>
                    </a:cubicBezTo>
                    <a:cubicBezTo>
                      <a:pt x="16" y="890"/>
                      <a:pt x="22" y="896"/>
                      <a:pt x="27" y="896"/>
                    </a:cubicBezTo>
                    <a:cubicBezTo>
                      <a:pt x="32" y="896"/>
                      <a:pt x="38" y="890"/>
                      <a:pt x="43" y="885"/>
                    </a:cubicBezTo>
                    <a:cubicBezTo>
                      <a:pt x="290" y="579"/>
                      <a:pt x="558" y="295"/>
                      <a:pt x="847" y="33"/>
                    </a:cubicBezTo>
                    <a:lnTo>
                      <a:pt x="8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60"/>
              <p:cNvSpPr/>
              <p:nvPr/>
            </p:nvSpPr>
            <p:spPr>
              <a:xfrm>
                <a:off x="1159637" y="2741635"/>
                <a:ext cx="1180833" cy="1260803"/>
              </a:xfrm>
              <a:custGeom>
                <a:avLst/>
                <a:gdLst/>
                <a:ahLst/>
                <a:cxnLst/>
                <a:rect l="l" t="t" r="r" b="b"/>
                <a:pathLst>
                  <a:path w="24216" h="25856" extrusionOk="0">
                    <a:moveTo>
                      <a:pt x="8430" y="0"/>
                    </a:moveTo>
                    <a:cubicBezTo>
                      <a:pt x="8430" y="0"/>
                      <a:pt x="5754" y="478"/>
                      <a:pt x="3639" y="478"/>
                    </a:cubicBezTo>
                    <a:cubicBezTo>
                      <a:pt x="2876" y="478"/>
                      <a:pt x="2187" y="416"/>
                      <a:pt x="1722" y="247"/>
                    </a:cubicBezTo>
                    <a:cubicBezTo>
                      <a:pt x="1722" y="247"/>
                      <a:pt x="1" y="4338"/>
                      <a:pt x="49" y="7362"/>
                    </a:cubicBezTo>
                    <a:cubicBezTo>
                      <a:pt x="92" y="10386"/>
                      <a:pt x="1953" y="11963"/>
                      <a:pt x="2741" y="12054"/>
                    </a:cubicBezTo>
                    <a:cubicBezTo>
                      <a:pt x="3534" y="12145"/>
                      <a:pt x="11620" y="12376"/>
                      <a:pt x="12693" y="12563"/>
                    </a:cubicBezTo>
                    <a:cubicBezTo>
                      <a:pt x="13760" y="12751"/>
                      <a:pt x="17197" y="14284"/>
                      <a:pt x="17197" y="14284"/>
                    </a:cubicBezTo>
                    <a:cubicBezTo>
                      <a:pt x="17197" y="14284"/>
                      <a:pt x="18778" y="22091"/>
                      <a:pt x="21803" y="25855"/>
                    </a:cubicBezTo>
                    <a:lnTo>
                      <a:pt x="24215" y="25437"/>
                    </a:lnTo>
                    <a:cubicBezTo>
                      <a:pt x="24215" y="25437"/>
                      <a:pt x="21985" y="11678"/>
                      <a:pt x="20500" y="9914"/>
                    </a:cubicBezTo>
                    <a:cubicBezTo>
                      <a:pt x="19014" y="8150"/>
                      <a:pt x="9341" y="5829"/>
                      <a:pt x="9341" y="5829"/>
                    </a:cubicBezTo>
                    <a:lnTo>
                      <a:pt x="843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60"/>
              <p:cNvSpPr/>
              <p:nvPr/>
            </p:nvSpPr>
            <p:spPr>
              <a:xfrm>
                <a:off x="1232342" y="2780840"/>
                <a:ext cx="359575" cy="67000"/>
              </a:xfrm>
              <a:custGeom>
                <a:avLst/>
                <a:gdLst/>
                <a:ahLst/>
                <a:cxnLst/>
                <a:rect l="l" t="t" r="r" b="b"/>
                <a:pathLst>
                  <a:path w="7374" h="1374" fill="none" extrusionOk="0">
                    <a:moveTo>
                      <a:pt x="0" y="1"/>
                    </a:moveTo>
                    <a:cubicBezTo>
                      <a:pt x="0" y="1"/>
                      <a:pt x="3823" y="1373"/>
                      <a:pt x="7373" y="306"/>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60"/>
              <p:cNvSpPr/>
              <p:nvPr/>
            </p:nvSpPr>
            <p:spPr>
              <a:xfrm>
                <a:off x="1296123" y="2803563"/>
                <a:ext cx="960134" cy="1191268"/>
              </a:xfrm>
              <a:custGeom>
                <a:avLst/>
                <a:gdLst/>
                <a:ahLst/>
                <a:cxnLst/>
                <a:rect l="l" t="t" r="r" b="b"/>
                <a:pathLst>
                  <a:path w="19690" h="24430" fill="none" extrusionOk="0">
                    <a:moveTo>
                      <a:pt x="210" y="1"/>
                    </a:moveTo>
                    <a:cubicBezTo>
                      <a:pt x="28" y="2173"/>
                      <a:pt x="1" y="4349"/>
                      <a:pt x="124" y="6526"/>
                    </a:cubicBezTo>
                    <a:cubicBezTo>
                      <a:pt x="156" y="7106"/>
                      <a:pt x="210" y="7717"/>
                      <a:pt x="553" y="8189"/>
                    </a:cubicBezTo>
                    <a:cubicBezTo>
                      <a:pt x="1073" y="8907"/>
                      <a:pt x="2060" y="9063"/>
                      <a:pt x="2939" y="9154"/>
                    </a:cubicBezTo>
                    <a:cubicBezTo>
                      <a:pt x="6022" y="9502"/>
                      <a:pt x="9089" y="9926"/>
                      <a:pt x="12151" y="10435"/>
                    </a:cubicBezTo>
                    <a:cubicBezTo>
                      <a:pt x="12993" y="10580"/>
                      <a:pt x="13878" y="10746"/>
                      <a:pt x="14532" y="11299"/>
                    </a:cubicBezTo>
                    <a:cubicBezTo>
                      <a:pt x="15272" y="11937"/>
                      <a:pt x="15556" y="12939"/>
                      <a:pt x="15824" y="13878"/>
                    </a:cubicBezTo>
                    <a:cubicBezTo>
                      <a:pt x="16843" y="17486"/>
                      <a:pt x="18135" y="21014"/>
                      <a:pt x="19690" y="24430"/>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60"/>
              <p:cNvSpPr/>
              <p:nvPr/>
            </p:nvSpPr>
            <p:spPr>
              <a:xfrm>
                <a:off x="1539545" y="3003100"/>
                <a:ext cx="80312" cy="22772"/>
              </a:xfrm>
              <a:custGeom>
                <a:avLst/>
                <a:gdLst/>
                <a:ahLst/>
                <a:cxnLst/>
                <a:rect l="l" t="t" r="r" b="b"/>
                <a:pathLst>
                  <a:path w="1647" h="467" fill="none" extrusionOk="0">
                    <a:moveTo>
                      <a:pt x="1" y="0"/>
                    </a:moveTo>
                    <a:cubicBezTo>
                      <a:pt x="1" y="0"/>
                      <a:pt x="928" y="231"/>
                      <a:pt x="1647" y="467"/>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60"/>
              <p:cNvSpPr/>
              <p:nvPr/>
            </p:nvSpPr>
            <p:spPr>
              <a:xfrm>
                <a:off x="1555783" y="2804636"/>
                <a:ext cx="42375" cy="172083"/>
              </a:xfrm>
              <a:custGeom>
                <a:avLst/>
                <a:gdLst/>
                <a:ahLst/>
                <a:cxnLst/>
                <a:rect l="l" t="t" r="r" b="b"/>
                <a:pathLst>
                  <a:path w="869" h="3529" fill="none" extrusionOk="0">
                    <a:moveTo>
                      <a:pt x="0" y="0"/>
                    </a:moveTo>
                    <a:lnTo>
                      <a:pt x="349" y="2976"/>
                    </a:lnTo>
                    <a:cubicBezTo>
                      <a:pt x="354" y="3116"/>
                      <a:pt x="392" y="3250"/>
                      <a:pt x="451" y="3368"/>
                    </a:cubicBezTo>
                    <a:cubicBezTo>
                      <a:pt x="488" y="3421"/>
                      <a:pt x="536" y="3459"/>
                      <a:pt x="595" y="3480"/>
                    </a:cubicBezTo>
                    <a:cubicBezTo>
                      <a:pt x="713" y="3529"/>
                      <a:pt x="842" y="3443"/>
                      <a:pt x="847" y="3314"/>
                    </a:cubicBezTo>
                    <a:cubicBezTo>
                      <a:pt x="869" y="2585"/>
                      <a:pt x="810" y="1877"/>
                      <a:pt x="751" y="1143"/>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60"/>
              <p:cNvSpPr/>
              <p:nvPr/>
            </p:nvSpPr>
            <p:spPr>
              <a:xfrm>
                <a:off x="1300853" y="2817168"/>
                <a:ext cx="143849" cy="183591"/>
              </a:xfrm>
              <a:custGeom>
                <a:avLst/>
                <a:gdLst/>
                <a:ahLst/>
                <a:cxnLst/>
                <a:rect l="l" t="t" r="r" b="b"/>
                <a:pathLst>
                  <a:path w="2950" h="3765" fill="none" extrusionOk="0">
                    <a:moveTo>
                      <a:pt x="0" y="3765"/>
                    </a:moveTo>
                    <a:cubicBezTo>
                      <a:pt x="1684" y="3266"/>
                      <a:pt x="2869" y="1754"/>
                      <a:pt x="2949" y="1"/>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60"/>
              <p:cNvSpPr/>
              <p:nvPr/>
            </p:nvSpPr>
            <p:spPr>
              <a:xfrm>
                <a:off x="1591331" y="2767528"/>
                <a:ext cx="41887" cy="30086"/>
              </a:xfrm>
              <a:custGeom>
                <a:avLst/>
                <a:gdLst/>
                <a:ahLst/>
                <a:cxnLst/>
                <a:rect l="l" t="t" r="r" b="b"/>
                <a:pathLst>
                  <a:path w="859" h="617" extrusionOk="0">
                    <a:moveTo>
                      <a:pt x="821" y="0"/>
                    </a:moveTo>
                    <a:cubicBezTo>
                      <a:pt x="520" y="145"/>
                      <a:pt x="247" y="343"/>
                      <a:pt x="11" y="579"/>
                    </a:cubicBezTo>
                    <a:cubicBezTo>
                      <a:pt x="0" y="584"/>
                      <a:pt x="0" y="601"/>
                      <a:pt x="11" y="611"/>
                    </a:cubicBezTo>
                    <a:cubicBezTo>
                      <a:pt x="16" y="611"/>
                      <a:pt x="22" y="617"/>
                      <a:pt x="27" y="617"/>
                    </a:cubicBezTo>
                    <a:cubicBezTo>
                      <a:pt x="33" y="617"/>
                      <a:pt x="38" y="617"/>
                      <a:pt x="43" y="611"/>
                    </a:cubicBezTo>
                    <a:cubicBezTo>
                      <a:pt x="279" y="375"/>
                      <a:pt x="558" y="177"/>
                      <a:pt x="858" y="32"/>
                    </a:cubicBezTo>
                    <a:lnTo>
                      <a:pt x="821" y="0"/>
                    </a:ln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60"/>
              <p:cNvSpPr/>
              <p:nvPr/>
            </p:nvSpPr>
            <p:spPr>
              <a:xfrm>
                <a:off x="2129425" y="3165186"/>
                <a:ext cx="69584" cy="72754"/>
              </a:xfrm>
              <a:custGeom>
                <a:avLst/>
                <a:gdLst/>
                <a:ahLst/>
                <a:cxnLst/>
                <a:rect l="l" t="t" r="r" b="b"/>
                <a:pathLst>
                  <a:path w="1427" h="1492" fill="none" extrusionOk="0">
                    <a:moveTo>
                      <a:pt x="0" y="1"/>
                    </a:moveTo>
                    <a:cubicBezTo>
                      <a:pt x="0" y="1"/>
                      <a:pt x="1078" y="805"/>
                      <a:pt x="1427" y="1491"/>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60"/>
              <p:cNvSpPr/>
              <p:nvPr/>
            </p:nvSpPr>
            <p:spPr>
              <a:xfrm>
                <a:off x="2106653" y="3181131"/>
                <a:ext cx="69096" cy="65683"/>
              </a:xfrm>
              <a:custGeom>
                <a:avLst/>
                <a:gdLst/>
                <a:ahLst/>
                <a:cxnLst/>
                <a:rect l="l" t="t" r="r" b="b"/>
                <a:pathLst>
                  <a:path w="1417" h="1347" fill="none" extrusionOk="0">
                    <a:moveTo>
                      <a:pt x="1" y="1"/>
                    </a:moveTo>
                    <a:cubicBezTo>
                      <a:pt x="1" y="1"/>
                      <a:pt x="1148" y="869"/>
                      <a:pt x="1416" y="1346"/>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60"/>
              <p:cNvSpPr/>
              <p:nvPr/>
            </p:nvSpPr>
            <p:spPr>
              <a:xfrm>
                <a:off x="2077640" y="3202587"/>
                <a:ext cx="70901" cy="48421"/>
              </a:xfrm>
              <a:custGeom>
                <a:avLst/>
                <a:gdLst/>
                <a:ahLst/>
                <a:cxnLst/>
                <a:rect l="l" t="t" r="r" b="b"/>
                <a:pathLst>
                  <a:path w="1454" h="993" fill="none" extrusionOk="0">
                    <a:moveTo>
                      <a:pt x="1" y="0"/>
                    </a:moveTo>
                    <a:cubicBezTo>
                      <a:pt x="1" y="0"/>
                      <a:pt x="1143" y="708"/>
                      <a:pt x="1454" y="992"/>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60"/>
              <p:cNvSpPr/>
              <p:nvPr/>
            </p:nvSpPr>
            <p:spPr>
              <a:xfrm>
                <a:off x="1228575" y="2778517"/>
                <a:ext cx="364480" cy="37001"/>
              </a:xfrm>
              <a:custGeom>
                <a:avLst/>
                <a:gdLst/>
                <a:ahLst/>
                <a:cxnLst/>
                <a:rect l="l" t="t" r="r" b="b"/>
                <a:pathLst>
                  <a:path w="7427" h="754" extrusionOk="0">
                    <a:moveTo>
                      <a:pt x="23" y="1"/>
                    </a:moveTo>
                    <a:cubicBezTo>
                      <a:pt x="14" y="1"/>
                      <a:pt x="6" y="6"/>
                      <a:pt x="6" y="14"/>
                    </a:cubicBezTo>
                    <a:cubicBezTo>
                      <a:pt x="0" y="30"/>
                      <a:pt x="6" y="41"/>
                      <a:pt x="16" y="46"/>
                    </a:cubicBezTo>
                    <a:cubicBezTo>
                      <a:pt x="1453" y="507"/>
                      <a:pt x="2944" y="743"/>
                      <a:pt x="4451" y="754"/>
                    </a:cubicBezTo>
                    <a:cubicBezTo>
                      <a:pt x="4470" y="754"/>
                      <a:pt x="4489" y="754"/>
                      <a:pt x="4508" y="754"/>
                    </a:cubicBezTo>
                    <a:cubicBezTo>
                      <a:pt x="5486" y="754"/>
                      <a:pt x="6464" y="620"/>
                      <a:pt x="7405" y="346"/>
                    </a:cubicBezTo>
                    <a:cubicBezTo>
                      <a:pt x="7416" y="341"/>
                      <a:pt x="7427" y="330"/>
                      <a:pt x="7421" y="319"/>
                    </a:cubicBezTo>
                    <a:cubicBezTo>
                      <a:pt x="7417" y="311"/>
                      <a:pt x="7409" y="302"/>
                      <a:pt x="7400" y="302"/>
                    </a:cubicBezTo>
                    <a:cubicBezTo>
                      <a:pt x="7398" y="302"/>
                      <a:pt x="7396" y="302"/>
                      <a:pt x="7395" y="303"/>
                    </a:cubicBezTo>
                    <a:cubicBezTo>
                      <a:pt x="6409" y="601"/>
                      <a:pt x="5398" y="708"/>
                      <a:pt x="4453" y="708"/>
                    </a:cubicBezTo>
                    <a:cubicBezTo>
                      <a:pt x="2041" y="708"/>
                      <a:pt x="59" y="11"/>
                      <a:pt x="33" y="3"/>
                    </a:cubicBezTo>
                    <a:cubicBezTo>
                      <a:pt x="30" y="2"/>
                      <a:pt x="26" y="1"/>
                      <a:pt x="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60"/>
              <p:cNvSpPr/>
              <p:nvPr/>
            </p:nvSpPr>
            <p:spPr>
              <a:xfrm>
                <a:off x="1292764" y="2801287"/>
                <a:ext cx="968691" cy="1200902"/>
              </a:xfrm>
              <a:custGeom>
                <a:avLst/>
                <a:gdLst/>
                <a:ahLst/>
                <a:cxnLst/>
                <a:rect l="l" t="t" r="r" b="b"/>
                <a:pathLst>
                  <a:path w="19739" h="24472" extrusionOk="0">
                    <a:moveTo>
                      <a:pt x="231" y="0"/>
                    </a:moveTo>
                    <a:cubicBezTo>
                      <a:pt x="221" y="0"/>
                      <a:pt x="210" y="11"/>
                      <a:pt x="204" y="22"/>
                    </a:cubicBezTo>
                    <a:cubicBezTo>
                      <a:pt x="27" y="2193"/>
                      <a:pt x="1" y="4375"/>
                      <a:pt x="119" y="6547"/>
                    </a:cubicBezTo>
                    <a:cubicBezTo>
                      <a:pt x="156" y="7164"/>
                      <a:pt x="215" y="7753"/>
                      <a:pt x="553" y="8225"/>
                    </a:cubicBezTo>
                    <a:cubicBezTo>
                      <a:pt x="1068" y="8933"/>
                      <a:pt x="2027" y="9094"/>
                      <a:pt x="2960" y="9201"/>
                    </a:cubicBezTo>
                    <a:cubicBezTo>
                      <a:pt x="6028" y="9544"/>
                      <a:pt x="9127" y="9973"/>
                      <a:pt x="12172" y="10483"/>
                    </a:cubicBezTo>
                    <a:cubicBezTo>
                      <a:pt x="13100" y="10638"/>
                      <a:pt x="13915" y="10810"/>
                      <a:pt x="14537" y="11341"/>
                    </a:cubicBezTo>
                    <a:cubicBezTo>
                      <a:pt x="15277" y="11968"/>
                      <a:pt x="15556" y="12955"/>
                      <a:pt x="15824" y="13909"/>
                    </a:cubicBezTo>
                    <a:cubicBezTo>
                      <a:pt x="16843" y="17518"/>
                      <a:pt x="18135" y="21046"/>
                      <a:pt x="19690" y="24461"/>
                    </a:cubicBezTo>
                    <a:cubicBezTo>
                      <a:pt x="19695" y="24467"/>
                      <a:pt x="19701" y="24472"/>
                      <a:pt x="19711" y="24472"/>
                    </a:cubicBezTo>
                    <a:lnTo>
                      <a:pt x="19722" y="24472"/>
                    </a:lnTo>
                    <a:cubicBezTo>
                      <a:pt x="19733" y="24467"/>
                      <a:pt x="19738" y="24450"/>
                      <a:pt x="19733" y="24440"/>
                    </a:cubicBezTo>
                    <a:cubicBezTo>
                      <a:pt x="18178" y="21030"/>
                      <a:pt x="16886" y="17501"/>
                      <a:pt x="15867" y="13893"/>
                    </a:cubicBezTo>
                    <a:cubicBezTo>
                      <a:pt x="15593" y="12938"/>
                      <a:pt x="15314" y="11946"/>
                      <a:pt x="14569" y="11308"/>
                    </a:cubicBezTo>
                    <a:cubicBezTo>
                      <a:pt x="13936" y="10767"/>
                      <a:pt x="13111" y="10595"/>
                      <a:pt x="12178" y="10440"/>
                    </a:cubicBezTo>
                    <a:cubicBezTo>
                      <a:pt x="9132" y="9930"/>
                      <a:pt x="6033" y="9501"/>
                      <a:pt x="2966" y="9158"/>
                    </a:cubicBezTo>
                    <a:cubicBezTo>
                      <a:pt x="2038" y="9056"/>
                      <a:pt x="1095" y="8896"/>
                      <a:pt x="590" y="8199"/>
                    </a:cubicBezTo>
                    <a:cubicBezTo>
                      <a:pt x="258" y="7743"/>
                      <a:pt x="199" y="7158"/>
                      <a:pt x="167" y="6547"/>
                    </a:cubicBezTo>
                    <a:cubicBezTo>
                      <a:pt x="44" y="4375"/>
                      <a:pt x="70" y="2193"/>
                      <a:pt x="253" y="27"/>
                    </a:cubicBezTo>
                    <a:cubicBezTo>
                      <a:pt x="253" y="16"/>
                      <a:pt x="242" y="6"/>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60"/>
              <p:cNvSpPr/>
              <p:nvPr/>
            </p:nvSpPr>
            <p:spPr>
              <a:xfrm>
                <a:off x="1297525" y="2814930"/>
                <a:ext cx="147127" cy="187163"/>
              </a:xfrm>
              <a:custGeom>
                <a:avLst/>
                <a:gdLst/>
                <a:ahLst/>
                <a:cxnLst/>
                <a:rect l="l" t="t" r="r" b="b"/>
                <a:pathLst>
                  <a:path w="2998" h="3814" extrusionOk="0">
                    <a:moveTo>
                      <a:pt x="2976" y="1"/>
                    </a:moveTo>
                    <a:cubicBezTo>
                      <a:pt x="2965" y="1"/>
                      <a:pt x="2955" y="6"/>
                      <a:pt x="2955" y="22"/>
                    </a:cubicBezTo>
                    <a:cubicBezTo>
                      <a:pt x="2912" y="870"/>
                      <a:pt x="2606" y="1690"/>
                      <a:pt x="2081" y="2360"/>
                    </a:cubicBezTo>
                    <a:cubicBezTo>
                      <a:pt x="1555" y="3030"/>
                      <a:pt x="837" y="3518"/>
                      <a:pt x="22" y="3765"/>
                    </a:cubicBezTo>
                    <a:cubicBezTo>
                      <a:pt x="6" y="3770"/>
                      <a:pt x="0" y="3781"/>
                      <a:pt x="6" y="3797"/>
                    </a:cubicBezTo>
                    <a:cubicBezTo>
                      <a:pt x="6" y="3803"/>
                      <a:pt x="16" y="3813"/>
                      <a:pt x="27" y="3813"/>
                    </a:cubicBezTo>
                    <a:lnTo>
                      <a:pt x="32" y="3808"/>
                    </a:lnTo>
                    <a:cubicBezTo>
                      <a:pt x="853" y="3561"/>
                      <a:pt x="1582" y="3068"/>
                      <a:pt x="2118" y="2392"/>
                    </a:cubicBezTo>
                    <a:cubicBezTo>
                      <a:pt x="2649" y="1711"/>
                      <a:pt x="2955" y="886"/>
                      <a:pt x="2998" y="22"/>
                    </a:cubicBezTo>
                    <a:cubicBezTo>
                      <a:pt x="2998" y="12"/>
                      <a:pt x="2987" y="1"/>
                      <a:pt x="2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60"/>
              <p:cNvSpPr/>
              <p:nvPr/>
            </p:nvSpPr>
            <p:spPr>
              <a:xfrm>
                <a:off x="1773251" y="3415094"/>
                <a:ext cx="178993" cy="394864"/>
              </a:xfrm>
              <a:custGeom>
                <a:avLst/>
                <a:gdLst/>
                <a:ahLst/>
                <a:cxnLst/>
                <a:rect l="l" t="t" r="r" b="b"/>
                <a:pathLst>
                  <a:path w="3679" h="8116" extrusionOk="0">
                    <a:moveTo>
                      <a:pt x="3654" y="1"/>
                    </a:moveTo>
                    <a:cubicBezTo>
                      <a:pt x="3646" y="1"/>
                      <a:pt x="3638" y="6"/>
                      <a:pt x="3630" y="13"/>
                    </a:cubicBezTo>
                    <a:cubicBezTo>
                      <a:pt x="2161" y="2582"/>
                      <a:pt x="949" y="5284"/>
                      <a:pt x="5" y="8088"/>
                    </a:cubicBezTo>
                    <a:cubicBezTo>
                      <a:pt x="0" y="8099"/>
                      <a:pt x="5" y="8115"/>
                      <a:pt x="22" y="8115"/>
                    </a:cubicBezTo>
                    <a:lnTo>
                      <a:pt x="27" y="8115"/>
                    </a:lnTo>
                    <a:cubicBezTo>
                      <a:pt x="38" y="8115"/>
                      <a:pt x="48" y="8110"/>
                      <a:pt x="48" y="8099"/>
                    </a:cubicBezTo>
                    <a:cubicBezTo>
                      <a:pt x="992" y="5300"/>
                      <a:pt x="2204" y="2598"/>
                      <a:pt x="3673" y="35"/>
                    </a:cubicBezTo>
                    <a:cubicBezTo>
                      <a:pt x="3678" y="24"/>
                      <a:pt x="3673" y="8"/>
                      <a:pt x="3662" y="3"/>
                    </a:cubicBezTo>
                    <a:cubicBezTo>
                      <a:pt x="3659" y="1"/>
                      <a:pt x="3657" y="1"/>
                      <a:pt x="36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60"/>
              <p:cNvSpPr/>
              <p:nvPr/>
            </p:nvSpPr>
            <p:spPr>
              <a:xfrm>
                <a:off x="1538454" y="3001207"/>
                <a:ext cx="82758" cy="24813"/>
              </a:xfrm>
              <a:custGeom>
                <a:avLst/>
                <a:gdLst/>
                <a:ahLst/>
                <a:cxnLst/>
                <a:rect l="l" t="t" r="r" b="b"/>
                <a:pathLst>
                  <a:path w="1701" h="510" extrusionOk="0">
                    <a:moveTo>
                      <a:pt x="32" y="0"/>
                    </a:moveTo>
                    <a:cubicBezTo>
                      <a:pt x="16" y="0"/>
                      <a:pt x="6" y="6"/>
                      <a:pt x="6" y="16"/>
                    </a:cubicBezTo>
                    <a:cubicBezTo>
                      <a:pt x="0" y="32"/>
                      <a:pt x="6" y="43"/>
                      <a:pt x="22" y="49"/>
                    </a:cubicBezTo>
                    <a:cubicBezTo>
                      <a:pt x="32" y="49"/>
                      <a:pt x="960" y="279"/>
                      <a:pt x="1668" y="510"/>
                    </a:cubicBezTo>
                    <a:lnTo>
                      <a:pt x="1679" y="510"/>
                    </a:lnTo>
                    <a:cubicBezTo>
                      <a:pt x="1684" y="510"/>
                      <a:pt x="1695" y="504"/>
                      <a:pt x="1700" y="494"/>
                    </a:cubicBezTo>
                    <a:cubicBezTo>
                      <a:pt x="1700" y="483"/>
                      <a:pt x="1695" y="472"/>
                      <a:pt x="1684" y="467"/>
                    </a:cubicBezTo>
                    <a:cubicBezTo>
                      <a:pt x="971" y="236"/>
                      <a:pt x="43" y="0"/>
                      <a:pt x="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60"/>
              <p:cNvSpPr/>
              <p:nvPr/>
            </p:nvSpPr>
            <p:spPr>
              <a:xfrm>
                <a:off x="1554606" y="2803143"/>
                <a:ext cx="44663" cy="172279"/>
              </a:xfrm>
              <a:custGeom>
                <a:avLst/>
                <a:gdLst/>
                <a:ahLst/>
                <a:cxnLst/>
                <a:rect l="l" t="t" r="r" b="b"/>
                <a:pathLst>
                  <a:path w="918" h="3541" extrusionOk="0">
                    <a:moveTo>
                      <a:pt x="30" y="0"/>
                    </a:moveTo>
                    <a:cubicBezTo>
                      <a:pt x="28" y="0"/>
                      <a:pt x="25" y="1"/>
                      <a:pt x="22" y="2"/>
                    </a:cubicBezTo>
                    <a:cubicBezTo>
                      <a:pt x="11" y="2"/>
                      <a:pt x="1" y="12"/>
                      <a:pt x="6" y="28"/>
                    </a:cubicBezTo>
                    <a:lnTo>
                      <a:pt x="355" y="3004"/>
                    </a:lnTo>
                    <a:cubicBezTo>
                      <a:pt x="360" y="3144"/>
                      <a:pt x="398" y="3278"/>
                      <a:pt x="462" y="3406"/>
                    </a:cubicBezTo>
                    <a:cubicBezTo>
                      <a:pt x="499" y="3460"/>
                      <a:pt x="553" y="3503"/>
                      <a:pt x="612" y="3524"/>
                    </a:cubicBezTo>
                    <a:cubicBezTo>
                      <a:pt x="639" y="3535"/>
                      <a:pt x="666" y="3540"/>
                      <a:pt x="692" y="3540"/>
                    </a:cubicBezTo>
                    <a:cubicBezTo>
                      <a:pt x="730" y="3540"/>
                      <a:pt x="773" y="3530"/>
                      <a:pt x="805" y="3508"/>
                    </a:cubicBezTo>
                    <a:cubicBezTo>
                      <a:pt x="864" y="3471"/>
                      <a:pt x="896" y="3406"/>
                      <a:pt x="902" y="3337"/>
                    </a:cubicBezTo>
                    <a:cubicBezTo>
                      <a:pt x="918" y="2613"/>
                      <a:pt x="864" y="1921"/>
                      <a:pt x="805" y="1187"/>
                    </a:cubicBezTo>
                    <a:lnTo>
                      <a:pt x="805" y="1160"/>
                    </a:lnTo>
                    <a:cubicBezTo>
                      <a:pt x="805" y="1149"/>
                      <a:pt x="794" y="1138"/>
                      <a:pt x="784" y="1138"/>
                    </a:cubicBezTo>
                    <a:cubicBezTo>
                      <a:pt x="768" y="1144"/>
                      <a:pt x="762" y="1154"/>
                      <a:pt x="762" y="1165"/>
                    </a:cubicBezTo>
                    <a:lnTo>
                      <a:pt x="762" y="1192"/>
                    </a:lnTo>
                    <a:cubicBezTo>
                      <a:pt x="821" y="1921"/>
                      <a:pt x="875" y="2613"/>
                      <a:pt x="853" y="3337"/>
                    </a:cubicBezTo>
                    <a:cubicBezTo>
                      <a:pt x="853" y="3390"/>
                      <a:pt x="826" y="3439"/>
                      <a:pt x="778" y="3471"/>
                    </a:cubicBezTo>
                    <a:cubicBezTo>
                      <a:pt x="753" y="3486"/>
                      <a:pt x="725" y="3495"/>
                      <a:pt x="696" y="3495"/>
                    </a:cubicBezTo>
                    <a:cubicBezTo>
                      <a:pt x="675" y="3495"/>
                      <a:pt x="654" y="3490"/>
                      <a:pt x="633" y="3481"/>
                    </a:cubicBezTo>
                    <a:cubicBezTo>
                      <a:pt x="580" y="3460"/>
                      <a:pt x="532" y="3428"/>
                      <a:pt x="499" y="3380"/>
                    </a:cubicBezTo>
                    <a:cubicBezTo>
                      <a:pt x="440" y="3262"/>
                      <a:pt x="408" y="3128"/>
                      <a:pt x="403" y="2999"/>
                    </a:cubicBezTo>
                    <a:lnTo>
                      <a:pt x="49" y="23"/>
                    </a:lnTo>
                    <a:cubicBezTo>
                      <a:pt x="49" y="10"/>
                      <a:pt x="42" y="0"/>
                      <a:pt x="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60"/>
              <p:cNvSpPr/>
              <p:nvPr/>
            </p:nvSpPr>
            <p:spPr>
              <a:xfrm>
                <a:off x="1591679" y="2767189"/>
                <a:ext cx="41501" cy="30311"/>
              </a:xfrm>
              <a:custGeom>
                <a:avLst/>
                <a:gdLst/>
                <a:ahLst/>
                <a:cxnLst/>
                <a:rect l="l" t="t" r="r" b="b"/>
                <a:pathLst>
                  <a:path w="853" h="623" extrusionOk="0">
                    <a:moveTo>
                      <a:pt x="815" y="1"/>
                    </a:moveTo>
                    <a:cubicBezTo>
                      <a:pt x="515" y="151"/>
                      <a:pt x="247" y="344"/>
                      <a:pt x="6" y="585"/>
                    </a:cubicBezTo>
                    <a:cubicBezTo>
                      <a:pt x="0" y="590"/>
                      <a:pt x="0" y="607"/>
                      <a:pt x="6" y="612"/>
                    </a:cubicBezTo>
                    <a:cubicBezTo>
                      <a:pt x="11" y="617"/>
                      <a:pt x="16" y="623"/>
                      <a:pt x="22" y="623"/>
                    </a:cubicBezTo>
                    <a:cubicBezTo>
                      <a:pt x="32" y="623"/>
                      <a:pt x="32" y="617"/>
                      <a:pt x="38" y="617"/>
                    </a:cubicBezTo>
                    <a:cubicBezTo>
                      <a:pt x="279" y="381"/>
                      <a:pt x="552" y="183"/>
                      <a:pt x="853" y="38"/>
                    </a:cubicBezTo>
                    <a:lnTo>
                      <a:pt x="815" y="1"/>
                    </a:ln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60"/>
              <p:cNvSpPr/>
              <p:nvPr/>
            </p:nvSpPr>
            <p:spPr>
              <a:xfrm>
                <a:off x="1642044" y="2311501"/>
                <a:ext cx="7900" cy="197196"/>
              </a:xfrm>
              <a:custGeom>
                <a:avLst/>
                <a:gdLst/>
                <a:ahLst/>
                <a:cxnLst/>
                <a:rect l="l" t="t" r="r" b="b"/>
                <a:pathLst>
                  <a:path w="162" h="4044" extrusionOk="0">
                    <a:moveTo>
                      <a:pt x="81" y="1"/>
                    </a:moveTo>
                    <a:cubicBezTo>
                      <a:pt x="38" y="1"/>
                      <a:pt x="1" y="33"/>
                      <a:pt x="1" y="81"/>
                    </a:cubicBezTo>
                    <a:lnTo>
                      <a:pt x="1" y="3969"/>
                    </a:lnTo>
                    <a:cubicBezTo>
                      <a:pt x="1" y="4012"/>
                      <a:pt x="38" y="4044"/>
                      <a:pt x="81" y="4044"/>
                    </a:cubicBezTo>
                    <a:cubicBezTo>
                      <a:pt x="124" y="4044"/>
                      <a:pt x="161" y="4012"/>
                      <a:pt x="161" y="3969"/>
                    </a:cubicBezTo>
                    <a:lnTo>
                      <a:pt x="161" y="81"/>
                    </a:lnTo>
                    <a:cubicBezTo>
                      <a:pt x="161" y="33"/>
                      <a:pt x="124" y="1"/>
                      <a:pt x="81" y="1"/>
                    </a:cubicBezTo>
                    <a:close/>
                  </a:path>
                </a:pathLst>
              </a:custGeom>
              <a:solidFill>
                <a:srgbClr val="EACD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60"/>
              <p:cNvSpPr/>
              <p:nvPr/>
            </p:nvSpPr>
            <p:spPr>
              <a:xfrm>
                <a:off x="1359124" y="1903895"/>
                <a:ext cx="213141" cy="236401"/>
              </a:xfrm>
              <a:custGeom>
                <a:avLst/>
                <a:gdLst/>
                <a:ahLst/>
                <a:cxnLst/>
                <a:rect l="l" t="t" r="r" b="b"/>
                <a:pathLst>
                  <a:path w="4371" h="4848" extrusionOk="0">
                    <a:moveTo>
                      <a:pt x="1706" y="1"/>
                    </a:moveTo>
                    <a:lnTo>
                      <a:pt x="1" y="2928"/>
                    </a:lnTo>
                    <a:cubicBezTo>
                      <a:pt x="618" y="4430"/>
                      <a:pt x="3937" y="4848"/>
                      <a:pt x="3937" y="4848"/>
                    </a:cubicBezTo>
                    <a:lnTo>
                      <a:pt x="4103" y="3679"/>
                    </a:lnTo>
                    <a:lnTo>
                      <a:pt x="4258" y="2531"/>
                    </a:lnTo>
                    <a:lnTo>
                      <a:pt x="4371" y="1733"/>
                    </a:lnTo>
                    <a:lnTo>
                      <a:pt x="1706"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60"/>
              <p:cNvSpPr/>
              <p:nvPr/>
            </p:nvSpPr>
            <p:spPr>
              <a:xfrm>
                <a:off x="1448847" y="1950464"/>
                <a:ext cx="117956" cy="132829"/>
              </a:xfrm>
              <a:custGeom>
                <a:avLst/>
                <a:gdLst/>
                <a:ahLst/>
                <a:cxnLst/>
                <a:rect l="l" t="t" r="r" b="b"/>
                <a:pathLst>
                  <a:path w="2419" h="2724" extrusionOk="0">
                    <a:moveTo>
                      <a:pt x="2418" y="1576"/>
                    </a:moveTo>
                    <a:lnTo>
                      <a:pt x="2263" y="2724"/>
                    </a:lnTo>
                    <a:cubicBezTo>
                      <a:pt x="2166" y="2686"/>
                      <a:pt x="2081" y="2638"/>
                      <a:pt x="2000" y="2579"/>
                    </a:cubicBezTo>
                    <a:cubicBezTo>
                      <a:pt x="1721" y="2386"/>
                      <a:pt x="1464" y="2166"/>
                      <a:pt x="1228" y="1925"/>
                    </a:cubicBezTo>
                    <a:cubicBezTo>
                      <a:pt x="794" y="1480"/>
                      <a:pt x="440" y="965"/>
                      <a:pt x="177" y="402"/>
                    </a:cubicBezTo>
                    <a:cubicBezTo>
                      <a:pt x="140" y="311"/>
                      <a:pt x="0" y="113"/>
                      <a:pt x="134" y="48"/>
                    </a:cubicBezTo>
                    <a:cubicBezTo>
                      <a:pt x="236" y="0"/>
                      <a:pt x="499" y="188"/>
                      <a:pt x="590" y="236"/>
                    </a:cubicBezTo>
                    <a:cubicBezTo>
                      <a:pt x="912" y="391"/>
                      <a:pt x="1223" y="568"/>
                      <a:pt x="1523" y="761"/>
                    </a:cubicBezTo>
                    <a:cubicBezTo>
                      <a:pt x="1861" y="987"/>
                      <a:pt x="2166" y="1260"/>
                      <a:pt x="2418" y="1576"/>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60"/>
              <p:cNvSpPr/>
              <p:nvPr/>
            </p:nvSpPr>
            <p:spPr>
              <a:xfrm>
                <a:off x="1385017" y="1626973"/>
                <a:ext cx="340216" cy="413165"/>
              </a:xfrm>
              <a:custGeom>
                <a:avLst/>
                <a:gdLst/>
                <a:ahLst/>
                <a:cxnLst/>
                <a:rect l="l" t="t" r="r" b="b"/>
                <a:pathLst>
                  <a:path w="6977" h="8473" extrusionOk="0">
                    <a:moveTo>
                      <a:pt x="3312" y="1"/>
                    </a:moveTo>
                    <a:cubicBezTo>
                      <a:pt x="2590" y="1"/>
                      <a:pt x="1887" y="252"/>
                      <a:pt x="1331" y="709"/>
                    </a:cubicBezTo>
                    <a:cubicBezTo>
                      <a:pt x="596" y="1304"/>
                      <a:pt x="226" y="2184"/>
                      <a:pt x="129" y="3106"/>
                    </a:cubicBezTo>
                    <a:cubicBezTo>
                      <a:pt x="1" y="4243"/>
                      <a:pt x="162" y="5406"/>
                      <a:pt x="778" y="6361"/>
                    </a:cubicBezTo>
                    <a:cubicBezTo>
                      <a:pt x="886" y="6527"/>
                      <a:pt x="998" y="6677"/>
                      <a:pt x="1127" y="6822"/>
                    </a:cubicBezTo>
                    <a:cubicBezTo>
                      <a:pt x="1132" y="6827"/>
                      <a:pt x="1138" y="6832"/>
                      <a:pt x="1143" y="6838"/>
                    </a:cubicBezTo>
                    <a:cubicBezTo>
                      <a:pt x="1282" y="6999"/>
                      <a:pt x="1438" y="7143"/>
                      <a:pt x="1604" y="7272"/>
                    </a:cubicBezTo>
                    <a:cubicBezTo>
                      <a:pt x="1829" y="7449"/>
                      <a:pt x="2065" y="7599"/>
                      <a:pt x="2317" y="7733"/>
                    </a:cubicBezTo>
                    <a:cubicBezTo>
                      <a:pt x="2762" y="7969"/>
                      <a:pt x="3234" y="8151"/>
                      <a:pt x="3722" y="8280"/>
                    </a:cubicBezTo>
                    <a:cubicBezTo>
                      <a:pt x="4081" y="8371"/>
                      <a:pt x="4457" y="8430"/>
                      <a:pt x="4832" y="8446"/>
                    </a:cubicBezTo>
                    <a:cubicBezTo>
                      <a:pt x="4953" y="8455"/>
                      <a:pt x="5081" y="8472"/>
                      <a:pt x="5207" y="8472"/>
                    </a:cubicBezTo>
                    <a:cubicBezTo>
                      <a:pt x="5310" y="8472"/>
                      <a:pt x="5411" y="8461"/>
                      <a:pt x="5508" y="8425"/>
                    </a:cubicBezTo>
                    <a:cubicBezTo>
                      <a:pt x="5695" y="8366"/>
                      <a:pt x="5776" y="8200"/>
                      <a:pt x="5856" y="8034"/>
                    </a:cubicBezTo>
                    <a:cubicBezTo>
                      <a:pt x="5974" y="7792"/>
                      <a:pt x="6124" y="7449"/>
                      <a:pt x="6140" y="7176"/>
                    </a:cubicBezTo>
                    <a:cubicBezTo>
                      <a:pt x="6146" y="7160"/>
                      <a:pt x="6146" y="7143"/>
                      <a:pt x="6146" y="7127"/>
                    </a:cubicBezTo>
                    <a:cubicBezTo>
                      <a:pt x="6151" y="6891"/>
                      <a:pt x="5958" y="6881"/>
                      <a:pt x="5786" y="6795"/>
                    </a:cubicBezTo>
                    <a:cubicBezTo>
                      <a:pt x="5599" y="6698"/>
                      <a:pt x="5379" y="6543"/>
                      <a:pt x="5261" y="6361"/>
                    </a:cubicBezTo>
                    <a:cubicBezTo>
                      <a:pt x="5261" y="6355"/>
                      <a:pt x="5250" y="6345"/>
                      <a:pt x="5245" y="6328"/>
                    </a:cubicBezTo>
                    <a:cubicBezTo>
                      <a:pt x="5234" y="6307"/>
                      <a:pt x="5223" y="6286"/>
                      <a:pt x="5213" y="6264"/>
                    </a:cubicBezTo>
                    <a:cubicBezTo>
                      <a:pt x="5561" y="6264"/>
                      <a:pt x="5926" y="6302"/>
                      <a:pt x="6247" y="6302"/>
                    </a:cubicBezTo>
                    <a:cubicBezTo>
                      <a:pt x="6312" y="6302"/>
                      <a:pt x="6328" y="6146"/>
                      <a:pt x="6355" y="6034"/>
                    </a:cubicBezTo>
                    <a:cubicBezTo>
                      <a:pt x="6355" y="5996"/>
                      <a:pt x="6365" y="5958"/>
                      <a:pt x="6387" y="5926"/>
                    </a:cubicBezTo>
                    <a:cubicBezTo>
                      <a:pt x="6462" y="5851"/>
                      <a:pt x="6784" y="5658"/>
                      <a:pt x="6923" y="5449"/>
                    </a:cubicBezTo>
                    <a:cubicBezTo>
                      <a:pt x="6950" y="5412"/>
                      <a:pt x="6966" y="5363"/>
                      <a:pt x="6966" y="5320"/>
                    </a:cubicBezTo>
                    <a:cubicBezTo>
                      <a:pt x="6977" y="5095"/>
                      <a:pt x="6735" y="4795"/>
                      <a:pt x="6575" y="4597"/>
                    </a:cubicBezTo>
                    <a:cubicBezTo>
                      <a:pt x="6339" y="4318"/>
                      <a:pt x="6113" y="4119"/>
                      <a:pt x="6060" y="3980"/>
                    </a:cubicBezTo>
                    <a:cubicBezTo>
                      <a:pt x="5985" y="3798"/>
                      <a:pt x="6001" y="3578"/>
                      <a:pt x="6012" y="3385"/>
                    </a:cubicBezTo>
                    <a:cubicBezTo>
                      <a:pt x="6017" y="3294"/>
                      <a:pt x="6022" y="3202"/>
                      <a:pt x="6033" y="3106"/>
                    </a:cubicBezTo>
                    <a:cubicBezTo>
                      <a:pt x="6076" y="2527"/>
                      <a:pt x="6135" y="1937"/>
                      <a:pt x="5738" y="1283"/>
                    </a:cubicBezTo>
                    <a:cubicBezTo>
                      <a:pt x="5465" y="843"/>
                      <a:pt x="5068" y="495"/>
                      <a:pt x="4596" y="280"/>
                    </a:cubicBezTo>
                    <a:cubicBezTo>
                      <a:pt x="4569" y="264"/>
                      <a:pt x="4537" y="253"/>
                      <a:pt x="4510" y="243"/>
                    </a:cubicBezTo>
                    <a:cubicBezTo>
                      <a:pt x="4151" y="93"/>
                      <a:pt x="3765" y="12"/>
                      <a:pt x="3379" y="1"/>
                    </a:cubicBezTo>
                    <a:cubicBezTo>
                      <a:pt x="3356" y="1"/>
                      <a:pt x="3334" y="1"/>
                      <a:pt x="3312"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60"/>
              <p:cNvSpPr/>
              <p:nvPr/>
            </p:nvSpPr>
            <p:spPr>
              <a:xfrm>
                <a:off x="1558660" y="1604006"/>
                <a:ext cx="175496" cy="174716"/>
              </a:xfrm>
              <a:custGeom>
                <a:avLst/>
                <a:gdLst/>
                <a:ahLst/>
                <a:cxnLst/>
                <a:rect l="l" t="t" r="r" b="b"/>
                <a:pathLst>
                  <a:path w="3599" h="3583" extrusionOk="0">
                    <a:moveTo>
                      <a:pt x="1185" y="1"/>
                    </a:moveTo>
                    <a:lnTo>
                      <a:pt x="0" y="3572"/>
                    </a:lnTo>
                    <a:lnTo>
                      <a:pt x="853" y="3572"/>
                    </a:lnTo>
                    <a:lnTo>
                      <a:pt x="1105" y="1850"/>
                    </a:lnTo>
                    <a:lnTo>
                      <a:pt x="1174" y="3577"/>
                    </a:lnTo>
                    <a:lnTo>
                      <a:pt x="2113" y="3577"/>
                    </a:lnTo>
                    <a:lnTo>
                      <a:pt x="2161" y="2349"/>
                    </a:lnTo>
                    <a:lnTo>
                      <a:pt x="2349" y="3577"/>
                    </a:lnTo>
                    <a:lnTo>
                      <a:pt x="3459" y="3582"/>
                    </a:lnTo>
                    <a:cubicBezTo>
                      <a:pt x="3459" y="3582"/>
                      <a:pt x="3598" y="2349"/>
                      <a:pt x="2917" y="1207"/>
                    </a:cubicBezTo>
                    <a:cubicBezTo>
                      <a:pt x="2236" y="60"/>
                      <a:pt x="1185" y="1"/>
                      <a:pt x="11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60"/>
              <p:cNvSpPr/>
              <p:nvPr/>
            </p:nvSpPr>
            <p:spPr>
              <a:xfrm>
                <a:off x="1251408" y="1558852"/>
                <a:ext cx="370546" cy="437156"/>
              </a:xfrm>
              <a:custGeom>
                <a:avLst/>
                <a:gdLst/>
                <a:ahLst/>
                <a:cxnLst/>
                <a:rect l="l" t="t" r="r" b="b"/>
                <a:pathLst>
                  <a:path w="7599" h="8965" extrusionOk="0">
                    <a:moveTo>
                      <a:pt x="4880" y="0"/>
                    </a:moveTo>
                    <a:cubicBezTo>
                      <a:pt x="4147" y="0"/>
                      <a:pt x="3411" y="215"/>
                      <a:pt x="2773" y="567"/>
                    </a:cubicBezTo>
                    <a:cubicBezTo>
                      <a:pt x="1845" y="1077"/>
                      <a:pt x="1186" y="1881"/>
                      <a:pt x="757" y="2841"/>
                    </a:cubicBezTo>
                    <a:cubicBezTo>
                      <a:pt x="591" y="3200"/>
                      <a:pt x="467" y="3581"/>
                      <a:pt x="387" y="3967"/>
                    </a:cubicBezTo>
                    <a:cubicBezTo>
                      <a:pt x="1" y="5752"/>
                      <a:pt x="371" y="7988"/>
                      <a:pt x="2247" y="8787"/>
                    </a:cubicBezTo>
                    <a:cubicBezTo>
                      <a:pt x="2457" y="8877"/>
                      <a:pt x="2606" y="8964"/>
                      <a:pt x="2802" y="8964"/>
                    </a:cubicBezTo>
                    <a:cubicBezTo>
                      <a:pt x="2862" y="8964"/>
                      <a:pt x="2926" y="8956"/>
                      <a:pt x="2998" y="8937"/>
                    </a:cubicBezTo>
                    <a:cubicBezTo>
                      <a:pt x="3781" y="8728"/>
                      <a:pt x="4650" y="7066"/>
                      <a:pt x="4650" y="7066"/>
                    </a:cubicBezTo>
                    <a:lnTo>
                      <a:pt x="6301" y="4498"/>
                    </a:lnTo>
                    <a:lnTo>
                      <a:pt x="7588" y="986"/>
                    </a:lnTo>
                    <a:cubicBezTo>
                      <a:pt x="7599" y="948"/>
                      <a:pt x="7100" y="669"/>
                      <a:pt x="7063" y="648"/>
                    </a:cubicBezTo>
                    <a:cubicBezTo>
                      <a:pt x="6644" y="401"/>
                      <a:pt x="6194" y="219"/>
                      <a:pt x="5722" y="101"/>
                    </a:cubicBezTo>
                    <a:cubicBezTo>
                      <a:pt x="5446" y="32"/>
                      <a:pt x="5163" y="0"/>
                      <a:pt x="4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60"/>
              <p:cNvSpPr/>
              <p:nvPr/>
            </p:nvSpPr>
            <p:spPr>
              <a:xfrm>
                <a:off x="1406716" y="1797300"/>
                <a:ext cx="124539" cy="121809"/>
              </a:xfrm>
              <a:custGeom>
                <a:avLst/>
                <a:gdLst/>
                <a:ahLst/>
                <a:cxnLst/>
                <a:rect l="l" t="t" r="r" b="b"/>
                <a:pathLst>
                  <a:path w="2554" h="2498" extrusionOk="0">
                    <a:moveTo>
                      <a:pt x="1200" y="0"/>
                    </a:moveTo>
                    <a:cubicBezTo>
                      <a:pt x="882" y="0"/>
                      <a:pt x="565" y="117"/>
                      <a:pt x="360" y="348"/>
                    </a:cubicBezTo>
                    <a:cubicBezTo>
                      <a:pt x="1" y="744"/>
                      <a:pt x="49" y="1393"/>
                      <a:pt x="387" y="1817"/>
                    </a:cubicBezTo>
                    <a:cubicBezTo>
                      <a:pt x="725" y="2240"/>
                      <a:pt x="1288" y="2455"/>
                      <a:pt x="1840" y="2498"/>
                    </a:cubicBezTo>
                    <a:cubicBezTo>
                      <a:pt x="2167" y="2079"/>
                      <a:pt x="2408" y="1602"/>
                      <a:pt x="2553" y="1093"/>
                    </a:cubicBezTo>
                    <a:cubicBezTo>
                      <a:pt x="2424" y="637"/>
                      <a:pt x="2097" y="267"/>
                      <a:pt x="1658" y="85"/>
                    </a:cubicBezTo>
                    <a:cubicBezTo>
                      <a:pt x="1513" y="28"/>
                      <a:pt x="1356" y="0"/>
                      <a:pt x="1200"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60"/>
              <p:cNvSpPr/>
              <p:nvPr/>
            </p:nvSpPr>
            <p:spPr>
              <a:xfrm>
                <a:off x="1455625" y="1825193"/>
                <a:ext cx="16774" cy="57832"/>
              </a:xfrm>
              <a:custGeom>
                <a:avLst/>
                <a:gdLst/>
                <a:ahLst/>
                <a:cxnLst/>
                <a:rect l="l" t="t" r="r" b="b"/>
                <a:pathLst>
                  <a:path w="344" h="1186" fill="none" extrusionOk="0">
                    <a:moveTo>
                      <a:pt x="92" y="1186"/>
                    </a:moveTo>
                    <a:cubicBezTo>
                      <a:pt x="1" y="773"/>
                      <a:pt x="92" y="339"/>
                      <a:pt x="344" y="1"/>
                    </a:cubicBezTo>
                  </a:path>
                </a:pathLst>
              </a:custGeom>
              <a:noFill/>
              <a:ln w="1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60"/>
              <p:cNvSpPr/>
              <p:nvPr/>
            </p:nvSpPr>
            <p:spPr>
              <a:xfrm>
                <a:off x="1460355" y="1849281"/>
                <a:ext cx="32963" cy="18871"/>
              </a:xfrm>
              <a:custGeom>
                <a:avLst/>
                <a:gdLst/>
                <a:ahLst/>
                <a:cxnLst/>
                <a:rect l="l" t="t" r="r" b="b"/>
                <a:pathLst>
                  <a:path w="676" h="387" fill="none" extrusionOk="0">
                    <a:moveTo>
                      <a:pt x="0" y="0"/>
                    </a:moveTo>
                    <a:cubicBezTo>
                      <a:pt x="290" y="118"/>
                      <a:pt x="445" y="177"/>
                      <a:pt x="676" y="386"/>
                    </a:cubicBezTo>
                  </a:path>
                </a:pathLst>
              </a:custGeom>
              <a:noFill/>
              <a:ln w="10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60"/>
              <p:cNvSpPr/>
              <p:nvPr/>
            </p:nvSpPr>
            <p:spPr>
              <a:xfrm>
                <a:off x="1638143" y="1920377"/>
                <a:ext cx="56516" cy="13897"/>
              </a:xfrm>
              <a:custGeom>
                <a:avLst/>
                <a:gdLst/>
                <a:ahLst/>
                <a:cxnLst/>
                <a:rect l="l" t="t" r="r" b="b"/>
                <a:pathLst>
                  <a:path w="1159" h="285" extrusionOk="0">
                    <a:moveTo>
                      <a:pt x="1158" y="17"/>
                    </a:moveTo>
                    <a:cubicBezTo>
                      <a:pt x="1137" y="129"/>
                      <a:pt x="1115" y="285"/>
                      <a:pt x="1051" y="285"/>
                    </a:cubicBezTo>
                    <a:cubicBezTo>
                      <a:pt x="735" y="285"/>
                      <a:pt x="370" y="247"/>
                      <a:pt x="22" y="247"/>
                    </a:cubicBezTo>
                    <a:cubicBezTo>
                      <a:pt x="0" y="193"/>
                      <a:pt x="86" y="156"/>
                      <a:pt x="156" y="145"/>
                    </a:cubicBezTo>
                    <a:cubicBezTo>
                      <a:pt x="424" y="92"/>
                      <a:pt x="692" y="59"/>
                      <a:pt x="960" y="17"/>
                    </a:cubicBezTo>
                    <a:cubicBezTo>
                      <a:pt x="1024" y="0"/>
                      <a:pt x="1094" y="0"/>
                      <a:pt x="1158" y="17"/>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60"/>
              <p:cNvSpPr/>
              <p:nvPr/>
            </p:nvSpPr>
            <p:spPr>
              <a:xfrm>
                <a:off x="1638387" y="1935298"/>
                <a:ext cx="46324" cy="42375"/>
              </a:xfrm>
              <a:custGeom>
                <a:avLst/>
                <a:gdLst/>
                <a:ahLst/>
                <a:cxnLst/>
                <a:rect l="l" t="t" r="r" b="b"/>
                <a:pathLst>
                  <a:path w="950" h="869" extrusionOk="0">
                    <a:moveTo>
                      <a:pt x="944" y="810"/>
                    </a:moveTo>
                    <a:cubicBezTo>
                      <a:pt x="944" y="820"/>
                      <a:pt x="944" y="837"/>
                      <a:pt x="944" y="853"/>
                    </a:cubicBezTo>
                    <a:cubicBezTo>
                      <a:pt x="917" y="863"/>
                      <a:pt x="885" y="869"/>
                      <a:pt x="858" y="869"/>
                    </a:cubicBezTo>
                    <a:cubicBezTo>
                      <a:pt x="805" y="869"/>
                      <a:pt x="757" y="853"/>
                      <a:pt x="714" y="831"/>
                    </a:cubicBezTo>
                    <a:cubicBezTo>
                      <a:pt x="601" y="788"/>
                      <a:pt x="499" y="724"/>
                      <a:pt x="408" y="644"/>
                    </a:cubicBezTo>
                    <a:cubicBezTo>
                      <a:pt x="247" y="504"/>
                      <a:pt x="124" y="327"/>
                      <a:pt x="54" y="129"/>
                    </a:cubicBezTo>
                    <a:cubicBezTo>
                      <a:pt x="43" y="97"/>
                      <a:pt x="1" y="27"/>
                      <a:pt x="43" y="0"/>
                    </a:cubicBezTo>
                    <a:cubicBezTo>
                      <a:pt x="54" y="16"/>
                      <a:pt x="60" y="32"/>
                      <a:pt x="60" y="38"/>
                    </a:cubicBezTo>
                    <a:cubicBezTo>
                      <a:pt x="177" y="220"/>
                      <a:pt x="397" y="370"/>
                      <a:pt x="585" y="472"/>
                    </a:cubicBezTo>
                    <a:cubicBezTo>
                      <a:pt x="762" y="558"/>
                      <a:pt x="950" y="568"/>
                      <a:pt x="944" y="810"/>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60"/>
              <p:cNvSpPr/>
              <p:nvPr/>
            </p:nvSpPr>
            <p:spPr>
              <a:xfrm>
                <a:off x="1590015" y="1767068"/>
                <a:ext cx="76655" cy="35353"/>
              </a:xfrm>
              <a:custGeom>
                <a:avLst/>
                <a:gdLst/>
                <a:ahLst/>
                <a:cxnLst/>
                <a:rect l="l" t="t" r="r" b="b"/>
                <a:pathLst>
                  <a:path w="1572" h="725" extrusionOk="0">
                    <a:moveTo>
                      <a:pt x="869" y="1"/>
                    </a:moveTo>
                    <a:cubicBezTo>
                      <a:pt x="813" y="1"/>
                      <a:pt x="758" y="7"/>
                      <a:pt x="703" y="18"/>
                    </a:cubicBezTo>
                    <a:cubicBezTo>
                      <a:pt x="537" y="51"/>
                      <a:pt x="381" y="126"/>
                      <a:pt x="253" y="238"/>
                    </a:cubicBezTo>
                    <a:cubicBezTo>
                      <a:pt x="129" y="346"/>
                      <a:pt x="43" y="490"/>
                      <a:pt x="1" y="646"/>
                    </a:cubicBezTo>
                    <a:cubicBezTo>
                      <a:pt x="1" y="657"/>
                      <a:pt x="1" y="673"/>
                      <a:pt x="6" y="683"/>
                    </a:cubicBezTo>
                    <a:cubicBezTo>
                      <a:pt x="14" y="709"/>
                      <a:pt x="40" y="724"/>
                      <a:pt x="66" y="724"/>
                    </a:cubicBezTo>
                    <a:cubicBezTo>
                      <a:pt x="73" y="724"/>
                      <a:pt x="80" y="723"/>
                      <a:pt x="86" y="721"/>
                    </a:cubicBezTo>
                    <a:lnTo>
                      <a:pt x="97" y="721"/>
                    </a:lnTo>
                    <a:cubicBezTo>
                      <a:pt x="371" y="614"/>
                      <a:pt x="585" y="517"/>
                      <a:pt x="789" y="474"/>
                    </a:cubicBezTo>
                    <a:cubicBezTo>
                      <a:pt x="867" y="459"/>
                      <a:pt x="946" y="449"/>
                      <a:pt x="1022" y="449"/>
                    </a:cubicBezTo>
                    <a:cubicBezTo>
                      <a:pt x="1050" y="449"/>
                      <a:pt x="1078" y="450"/>
                      <a:pt x="1105" y="453"/>
                    </a:cubicBezTo>
                    <a:cubicBezTo>
                      <a:pt x="1114" y="452"/>
                      <a:pt x="1123" y="452"/>
                      <a:pt x="1132" y="452"/>
                    </a:cubicBezTo>
                    <a:cubicBezTo>
                      <a:pt x="1242" y="452"/>
                      <a:pt x="1358" y="481"/>
                      <a:pt x="1502" y="496"/>
                    </a:cubicBezTo>
                    <a:lnTo>
                      <a:pt x="1507" y="496"/>
                    </a:lnTo>
                    <a:cubicBezTo>
                      <a:pt x="1518" y="496"/>
                      <a:pt x="1529" y="496"/>
                      <a:pt x="1534" y="490"/>
                    </a:cubicBezTo>
                    <a:cubicBezTo>
                      <a:pt x="1561" y="480"/>
                      <a:pt x="1572" y="447"/>
                      <a:pt x="1561" y="426"/>
                    </a:cubicBezTo>
                    <a:cubicBezTo>
                      <a:pt x="1486" y="276"/>
                      <a:pt x="1363" y="153"/>
                      <a:pt x="1212" y="83"/>
                    </a:cubicBezTo>
                    <a:cubicBezTo>
                      <a:pt x="1106" y="28"/>
                      <a:pt x="988" y="1"/>
                      <a:pt x="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60"/>
              <p:cNvSpPr/>
              <p:nvPr/>
            </p:nvSpPr>
            <p:spPr>
              <a:xfrm>
                <a:off x="1677104" y="1886828"/>
                <a:ext cx="19115" cy="22626"/>
              </a:xfrm>
              <a:custGeom>
                <a:avLst/>
                <a:gdLst/>
                <a:ahLst/>
                <a:cxnLst/>
                <a:rect l="l" t="t" r="r" b="b"/>
                <a:pathLst>
                  <a:path w="392" h="464" extrusionOk="0">
                    <a:moveTo>
                      <a:pt x="147" y="0"/>
                    </a:moveTo>
                    <a:cubicBezTo>
                      <a:pt x="145" y="0"/>
                      <a:pt x="142" y="1"/>
                      <a:pt x="140" y="2"/>
                    </a:cubicBezTo>
                    <a:cubicBezTo>
                      <a:pt x="86" y="29"/>
                      <a:pt x="48" y="77"/>
                      <a:pt x="27" y="131"/>
                    </a:cubicBezTo>
                    <a:cubicBezTo>
                      <a:pt x="5" y="190"/>
                      <a:pt x="0" y="254"/>
                      <a:pt x="22" y="313"/>
                    </a:cubicBezTo>
                    <a:cubicBezTo>
                      <a:pt x="45" y="355"/>
                      <a:pt x="84" y="365"/>
                      <a:pt x="121" y="365"/>
                    </a:cubicBezTo>
                    <a:cubicBezTo>
                      <a:pt x="151" y="365"/>
                      <a:pt x="179" y="358"/>
                      <a:pt x="199" y="356"/>
                    </a:cubicBezTo>
                    <a:lnTo>
                      <a:pt x="286" y="344"/>
                    </a:lnTo>
                    <a:lnTo>
                      <a:pt x="286" y="344"/>
                    </a:lnTo>
                    <a:lnTo>
                      <a:pt x="252" y="420"/>
                    </a:lnTo>
                    <a:cubicBezTo>
                      <a:pt x="247" y="431"/>
                      <a:pt x="252" y="453"/>
                      <a:pt x="263" y="458"/>
                    </a:cubicBezTo>
                    <a:cubicBezTo>
                      <a:pt x="269" y="462"/>
                      <a:pt x="275" y="463"/>
                      <a:pt x="281" y="463"/>
                    </a:cubicBezTo>
                    <a:cubicBezTo>
                      <a:pt x="292" y="463"/>
                      <a:pt x="302" y="458"/>
                      <a:pt x="306" y="447"/>
                    </a:cubicBezTo>
                    <a:lnTo>
                      <a:pt x="386" y="313"/>
                    </a:lnTo>
                    <a:cubicBezTo>
                      <a:pt x="392" y="308"/>
                      <a:pt x="392" y="297"/>
                      <a:pt x="392" y="286"/>
                    </a:cubicBezTo>
                    <a:cubicBezTo>
                      <a:pt x="387" y="268"/>
                      <a:pt x="370" y="253"/>
                      <a:pt x="352" y="253"/>
                    </a:cubicBezTo>
                    <a:cubicBezTo>
                      <a:pt x="349" y="253"/>
                      <a:pt x="346" y="253"/>
                      <a:pt x="343" y="254"/>
                    </a:cubicBezTo>
                    <a:lnTo>
                      <a:pt x="188" y="292"/>
                    </a:lnTo>
                    <a:cubicBezTo>
                      <a:pt x="159" y="297"/>
                      <a:pt x="132" y="303"/>
                      <a:pt x="110" y="303"/>
                    </a:cubicBezTo>
                    <a:cubicBezTo>
                      <a:pt x="92" y="303"/>
                      <a:pt x="77" y="299"/>
                      <a:pt x="70" y="286"/>
                    </a:cubicBezTo>
                    <a:cubicBezTo>
                      <a:pt x="54" y="238"/>
                      <a:pt x="54" y="190"/>
                      <a:pt x="70" y="147"/>
                    </a:cubicBezTo>
                    <a:cubicBezTo>
                      <a:pt x="81" y="99"/>
                      <a:pt x="113" y="56"/>
                      <a:pt x="156" y="29"/>
                    </a:cubicBezTo>
                    <a:lnTo>
                      <a:pt x="150" y="29"/>
                    </a:lnTo>
                    <a:cubicBezTo>
                      <a:pt x="161" y="29"/>
                      <a:pt x="161" y="18"/>
                      <a:pt x="161" y="13"/>
                    </a:cubicBezTo>
                    <a:cubicBezTo>
                      <a:pt x="157" y="5"/>
                      <a:pt x="153" y="0"/>
                      <a:pt x="1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60"/>
              <p:cNvSpPr/>
              <p:nvPr/>
            </p:nvSpPr>
            <p:spPr>
              <a:xfrm>
                <a:off x="1631609" y="1819097"/>
                <a:ext cx="26966" cy="25600"/>
              </a:xfrm>
              <a:custGeom>
                <a:avLst/>
                <a:gdLst/>
                <a:ahLst/>
                <a:cxnLst/>
                <a:rect l="l" t="t" r="r" b="b"/>
                <a:pathLst>
                  <a:path w="553" h="525" extrusionOk="0">
                    <a:moveTo>
                      <a:pt x="277" y="1"/>
                    </a:moveTo>
                    <a:cubicBezTo>
                      <a:pt x="267" y="1"/>
                      <a:pt x="257" y="1"/>
                      <a:pt x="247" y="2"/>
                    </a:cubicBezTo>
                    <a:cubicBezTo>
                      <a:pt x="102" y="18"/>
                      <a:pt x="0" y="147"/>
                      <a:pt x="16" y="292"/>
                    </a:cubicBezTo>
                    <a:cubicBezTo>
                      <a:pt x="31" y="427"/>
                      <a:pt x="144" y="524"/>
                      <a:pt x="276" y="524"/>
                    </a:cubicBezTo>
                    <a:cubicBezTo>
                      <a:pt x="286" y="524"/>
                      <a:pt x="296" y="524"/>
                      <a:pt x="306" y="523"/>
                    </a:cubicBezTo>
                    <a:cubicBezTo>
                      <a:pt x="451" y="506"/>
                      <a:pt x="552" y="378"/>
                      <a:pt x="536" y="233"/>
                    </a:cubicBezTo>
                    <a:cubicBezTo>
                      <a:pt x="521" y="98"/>
                      <a:pt x="409" y="1"/>
                      <a:pt x="2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60"/>
              <p:cNvSpPr/>
              <p:nvPr/>
            </p:nvSpPr>
            <p:spPr>
              <a:xfrm>
                <a:off x="1470790" y="1824169"/>
                <a:ext cx="164768" cy="164476"/>
              </a:xfrm>
              <a:custGeom>
                <a:avLst/>
                <a:gdLst/>
                <a:ahLst/>
                <a:cxnLst/>
                <a:rect l="l" t="t" r="r" b="b"/>
                <a:pathLst>
                  <a:path w="3379" h="3373" extrusionOk="0">
                    <a:moveTo>
                      <a:pt x="3373" y="1695"/>
                    </a:moveTo>
                    <a:cubicBezTo>
                      <a:pt x="3373" y="1925"/>
                      <a:pt x="3325" y="2161"/>
                      <a:pt x="3228" y="2376"/>
                    </a:cubicBezTo>
                    <a:cubicBezTo>
                      <a:pt x="3218" y="2392"/>
                      <a:pt x="3207" y="2413"/>
                      <a:pt x="3202" y="2429"/>
                    </a:cubicBezTo>
                    <a:cubicBezTo>
                      <a:pt x="2917" y="3008"/>
                      <a:pt x="2328" y="3373"/>
                      <a:pt x="1684" y="3373"/>
                    </a:cubicBezTo>
                    <a:cubicBezTo>
                      <a:pt x="751" y="3368"/>
                      <a:pt x="1" y="2612"/>
                      <a:pt x="6" y="1679"/>
                    </a:cubicBezTo>
                    <a:cubicBezTo>
                      <a:pt x="11" y="751"/>
                      <a:pt x="767" y="0"/>
                      <a:pt x="1695" y="6"/>
                    </a:cubicBezTo>
                    <a:cubicBezTo>
                      <a:pt x="2628" y="6"/>
                      <a:pt x="3379" y="762"/>
                      <a:pt x="3373" y="1695"/>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60"/>
              <p:cNvSpPr/>
              <p:nvPr/>
            </p:nvSpPr>
            <p:spPr>
              <a:xfrm>
                <a:off x="1505022" y="1747855"/>
                <a:ext cx="65195" cy="124978"/>
              </a:xfrm>
              <a:custGeom>
                <a:avLst/>
                <a:gdLst/>
                <a:ahLst/>
                <a:cxnLst/>
                <a:rect l="l" t="t" r="r" b="b"/>
                <a:pathLst>
                  <a:path w="1337" h="2563" extrusionOk="0">
                    <a:moveTo>
                      <a:pt x="841" y="0"/>
                    </a:moveTo>
                    <a:cubicBezTo>
                      <a:pt x="602" y="0"/>
                      <a:pt x="332" y="151"/>
                      <a:pt x="210" y="332"/>
                    </a:cubicBezTo>
                    <a:cubicBezTo>
                      <a:pt x="44" y="600"/>
                      <a:pt x="1" y="927"/>
                      <a:pt x="92" y="1227"/>
                    </a:cubicBezTo>
                    <a:cubicBezTo>
                      <a:pt x="162" y="1426"/>
                      <a:pt x="215" y="1624"/>
                      <a:pt x="258" y="1833"/>
                    </a:cubicBezTo>
                    <a:cubicBezTo>
                      <a:pt x="296" y="2021"/>
                      <a:pt x="296" y="2219"/>
                      <a:pt x="398" y="2391"/>
                    </a:cubicBezTo>
                    <a:cubicBezTo>
                      <a:pt x="430" y="2455"/>
                      <a:pt x="484" y="2504"/>
                      <a:pt x="542" y="2536"/>
                    </a:cubicBezTo>
                    <a:lnTo>
                      <a:pt x="559" y="2547"/>
                    </a:lnTo>
                    <a:cubicBezTo>
                      <a:pt x="586" y="2557"/>
                      <a:pt x="612" y="2562"/>
                      <a:pt x="637" y="2562"/>
                    </a:cubicBezTo>
                    <a:cubicBezTo>
                      <a:pt x="737" y="2562"/>
                      <a:pt x="819" y="2486"/>
                      <a:pt x="875" y="2396"/>
                    </a:cubicBezTo>
                    <a:cubicBezTo>
                      <a:pt x="1095" y="2053"/>
                      <a:pt x="1170" y="1565"/>
                      <a:pt x="1223" y="1168"/>
                    </a:cubicBezTo>
                    <a:cubicBezTo>
                      <a:pt x="1261" y="900"/>
                      <a:pt x="1336" y="536"/>
                      <a:pt x="1240" y="273"/>
                    </a:cubicBezTo>
                    <a:cubicBezTo>
                      <a:pt x="1166" y="77"/>
                      <a:pt x="1011" y="0"/>
                      <a:pt x="8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60"/>
              <p:cNvSpPr/>
              <p:nvPr/>
            </p:nvSpPr>
            <p:spPr>
              <a:xfrm>
                <a:off x="1146032" y="1495607"/>
                <a:ext cx="235864" cy="254833"/>
              </a:xfrm>
              <a:custGeom>
                <a:avLst/>
                <a:gdLst/>
                <a:ahLst/>
                <a:cxnLst/>
                <a:rect l="l" t="t" r="r" b="b"/>
                <a:pathLst>
                  <a:path w="4837" h="5226" extrusionOk="0">
                    <a:moveTo>
                      <a:pt x="3278" y="1"/>
                    </a:moveTo>
                    <a:cubicBezTo>
                      <a:pt x="3243" y="1"/>
                      <a:pt x="3209" y="2"/>
                      <a:pt x="3175" y="4"/>
                    </a:cubicBezTo>
                    <a:cubicBezTo>
                      <a:pt x="2784" y="31"/>
                      <a:pt x="2403" y="170"/>
                      <a:pt x="2055" y="352"/>
                    </a:cubicBezTo>
                    <a:cubicBezTo>
                      <a:pt x="1320" y="733"/>
                      <a:pt x="666" y="1317"/>
                      <a:pt x="333" y="2073"/>
                    </a:cubicBezTo>
                    <a:cubicBezTo>
                      <a:pt x="1" y="2829"/>
                      <a:pt x="28" y="3768"/>
                      <a:pt x="510" y="4438"/>
                    </a:cubicBezTo>
                    <a:cubicBezTo>
                      <a:pt x="832" y="4878"/>
                      <a:pt x="1331" y="5162"/>
                      <a:pt x="1878" y="5215"/>
                    </a:cubicBezTo>
                    <a:cubicBezTo>
                      <a:pt x="1944" y="5222"/>
                      <a:pt x="2010" y="5225"/>
                      <a:pt x="2075" y="5225"/>
                    </a:cubicBezTo>
                    <a:cubicBezTo>
                      <a:pt x="3702" y="5225"/>
                      <a:pt x="4836" y="3210"/>
                      <a:pt x="4811" y="1741"/>
                    </a:cubicBezTo>
                    <a:cubicBezTo>
                      <a:pt x="4800" y="1232"/>
                      <a:pt x="4666" y="679"/>
                      <a:pt x="4280" y="347"/>
                    </a:cubicBezTo>
                    <a:cubicBezTo>
                      <a:pt x="4005" y="107"/>
                      <a:pt x="3641" y="1"/>
                      <a:pt x="32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60"/>
              <p:cNvSpPr/>
              <p:nvPr/>
            </p:nvSpPr>
            <p:spPr>
              <a:xfrm>
                <a:off x="1578263" y="2255814"/>
                <a:ext cx="426233" cy="382152"/>
              </a:xfrm>
              <a:custGeom>
                <a:avLst/>
                <a:gdLst/>
                <a:ahLst/>
                <a:cxnLst/>
                <a:rect l="l" t="t" r="r" b="b"/>
                <a:pathLst>
                  <a:path w="8741" h="7837" extrusionOk="0">
                    <a:moveTo>
                      <a:pt x="7453" y="1"/>
                    </a:moveTo>
                    <a:lnTo>
                      <a:pt x="3689" y="4564"/>
                    </a:lnTo>
                    <a:lnTo>
                      <a:pt x="1893" y="2650"/>
                    </a:lnTo>
                    <a:lnTo>
                      <a:pt x="0" y="5314"/>
                    </a:lnTo>
                    <a:cubicBezTo>
                      <a:pt x="536" y="5963"/>
                      <a:pt x="1175" y="6521"/>
                      <a:pt x="1893" y="6961"/>
                    </a:cubicBezTo>
                    <a:cubicBezTo>
                      <a:pt x="2680" y="7428"/>
                      <a:pt x="3406" y="7836"/>
                      <a:pt x="4046" y="7836"/>
                    </a:cubicBezTo>
                    <a:cubicBezTo>
                      <a:pt x="4339" y="7836"/>
                      <a:pt x="4615" y="7751"/>
                      <a:pt x="4869" y="7545"/>
                    </a:cubicBezTo>
                    <a:cubicBezTo>
                      <a:pt x="5673" y="6896"/>
                      <a:pt x="8740" y="902"/>
                      <a:pt x="8740" y="902"/>
                    </a:cubicBezTo>
                    <a:lnTo>
                      <a:pt x="7453"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60"/>
              <p:cNvSpPr/>
              <p:nvPr/>
            </p:nvSpPr>
            <p:spPr>
              <a:xfrm>
                <a:off x="1905069" y="1995325"/>
                <a:ext cx="225965" cy="320175"/>
              </a:xfrm>
              <a:custGeom>
                <a:avLst/>
                <a:gdLst/>
                <a:ahLst/>
                <a:cxnLst/>
                <a:rect l="l" t="t" r="r" b="b"/>
                <a:pathLst>
                  <a:path w="4634" h="6566" extrusionOk="0">
                    <a:moveTo>
                      <a:pt x="2682" y="1"/>
                    </a:moveTo>
                    <a:cubicBezTo>
                      <a:pt x="2452" y="1"/>
                      <a:pt x="2134" y="889"/>
                      <a:pt x="1867" y="1450"/>
                    </a:cubicBezTo>
                    <a:cubicBezTo>
                      <a:pt x="1593" y="2029"/>
                      <a:pt x="1003" y="3305"/>
                      <a:pt x="1003" y="3305"/>
                    </a:cubicBezTo>
                    <a:cubicBezTo>
                      <a:pt x="1003" y="3305"/>
                      <a:pt x="891" y="2399"/>
                      <a:pt x="875" y="2040"/>
                    </a:cubicBezTo>
                    <a:cubicBezTo>
                      <a:pt x="859" y="1681"/>
                      <a:pt x="773" y="1225"/>
                      <a:pt x="532" y="1225"/>
                    </a:cubicBezTo>
                    <a:cubicBezTo>
                      <a:pt x="285" y="1225"/>
                      <a:pt x="1" y="3273"/>
                      <a:pt x="65" y="3563"/>
                    </a:cubicBezTo>
                    <a:cubicBezTo>
                      <a:pt x="113" y="3777"/>
                      <a:pt x="601" y="5359"/>
                      <a:pt x="644" y="5445"/>
                    </a:cubicBezTo>
                    <a:cubicBezTo>
                      <a:pt x="687" y="5530"/>
                      <a:pt x="574" y="6018"/>
                      <a:pt x="574" y="6018"/>
                    </a:cubicBezTo>
                    <a:lnTo>
                      <a:pt x="1781" y="6565"/>
                    </a:lnTo>
                    <a:cubicBezTo>
                      <a:pt x="1781" y="6565"/>
                      <a:pt x="2430" y="5868"/>
                      <a:pt x="2816" y="5230"/>
                    </a:cubicBezTo>
                    <a:cubicBezTo>
                      <a:pt x="3229" y="4538"/>
                      <a:pt x="3577" y="3536"/>
                      <a:pt x="3577" y="3536"/>
                    </a:cubicBezTo>
                    <a:cubicBezTo>
                      <a:pt x="3674" y="3295"/>
                      <a:pt x="3792" y="3064"/>
                      <a:pt x="3936" y="2844"/>
                    </a:cubicBezTo>
                    <a:cubicBezTo>
                      <a:pt x="4178" y="2458"/>
                      <a:pt x="4633" y="1745"/>
                      <a:pt x="4387" y="1648"/>
                    </a:cubicBezTo>
                    <a:cubicBezTo>
                      <a:pt x="4383" y="1647"/>
                      <a:pt x="4379" y="1646"/>
                      <a:pt x="4375" y="1646"/>
                    </a:cubicBezTo>
                    <a:cubicBezTo>
                      <a:pt x="4189" y="1646"/>
                      <a:pt x="3272" y="2984"/>
                      <a:pt x="3272" y="2984"/>
                    </a:cubicBezTo>
                    <a:cubicBezTo>
                      <a:pt x="3272" y="2984"/>
                      <a:pt x="4006" y="1064"/>
                      <a:pt x="4065" y="823"/>
                    </a:cubicBezTo>
                    <a:cubicBezTo>
                      <a:pt x="4119" y="576"/>
                      <a:pt x="4065" y="378"/>
                      <a:pt x="3674" y="335"/>
                    </a:cubicBezTo>
                    <a:cubicBezTo>
                      <a:pt x="3670" y="334"/>
                      <a:pt x="3667" y="334"/>
                      <a:pt x="3663" y="334"/>
                    </a:cubicBezTo>
                    <a:cubicBezTo>
                      <a:pt x="3267" y="334"/>
                      <a:pt x="2108" y="2673"/>
                      <a:pt x="2108" y="2673"/>
                    </a:cubicBezTo>
                    <a:cubicBezTo>
                      <a:pt x="2108" y="2673"/>
                      <a:pt x="2671" y="1064"/>
                      <a:pt x="2757" y="737"/>
                    </a:cubicBezTo>
                    <a:cubicBezTo>
                      <a:pt x="2843" y="404"/>
                      <a:pt x="2928" y="45"/>
                      <a:pt x="2698" y="2"/>
                    </a:cubicBezTo>
                    <a:cubicBezTo>
                      <a:pt x="2693" y="1"/>
                      <a:pt x="2687" y="1"/>
                      <a:pt x="2682"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60"/>
              <p:cNvSpPr/>
              <p:nvPr/>
            </p:nvSpPr>
            <p:spPr>
              <a:xfrm>
                <a:off x="2039459" y="2014245"/>
                <a:ext cx="54175" cy="120053"/>
              </a:xfrm>
              <a:custGeom>
                <a:avLst/>
                <a:gdLst/>
                <a:ahLst/>
                <a:cxnLst/>
                <a:rect l="l" t="t" r="r" b="b"/>
                <a:pathLst>
                  <a:path w="1111" h="2462" fill="none" extrusionOk="0">
                    <a:moveTo>
                      <a:pt x="1111" y="0"/>
                    </a:moveTo>
                    <a:lnTo>
                      <a:pt x="1" y="2461"/>
                    </a:ln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60"/>
              <p:cNvSpPr/>
              <p:nvPr/>
            </p:nvSpPr>
            <p:spPr>
              <a:xfrm>
                <a:off x="2007324" y="2126399"/>
                <a:ext cx="59929" cy="17847"/>
              </a:xfrm>
              <a:custGeom>
                <a:avLst/>
                <a:gdLst/>
                <a:ahLst/>
                <a:cxnLst/>
                <a:rect l="l" t="t" r="r" b="b"/>
                <a:pathLst>
                  <a:path w="1229" h="366" fill="none" extrusionOk="0">
                    <a:moveTo>
                      <a:pt x="0" y="1"/>
                    </a:moveTo>
                    <a:cubicBezTo>
                      <a:pt x="542" y="97"/>
                      <a:pt x="703" y="183"/>
                      <a:pt x="1228" y="365"/>
                    </a:cubicBez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60"/>
              <p:cNvSpPr/>
              <p:nvPr/>
            </p:nvSpPr>
            <p:spPr>
              <a:xfrm>
                <a:off x="1954514" y="2155412"/>
                <a:ext cx="59393" cy="73290"/>
              </a:xfrm>
              <a:custGeom>
                <a:avLst/>
                <a:gdLst/>
                <a:ahLst/>
                <a:cxnLst/>
                <a:rect l="l" t="t" r="r" b="b"/>
                <a:pathLst>
                  <a:path w="1218" h="1503" fill="none" extrusionOk="0">
                    <a:moveTo>
                      <a:pt x="0" y="1"/>
                    </a:moveTo>
                    <a:cubicBezTo>
                      <a:pt x="579" y="306"/>
                      <a:pt x="1073" y="891"/>
                      <a:pt x="1217" y="1502"/>
                    </a:cubicBez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60"/>
              <p:cNvSpPr/>
              <p:nvPr/>
            </p:nvSpPr>
            <p:spPr>
              <a:xfrm>
                <a:off x="1758148" y="2481487"/>
                <a:ext cx="12337" cy="73241"/>
              </a:xfrm>
              <a:custGeom>
                <a:avLst/>
                <a:gdLst/>
                <a:ahLst/>
                <a:cxnLst/>
                <a:rect l="l" t="t" r="r" b="b"/>
                <a:pathLst>
                  <a:path w="253" h="1502" fill="none" extrusionOk="0">
                    <a:moveTo>
                      <a:pt x="0" y="0"/>
                    </a:moveTo>
                    <a:cubicBezTo>
                      <a:pt x="0" y="509"/>
                      <a:pt x="86" y="1019"/>
                      <a:pt x="252" y="1501"/>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60"/>
              <p:cNvSpPr/>
              <p:nvPr/>
            </p:nvSpPr>
            <p:spPr>
              <a:xfrm>
                <a:off x="1563878" y="2164580"/>
                <a:ext cx="118737" cy="338363"/>
              </a:xfrm>
              <a:custGeom>
                <a:avLst/>
                <a:gdLst/>
                <a:ahLst/>
                <a:cxnLst/>
                <a:rect l="l" t="t" r="r" b="b"/>
                <a:pathLst>
                  <a:path w="2435" h="6939" extrusionOk="0">
                    <a:moveTo>
                      <a:pt x="0" y="0"/>
                    </a:moveTo>
                    <a:lnTo>
                      <a:pt x="917" y="6939"/>
                    </a:lnTo>
                    <a:lnTo>
                      <a:pt x="2435" y="4247"/>
                    </a:lnTo>
                    <a:lnTo>
                      <a:pt x="2097" y="3588"/>
                    </a:lnTo>
                    <a:cubicBezTo>
                      <a:pt x="1711" y="2848"/>
                      <a:pt x="1373" y="2092"/>
                      <a:pt x="949" y="1368"/>
                    </a:cubicBezTo>
                    <a:cubicBezTo>
                      <a:pt x="783" y="1084"/>
                      <a:pt x="622" y="762"/>
                      <a:pt x="413" y="510"/>
                    </a:cubicBezTo>
                    <a:cubicBezTo>
                      <a:pt x="279" y="349"/>
                      <a:pt x="145" y="16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60"/>
              <p:cNvSpPr/>
              <p:nvPr/>
            </p:nvSpPr>
            <p:spPr>
              <a:xfrm>
                <a:off x="1326990" y="1992692"/>
                <a:ext cx="269071" cy="171156"/>
              </a:xfrm>
              <a:custGeom>
                <a:avLst/>
                <a:gdLst/>
                <a:ahLst/>
                <a:cxnLst/>
                <a:rect l="l" t="t" r="r" b="b"/>
                <a:pathLst>
                  <a:path w="5518" h="3510" extrusionOk="0">
                    <a:moveTo>
                      <a:pt x="841" y="1"/>
                    </a:moveTo>
                    <a:cubicBezTo>
                      <a:pt x="801" y="1"/>
                      <a:pt x="760" y="6"/>
                      <a:pt x="719" y="19"/>
                    </a:cubicBezTo>
                    <a:cubicBezTo>
                      <a:pt x="0" y="244"/>
                      <a:pt x="118" y="1579"/>
                      <a:pt x="118" y="1579"/>
                    </a:cubicBezTo>
                    <a:cubicBezTo>
                      <a:pt x="118" y="1579"/>
                      <a:pt x="113" y="1576"/>
                      <a:pt x="110" y="1576"/>
                    </a:cubicBezTo>
                    <a:cubicBezTo>
                      <a:pt x="96" y="1576"/>
                      <a:pt x="154" y="1646"/>
                      <a:pt x="1325" y="2475"/>
                    </a:cubicBezTo>
                    <a:cubicBezTo>
                      <a:pt x="2730" y="3477"/>
                      <a:pt x="4842" y="3509"/>
                      <a:pt x="4842" y="3509"/>
                    </a:cubicBezTo>
                    <a:cubicBezTo>
                      <a:pt x="4842" y="3509"/>
                      <a:pt x="5518" y="2523"/>
                      <a:pt x="5378" y="1954"/>
                    </a:cubicBezTo>
                    <a:cubicBezTo>
                      <a:pt x="5249" y="1426"/>
                      <a:pt x="4887" y="1407"/>
                      <a:pt x="4837" y="1407"/>
                    </a:cubicBezTo>
                    <a:cubicBezTo>
                      <a:pt x="4834" y="1407"/>
                      <a:pt x="4832" y="1408"/>
                      <a:pt x="4832" y="1408"/>
                    </a:cubicBezTo>
                    <a:lnTo>
                      <a:pt x="4789" y="1676"/>
                    </a:lnTo>
                    <a:cubicBezTo>
                      <a:pt x="4789" y="1676"/>
                      <a:pt x="4757" y="1686"/>
                      <a:pt x="4649" y="1686"/>
                    </a:cubicBezTo>
                    <a:cubicBezTo>
                      <a:pt x="4455" y="1686"/>
                      <a:pt x="4012" y="1653"/>
                      <a:pt x="3057" y="1467"/>
                    </a:cubicBezTo>
                    <a:cubicBezTo>
                      <a:pt x="1566" y="1177"/>
                      <a:pt x="1067" y="410"/>
                      <a:pt x="1067" y="410"/>
                    </a:cubicBezTo>
                    <a:lnTo>
                      <a:pt x="1218" y="153"/>
                    </a:lnTo>
                    <a:cubicBezTo>
                      <a:pt x="1218" y="153"/>
                      <a:pt x="1050" y="1"/>
                      <a:pt x="8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60"/>
              <p:cNvSpPr/>
              <p:nvPr/>
            </p:nvSpPr>
            <p:spPr>
              <a:xfrm>
                <a:off x="1214056" y="2069932"/>
                <a:ext cx="442666" cy="711640"/>
              </a:xfrm>
              <a:custGeom>
                <a:avLst/>
                <a:gdLst/>
                <a:ahLst/>
                <a:cxnLst/>
                <a:rect l="l" t="t" r="r" b="b"/>
                <a:pathLst>
                  <a:path w="9078" h="14594" extrusionOk="0">
                    <a:moveTo>
                      <a:pt x="2429" y="0"/>
                    </a:moveTo>
                    <a:cubicBezTo>
                      <a:pt x="2429" y="0"/>
                      <a:pt x="810" y="2220"/>
                      <a:pt x="408" y="5041"/>
                    </a:cubicBezTo>
                    <a:cubicBezTo>
                      <a:pt x="0" y="7856"/>
                      <a:pt x="295" y="10392"/>
                      <a:pt x="375" y="11282"/>
                    </a:cubicBezTo>
                    <a:cubicBezTo>
                      <a:pt x="467" y="12327"/>
                      <a:pt x="606" y="14118"/>
                      <a:pt x="606" y="14118"/>
                    </a:cubicBezTo>
                    <a:cubicBezTo>
                      <a:pt x="606" y="14118"/>
                      <a:pt x="1992" y="14594"/>
                      <a:pt x="3756" y="14594"/>
                    </a:cubicBezTo>
                    <a:cubicBezTo>
                      <a:pt x="4875" y="14594"/>
                      <a:pt x="6148" y="14402"/>
                      <a:pt x="7314" y="13775"/>
                    </a:cubicBezTo>
                    <a:cubicBezTo>
                      <a:pt x="7314" y="13775"/>
                      <a:pt x="7689" y="11143"/>
                      <a:pt x="7871" y="10832"/>
                    </a:cubicBezTo>
                    <a:cubicBezTo>
                      <a:pt x="8059" y="10521"/>
                      <a:pt x="9078" y="8322"/>
                      <a:pt x="8461" y="5813"/>
                    </a:cubicBezTo>
                    <a:cubicBezTo>
                      <a:pt x="7845" y="3303"/>
                      <a:pt x="7158" y="1925"/>
                      <a:pt x="7158" y="1925"/>
                    </a:cubicBezTo>
                    <a:lnTo>
                      <a:pt x="24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60"/>
              <p:cNvSpPr/>
              <p:nvPr/>
            </p:nvSpPr>
            <p:spPr>
              <a:xfrm>
                <a:off x="1352590" y="2425264"/>
                <a:ext cx="636741" cy="718272"/>
              </a:xfrm>
              <a:custGeom>
                <a:avLst/>
                <a:gdLst/>
                <a:ahLst/>
                <a:cxnLst/>
                <a:rect l="l" t="t" r="r" b="b"/>
                <a:pathLst>
                  <a:path w="13058" h="14730" extrusionOk="0">
                    <a:moveTo>
                      <a:pt x="3947" y="0"/>
                    </a:moveTo>
                    <a:lnTo>
                      <a:pt x="1" y="1952"/>
                    </a:lnTo>
                    <a:cubicBezTo>
                      <a:pt x="1" y="1952"/>
                      <a:pt x="2553" y="8365"/>
                      <a:pt x="3202" y="9201"/>
                    </a:cubicBezTo>
                    <a:cubicBezTo>
                      <a:pt x="3856" y="10038"/>
                      <a:pt x="12317" y="14729"/>
                      <a:pt x="12317" y="14729"/>
                    </a:cubicBezTo>
                    <a:lnTo>
                      <a:pt x="13057" y="13711"/>
                    </a:lnTo>
                    <a:lnTo>
                      <a:pt x="5749" y="7051"/>
                    </a:lnTo>
                    <a:lnTo>
                      <a:pt x="5717" y="7014"/>
                    </a:lnTo>
                    <a:lnTo>
                      <a:pt x="3947"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60"/>
              <p:cNvSpPr/>
              <p:nvPr/>
            </p:nvSpPr>
            <p:spPr>
              <a:xfrm>
                <a:off x="1952905" y="3088580"/>
                <a:ext cx="259465" cy="169840"/>
              </a:xfrm>
              <a:custGeom>
                <a:avLst/>
                <a:gdLst/>
                <a:ahLst/>
                <a:cxnLst/>
                <a:rect l="l" t="t" r="r" b="b"/>
                <a:pathLst>
                  <a:path w="5321" h="3483" extrusionOk="0">
                    <a:moveTo>
                      <a:pt x="639" y="0"/>
                    </a:moveTo>
                    <a:lnTo>
                      <a:pt x="1" y="1148"/>
                    </a:lnTo>
                    <a:cubicBezTo>
                      <a:pt x="253" y="1454"/>
                      <a:pt x="553" y="1722"/>
                      <a:pt x="886" y="1941"/>
                    </a:cubicBezTo>
                    <a:cubicBezTo>
                      <a:pt x="1556" y="2376"/>
                      <a:pt x="2425" y="2703"/>
                      <a:pt x="2521" y="2756"/>
                    </a:cubicBezTo>
                    <a:cubicBezTo>
                      <a:pt x="2673" y="2845"/>
                      <a:pt x="3562" y="3483"/>
                      <a:pt x="3842" y="3483"/>
                    </a:cubicBezTo>
                    <a:cubicBezTo>
                      <a:pt x="3869" y="3483"/>
                      <a:pt x="3890" y="3477"/>
                      <a:pt x="3905" y="3464"/>
                    </a:cubicBezTo>
                    <a:cubicBezTo>
                      <a:pt x="3999" y="3384"/>
                      <a:pt x="3719" y="3142"/>
                      <a:pt x="3448" y="2940"/>
                    </a:cubicBezTo>
                    <a:lnTo>
                      <a:pt x="3448" y="2940"/>
                    </a:lnTo>
                    <a:cubicBezTo>
                      <a:pt x="3676" y="3098"/>
                      <a:pt x="3926" y="3271"/>
                      <a:pt x="4012" y="3330"/>
                    </a:cubicBezTo>
                    <a:cubicBezTo>
                      <a:pt x="4036" y="3348"/>
                      <a:pt x="4075" y="3356"/>
                      <a:pt x="4126" y="3356"/>
                    </a:cubicBezTo>
                    <a:cubicBezTo>
                      <a:pt x="4431" y="3356"/>
                      <a:pt x="5136" y="3077"/>
                      <a:pt x="5224" y="2971"/>
                    </a:cubicBezTo>
                    <a:cubicBezTo>
                      <a:pt x="5320" y="2853"/>
                      <a:pt x="4468" y="1770"/>
                      <a:pt x="3749" y="1218"/>
                    </a:cubicBezTo>
                    <a:cubicBezTo>
                      <a:pt x="3031" y="671"/>
                      <a:pt x="639" y="0"/>
                      <a:pt x="639"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60"/>
              <p:cNvSpPr/>
              <p:nvPr/>
            </p:nvSpPr>
            <p:spPr>
              <a:xfrm>
                <a:off x="1334304" y="2068371"/>
                <a:ext cx="65147" cy="34573"/>
              </a:xfrm>
              <a:custGeom>
                <a:avLst/>
                <a:gdLst/>
                <a:ahLst/>
                <a:cxnLst/>
                <a:rect l="l" t="t" r="r" b="b"/>
                <a:pathLst>
                  <a:path w="1336" h="709" fill="none" extrusionOk="0">
                    <a:moveTo>
                      <a:pt x="1" y="0"/>
                    </a:moveTo>
                    <a:cubicBezTo>
                      <a:pt x="381" y="343"/>
                      <a:pt x="837" y="585"/>
                      <a:pt x="1336" y="708"/>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60"/>
              <p:cNvSpPr/>
              <p:nvPr/>
            </p:nvSpPr>
            <p:spPr>
              <a:xfrm>
                <a:off x="1502145" y="2147562"/>
                <a:ext cx="61782" cy="15214"/>
              </a:xfrm>
              <a:custGeom>
                <a:avLst/>
                <a:gdLst/>
                <a:ahLst/>
                <a:cxnLst/>
                <a:rect l="l" t="t" r="r" b="b"/>
                <a:pathLst>
                  <a:path w="1267" h="312" fill="none" extrusionOk="0">
                    <a:moveTo>
                      <a:pt x="1266" y="312"/>
                    </a:moveTo>
                    <a:cubicBezTo>
                      <a:pt x="827" y="312"/>
                      <a:pt x="392" y="205"/>
                      <a:pt x="1" y="1"/>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60"/>
              <p:cNvSpPr/>
              <p:nvPr/>
            </p:nvSpPr>
            <p:spPr>
              <a:xfrm>
                <a:off x="1594988" y="2252937"/>
                <a:ext cx="40814" cy="198268"/>
              </a:xfrm>
              <a:custGeom>
                <a:avLst/>
                <a:gdLst/>
                <a:ahLst/>
                <a:cxnLst/>
                <a:rect l="l" t="t" r="r" b="b"/>
                <a:pathLst>
                  <a:path w="837" h="4066" fill="none" extrusionOk="0">
                    <a:moveTo>
                      <a:pt x="0" y="1"/>
                    </a:moveTo>
                    <a:cubicBezTo>
                      <a:pt x="0" y="1"/>
                      <a:pt x="815" y="2301"/>
                      <a:pt x="837" y="4065"/>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60"/>
              <p:cNvSpPr/>
              <p:nvPr/>
            </p:nvSpPr>
            <p:spPr>
              <a:xfrm>
                <a:off x="1223174" y="2131909"/>
                <a:ext cx="342313" cy="439009"/>
              </a:xfrm>
              <a:custGeom>
                <a:avLst/>
                <a:gdLst/>
                <a:ahLst/>
                <a:cxnLst/>
                <a:rect l="l" t="t" r="r" b="b"/>
                <a:pathLst>
                  <a:path w="7020" h="9003" extrusionOk="0">
                    <a:moveTo>
                      <a:pt x="3520" y="0"/>
                    </a:moveTo>
                    <a:cubicBezTo>
                      <a:pt x="3288" y="0"/>
                      <a:pt x="3044" y="71"/>
                      <a:pt x="2789" y="225"/>
                    </a:cubicBezTo>
                    <a:cubicBezTo>
                      <a:pt x="1" y="1920"/>
                      <a:pt x="2231" y="9003"/>
                      <a:pt x="2231" y="9003"/>
                    </a:cubicBezTo>
                    <a:lnTo>
                      <a:pt x="7020" y="6949"/>
                    </a:lnTo>
                    <a:cubicBezTo>
                      <a:pt x="7020" y="6949"/>
                      <a:pt x="5829" y="0"/>
                      <a:pt x="3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60"/>
              <p:cNvSpPr/>
              <p:nvPr/>
            </p:nvSpPr>
            <p:spPr>
              <a:xfrm>
                <a:off x="1416908" y="2136102"/>
                <a:ext cx="165305" cy="337290"/>
              </a:xfrm>
              <a:custGeom>
                <a:avLst/>
                <a:gdLst/>
                <a:ahLst/>
                <a:cxnLst/>
                <a:rect l="l" t="t" r="r" b="b"/>
                <a:pathLst>
                  <a:path w="3390" h="6917" fill="none" extrusionOk="0">
                    <a:moveTo>
                      <a:pt x="1" y="0"/>
                    </a:moveTo>
                    <a:cubicBezTo>
                      <a:pt x="1" y="0"/>
                      <a:pt x="1234" y="306"/>
                      <a:pt x="2001" y="2118"/>
                    </a:cubicBezTo>
                    <a:cubicBezTo>
                      <a:pt x="2768" y="3930"/>
                      <a:pt x="3390" y="6638"/>
                      <a:pt x="3390" y="6638"/>
                    </a:cubicBezTo>
                    <a:lnTo>
                      <a:pt x="2875" y="6917"/>
                    </a:ln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60"/>
              <p:cNvSpPr/>
              <p:nvPr/>
            </p:nvSpPr>
            <p:spPr>
              <a:xfrm>
                <a:off x="1278861" y="2258447"/>
                <a:ext cx="124539" cy="310666"/>
              </a:xfrm>
              <a:custGeom>
                <a:avLst/>
                <a:gdLst/>
                <a:ahLst/>
                <a:cxnLst/>
                <a:rect l="l" t="t" r="r" b="b"/>
                <a:pathLst>
                  <a:path w="2554" h="6371" fill="none" extrusionOk="0">
                    <a:moveTo>
                      <a:pt x="210" y="0"/>
                    </a:moveTo>
                    <a:cubicBezTo>
                      <a:pt x="1" y="1405"/>
                      <a:pt x="113" y="2831"/>
                      <a:pt x="532" y="4188"/>
                    </a:cubicBezTo>
                    <a:lnTo>
                      <a:pt x="1229" y="6370"/>
                    </a:lnTo>
                    <a:lnTo>
                      <a:pt x="2553" y="5791"/>
                    </a:ln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60"/>
              <p:cNvSpPr/>
              <p:nvPr/>
            </p:nvSpPr>
            <p:spPr>
              <a:xfrm>
                <a:off x="1267646" y="2336614"/>
                <a:ext cx="22528" cy="62562"/>
              </a:xfrm>
              <a:custGeom>
                <a:avLst/>
                <a:gdLst/>
                <a:ahLst/>
                <a:cxnLst/>
                <a:rect l="l" t="t" r="r" b="b"/>
                <a:pathLst>
                  <a:path w="462" h="1283" fill="none" extrusionOk="0">
                    <a:moveTo>
                      <a:pt x="0" y="1"/>
                    </a:moveTo>
                    <a:cubicBezTo>
                      <a:pt x="231" y="607"/>
                      <a:pt x="301" y="708"/>
                      <a:pt x="461" y="1282"/>
                    </a:cubicBezTo>
                  </a:path>
                </a:pathLst>
              </a:custGeom>
              <a:noFill/>
              <a:ln w="5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60"/>
              <p:cNvSpPr/>
              <p:nvPr/>
            </p:nvSpPr>
            <p:spPr>
              <a:xfrm>
                <a:off x="1781407" y="1424365"/>
                <a:ext cx="509617" cy="489527"/>
              </a:xfrm>
              <a:custGeom>
                <a:avLst/>
                <a:gdLst/>
                <a:ahLst/>
                <a:cxnLst/>
                <a:rect l="l" t="t" r="r" b="b"/>
                <a:pathLst>
                  <a:path w="10451" h="10039" extrusionOk="0">
                    <a:moveTo>
                      <a:pt x="1303" y="1"/>
                    </a:moveTo>
                    <a:cubicBezTo>
                      <a:pt x="649" y="1"/>
                      <a:pt x="119" y="526"/>
                      <a:pt x="119" y="1181"/>
                    </a:cubicBezTo>
                    <a:lnTo>
                      <a:pt x="119" y="5518"/>
                    </a:lnTo>
                    <a:cubicBezTo>
                      <a:pt x="119" y="6172"/>
                      <a:pt x="649" y="6698"/>
                      <a:pt x="1298" y="6698"/>
                    </a:cubicBezTo>
                    <a:lnTo>
                      <a:pt x="1641" y="6698"/>
                    </a:lnTo>
                    <a:lnTo>
                      <a:pt x="1" y="10038"/>
                    </a:lnTo>
                    <a:lnTo>
                      <a:pt x="4333" y="6698"/>
                    </a:lnTo>
                    <a:lnTo>
                      <a:pt x="9277" y="6698"/>
                    </a:lnTo>
                    <a:cubicBezTo>
                      <a:pt x="9926" y="6698"/>
                      <a:pt x="10451" y="6172"/>
                      <a:pt x="10451" y="5518"/>
                    </a:cubicBezTo>
                    <a:lnTo>
                      <a:pt x="10451" y="1181"/>
                    </a:lnTo>
                    <a:cubicBezTo>
                      <a:pt x="10451" y="532"/>
                      <a:pt x="9926" y="1"/>
                      <a:pt x="9277" y="1"/>
                    </a:cubicBezTo>
                    <a:close/>
                  </a:path>
                </a:pathLst>
              </a:custGeom>
              <a:solidFill>
                <a:srgbClr val="F1E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60"/>
              <p:cNvSpPr/>
              <p:nvPr/>
            </p:nvSpPr>
            <p:spPr>
              <a:xfrm>
                <a:off x="1924184" y="1560364"/>
                <a:ext cx="37693" cy="37693"/>
              </a:xfrm>
              <a:custGeom>
                <a:avLst/>
                <a:gdLst/>
                <a:ahLst/>
                <a:cxnLst/>
                <a:rect l="l" t="t" r="r" b="b"/>
                <a:pathLst>
                  <a:path w="773" h="773" extrusionOk="0">
                    <a:moveTo>
                      <a:pt x="386" y="0"/>
                    </a:moveTo>
                    <a:cubicBezTo>
                      <a:pt x="172" y="0"/>
                      <a:pt x="0" y="172"/>
                      <a:pt x="0" y="386"/>
                    </a:cubicBezTo>
                    <a:cubicBezTo>
                      <a:pt x="0" y="601"/>
                      <a:pt x="172" y="772"/>
                      <a:pt x="386" y="772"/>
                    </a:cubicBezTo>
                    <a:cubicBezTo>
                      <a:pt x="601" y="772"/>
                      <a:pt x="772" y="601"/>
                      <a:pt x="772" y="386"/>
                    </a:cubicBezTo>
                    <a:cubicBezTo>
                      <a:pt x="772" y="172"/>
                      <a:pt x="601" y="0"/>
                      <a:pt x="3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60"/>
              <p:cNvSpPr/>
              <p:nvPr/>
            </p:nvSpPr>
            <p:spPr>
              <a:xfrm>
                <a:off x="2024830" y="1560364"/>
                <a:ext cx="37693" cy="37693"/>
              </a:xfrm>
              <a:custGeom>
                <a:avLst/>
                <a:gdLst/>
                <a:ahLst/>
                <a:cxnLst/>
                <a:rect l="l" t="t" r="r" b="b"/>
                <a:pathLst>
                  <a:path w="773" h="773" extrusionOk="0">
                    <a:moveTo>
                      <a:pt x="387" y="0"/>
                    </a:moveTo>
                    <a:cubicBezTo>
                      <a:pt x="172" y="0"/>
                      <a:pt x="1" y="172"/>
                      <a:pt x="1" y="386"/>
                    </a:cubicBezTo>
                    <a:cubicBezTo>
                      <a:pt x="1" y="601"/>
                      <a:pt x="172" y="772"/>
                      <a:pt x="387" y="772"/>
                    </a:cubicBezTo>
                    <a:cubicBezTo>
                      <a:pt x="601" y="772"/>
                      <a:pt x="773" y="601"/>
                      <a:pt x="773" y="386"/>
                    </a:cubicBezTo>
                    <a:cubicBezTo>
                      <a:pt x="773" y="172"/>
                      <a:pt x="601"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60"/>
              <p:cNvSpPr/>
              <p:nvPr/>
            </p:nvSpPr>
            <p:spPr>
              <a:xfrm>
                <a:off x="2125476" y="1560364"/>
                <a:ext cx="37693" cy="37693"/>
              </a:xfrm>
              <a:custGeom>
                <a:avLst/>
                <a:gdLst/>
                <a:ahLst/>
                <a:cxnLst/>
                <a:rect l="l" t="t" r="r" b="b"/>
                <a:pathLst>
                  <a:path w="773" h="773" extrusionOk="0">
                    <a:moveTo>
                      <a:pt x="387" y="0"/>
                    </a:moveTo>
                    <a:cubicBezTo>
                      <a:pt x="172" y="0"/>
                      <a:pt x="1" y="172"/>
                      <a:pt x="1" y="386"/>
                    </a:cubicBezTo>
                    <a:cubicBezTo>
                      <a:pt x="1" y="601"/>
                      <a:pt x="172" y="772"/>
                      <a:pt x="387" y="772"/>
                    </a:cubicBezTo>
                    <a:cubicBezTo>
                      <a:pt x="601" y="772"/>
                      <a:pt x="773" y="601"/>
                      <a:pt x="773" y="386"/>
                    </a:cubicBezTo>
                    <a:cubicBezTo>
                      <a:pt x="773" y="172"/>
                      <a:pt x="601" y="0"/>
                      <a:pt x="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60"/>
              <p:cNvSpPr/>
              <p:nvPr/>
            </p:nvSpPr>
            <p:spPr>
              <a:xfrm>
                <a:off x="2037482" y="2014486"/>
                <a:ext cx="56388" cy="121972"/>
              </a:xfrm>
              <a:custGeom>
                <a:avLst/>
                <a:gdLst/>
                <a:ahLst/>
                <a:cxnLst/>
                <a:rect l="l" t="t" r="r" b="b"/>
                <a:pathLst>
                  <a:path w="1159" h="2507" extrusionOk="0">
                    <a:moveTo>
                      <a:pt x="1134" y="0"/>
                    </a:moveTo>
                    <a:cubicBezTo>
                      <a:pt x="1127" y="0"/>
                      <a:pt x="1120" y="5"/>
                      <a:pt x="1116" y="13"/>
                    </a:cubicBezTo>
                    <a:lnTo>
                      <a:pt x="6" y="2474"/>
                    </a:lnTo>
                    <a:cubicBezTo>
                      <a:pt x="1" y="2485"/>
                      <a:pt x="6" y="2501"/>
                      <a:pt x="17" y="2507"/>
                    </a:cubicBezTo>
                    <a:lnTo>
                      <a:pt x="28" y="2507"/>
                    </a:lnTo>
                    <a:cubicBezTo>
                      <a:pt x="33" y="2507"/>
                      <a:pt x="44" y="2501"/>
                      <a:pt x="44" y="2496"/>
                    </a:cubicBezTo>
                    <a:lnTo>
                      <a:pt x="1154" y="35"/>
                    </a:lnTo>
                    <a:cubicBezTo>
                      <a:pt x="1159" y="24"/>
                      <a:pt x="1154" y="8"/>
                      <a:pt x="1143" y="3"/>
                    </a:cubicBezTo>
                    <a:cubicBezTo>
                      <a:pt x="1140" y="1"/>
                      <a:pt x="1137"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60"/>
              <p:cNvSpPr/>
              <p:nvPr/>
            </p:nvSpPr>
            <p:spPr>
              <a:xfrm>
                <a:off x="2005420" y="2126678"/>
                <a:ext cx="62129" cy="19704"/>
              </a:xfrm>
              <a:custGeom>
                <a:avLst/>
                <a:gdLst/>
                <a:ahLst/>
                <a:cxnLst/>
                <a:rect l="l" t="t" r="r" b="b"/>
                <a:pathLst>
                  <a:path w="1277" h="405" extrusionOk="0">
                    <a:moveTo>
                      <a:pt x="19" y="1"/>
                    </a:moveTo>
                    <a:cubicBezTo>
                      <a:pt x="7" y="1"/>
                      <a:pt x="0" y="10"/>
                      <a:pt x="0" y="18"/>
                    </a:cubicBezTo>
                    <a:cubicBezTo>
                      <a:pt x="0" y="29"/>
                      <a:pt x="6" y="40"/>
                      <a:pt x="16" y="45"/>
                    </a:cubicBezTo>
                    <a:cubicBezTo>
                      <a:pt x="333" y="93"/>
                      <a:pt x="644" y="179"/>
                      <a:pt x="944" y="297"/>
                    </a:cubicBezTo>
                    <a:cubicBezTo>
                      <a:pt x="1030" y="329"/>
                      <a:pt x="1126" y="367"/>
                      <a:pt x="1244" y="404"/>
                    </a:cubicBezTo>
                    <a:lnTo>
                      <a:pt x="1250" y="404"/>
                    </a:lnTo>
                    <a:cubicBezTo>
                      <a:pt x="1260" y="404"/>
                      <a:pt x="1266" y="399"/>
                      <a:pt x="1271" y="388"/>
                    </a:cubicBezTo>
                    <a:cubicBezTo>
                      <a:pt x="1276" y="378"/>
                      <a:pt x="1266" y="367"/>
                      <a:pt x="1255" y="361"/>
                    </a:cubicBezTo>
                    <a:cubicBezTo>
                      <a:pt x="1142" y="324"/>
                      <a:pt x="1046" y="292"/>
                      <a:pt x="955" y="260"/>
                    </a:cubicBezTo>
                    <a:cubicBezTo>
                      <a:pt x="654" y="142"/>
                      <a:pt x="343" y="56"/>
                      <a:pt x="27" y="2"/>
                    </a:cubicBezTo>
                    <a:cubicBezTo>
                      <a:pt x="24" y="1"/>
                      <a:pt x="21"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60"/>
              <p:cNvSpPr/>
              <p:nvPr/>
            </p:nvSpPr>
            <p:spPr>
              <a:xfrm>
                <a:off x="1952730" y="2155627"/>
                <a:ext cx="61351" cy="75022"/>
              </a:xfrm>
              <a:custGeom>
                <a:avLst/>
                <a:gdLst/>
                <a:ahLst/>
                <a:cxnLst/>
                <a:rect l="l" t="t" r="r" b="b"/>
                <a:pathLst>
                  <a:path w="1261" h="1542" extrusionOk="0">
                    <a:moveTo>
                      <a:pt x="24" y="0"/>
                    </a:moveTo>
                    <a:cubicBezTo>
                      <a:pt x="16" y="0"/>
                      <a:pt x="9" y="5"/>
                      <a:pt x="5" y="13"/>
                    </a:cubicBezTo>
                    <a:cubicBezTo>
                      <a:pt x="0" y="18"/>
                      <a:pt x="0" y="35"/>
                      <a:pt x="11" y="40"/>
                    </a:cubicBezTo>
                    <a:cubicBezTo>
                      <a:pt x="611" y="351"/>
                      <a:pt x="1083" y="935"/>
                      <a:pt x="1217" y="1525"/>
                    </a:cubicBezTo>
                    <a:cubicBezTo>
                      <a:pt x="1223" y="1536"/>
                      <a:pt x="1228" y="1541"/>
                      <a:pt x="1239" y="1541"/>
                    </a:cubicBezTo>
                    <a:lnTo>
                      <a:pt x="1244" y="1541"/>
                    </a:lnTo>
                    <a:cubicBezTo>
                      <a:pt x="1255" y="1536"/>
                      <a:pt x="1260" y="1525"/>
                      <a:pt x="1260" y="1514"/>
                    </a:cubicBezTo>
                    <a:cubicBezTo>
                      <a:pt x="1121" y="914"/>
                      <a:pt x="638" y="319"/>
                      <a:pt x="32" y="2"/>
                    </a:cubicBezTo>
                    <a:cubicBezTo>
                      <a:pt x="29" y="1"/>
                      <a:pt x="27" y="0"/>
                      <a:pt x="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60"/>
              <p:cNvSpPr/>
              <p:nvPr/>
            </p:nvSpPr>
            <p:spPr>
              <a:xfrm>
                <a:off x="1756806" y="2480771"/>
                <a:ext cx="14644" cy="75168"/>
              </a:xfrm>
              <a:custGeom>
                <a:avLst/>
                <a:gdLst/>
                <a:ahLst/>
                <a:cxnLst/>
                <a:rect l="l" t="t" r="r" b="b"/>
                <a:pathLst>
                  <a:path w="301" h="1545" extrusionOk="0">
                    <a:moveTo>
                      <a:pt x="27" y="0"/>
                    </a:moveTo>
                    <a:cubicBezTo>
                      <a:pt x="11" y="0"/>
                      <a:pt x="0" y="11"/>
                      <a:pt x="0" y="22"/>
                    </a:cubicBezTo>
                    <a:cubicBezTo>
                      <a:pt x="0" y="536"/>
                      <a:pt x="86" y="1046"/>
                      <a:pt x="252" y="1534"/>
                    </a:cubicBezTo>
                    <a:cubicBezTo>
                      <a:pt x="252" y="1539"/>
                      <a:pt x="263" y="1545"/>
                      <a:pt x="274" y="1545"/>
                    </a:cubicBezTo>
                    <a:lnTo>
                      <a:pt x="279" y="1545"/>
                    </a:lnTo>
                    <a:cubicBezTo>
                      <a:pt x="290" y="1539"/>
                      <a:pt x="301" y="1528"/>
                      <a:pt x="295" y="1518"/>
                    </a:cubicBezTo>
                    <a:cubicBezTo>
                      <a:pt x="129" y="1035"/>
                      <a:pt x="49" y="531"/>
                      <a:pt x="49" y="22"/>
                    </a:cubicBezTo>
                    <a:cubicBezTo>
                      <a:pt x="49" y="11"/>
                      <a:pt x="38" y="0"/>
                      <a:pt x="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60"/>
              <p:cNvSpPr/>
              <p:nvPr/>
            </p:nvSpPr>
            <p:spPr>
              <a:xfrm>
                <a:off x="2126954" y="3162928"/>
                <a:ext cx="72054" cy="74925"/>
              </a:xfrm>
              <a:custGeom>
                <a:avLst/>
                <a:gdLst/>
                <a:ahLst/>
                <a:cxnLst/>
                <a:rect l="l" t="t" r="r" b="b"/>
                <a:pathLst>
                  <a:path w="1481" h="1540" extrusionOk="0">
                    <a:moveTo>
                      <a:pt x="26" y="0"/>
                    </a:moveTo>
                    <a:cubicBezTo>
                      <a:pt x="20" y="0"/>
                      <a:pt x="13" y="5"/>
                      <a:pt x="6" y="11"/>
                    </a:cubicBezTo>
                    <a:cubicBezTo>
                      <a:pt x="1" y="17"/>
                      <a:pt x="1" y="33"/>
                      <a:pt x="12" y="44"/>
                    </a:cubicBezTo>
                    <a:cubicBezTo>
                      <a:pt x="22" y="54"/>
                      <a:pt x="1095" y="859"/>
                      <a:pt x="1438" y="1529"/>
                    </a:cubicBezTo>
                    <a:cubicBezTo>
                      <a:pt x="1438" y="1534"/>
                      <a:pt x="1449" y="1540"/>
                      <a:pt x="1454" y="1540"/>
                    </a:cubicBezTo>
                    <a:cubicBezTo>
                      <a:pt x="1459" y="1540"/>
                      <a:pt x="1465" y="1540"/>
                      <a:pt x="1465" y="1534"/>
                    </a:cubicBezTo>
                    <a:cubicBezTo>
                      <a:pt x="1475" y="1529"/>
                      <a:pt x="1481" y="1518"/>
                      <a:pt x="1475" y="1507"/>
                    </a:cubicBezTo>
                    <a:cubicBezTo>
                      <a:pt x="1127" y="821"/>
                      <a:pt x="49" y="11"/>
                      <a:pt x="38" y="6"/>
                    </a:cubicBezTo>
                    <a:cubicBezTo>
                      <a:pt x="34" y="2"/>
                      <a:pt x="30"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60"/>
              <p:cNvSpPr/>
              <p:nvPr/>
            </p:nvSpPr>
            <p:spPr>
              <a:xfrm>
                <a:off x="2104282" y="3178740"/>
                <a:ext cx="71519" cy="67724"/>
              </a:xfrm>
              <a:custGeom>
                <a:avLst/>
                <a:gdLst/>
                <a:ahLst/>
                <a:cxnLst/>
                <a:rect l="l" t="t" r="r" b="b"/>
                <a:pathLst>
                  <a:path w="1470" h="1392" extrusionOk="0">
                    <a:moveTo>
                      <a:pt x="25" y="0"/>
                    </a:moveTo>
                    <a:cubicBezTo>
                      <a:pt x="19" y="0"/>
                      <a:pt x="14" y="3"/>
                      <a:pt x="11" y="8"/>
                    </a:cubicBezTo>
                    <a:cubicBezTo>
                      <a:pt x="0" y="19"/>
                      <a:pt x="6" y="35"/>
                      <a:pt x="16" y="40"/>
                    </a:cubicBezTo>
                    <a:cubicBezTo>
                      <a:pt x="27" y="51"/>
                      <a:pt x="1164" y="914"/>
                      <a:pt x="1427" y="1381"/>
                    </a:cubicBezTo>
                    <a:cubicBezTo>
                      <a:pt x="1432" y="1391"/>
                      <a:pt x="1437" y="1391"/>
                      <a:pt x="1448" y="1391"/>
                    </a:cubicBezTo>
                    <a:lnTo>
                      <a:pt x="1459" y="1391"/>
                    </a:lnTo>
                    <a:cubicBezTo>
                      <a:pt x="1470" y="1386"/>
                      <a:pt x="1470" y="1370"/>
                      <a:pt x="1464" y="1359"/>
                    </a:cubicBezTo>
                    <a:cubicBezTo>
                      <a:pt x="1201" y="887"/>
                      <a:pt x="92" y="40"/>
                      <a:pt x="43" y="8"/>
                    </a:cubicBezTo>
                    <a:cubicBezTo>
                      <a:pt x="38" y="3"/>
                      <a:pt x="31"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60"/>
              <p:cNvSpPr/>
              <p:nvPr/>
            </p:nvSpPr>
            <p:spPr>
              <a:xfrm>
                <a:off x="2075577" y="3200196"/>
                <a:ext cx="73076" cy="50696"/>
              </a:xfrm>
              <a:custGeom>
                <a:avLst/>
                <a:gdLst/>
                <a:ahLst/>
                <a:cxnLst/>
                <a:rect l="l" t="t" r="r" b="b"/>
                <a:pathLst>
                  <a:path w="1502" h="1042" extrusionOk="0">
                    <a:moveTo>
                      <a:pt x="24" y="1"/>
                    </a:moveTo>
                    <a:cubicBezTo>
                      <a:pt x="17" y="1"/>
                      <a:pt x="9" y="6"/>
                      <a:pt x="6" y="12"/>
                    </a:cubicBezTo>
                    <a:cubicBezTo>
                      <a:pt x="1" y="23"/>
                      <a:pt x="1" y="39"/>
                      <a:pt x="11" y="44"/>
                    </a:cubicBezTo>
                    <a:cubicBezTo>
                      <a:pt x="27" y="50"/>
                      <a:pt x="1153" y="752"/>
                      <a:pt x="1464" y="1036"/>
                    </a:cubicBezTo>
                    <a:cubicBezTo>
                      <a:pt x="1464" y="1036"/>
                      <a:pt x="1470" y="1042"/>
                      <a:pt x="1475" y="1042"/>
                    </a:cubicBezTo>
                    <a:cubicBezTo>
                      <a:pt x="1480" y="1042"/>
                      <a:pt x="1491" y="1036"/>
                      <a:pt x="1491" y="1031"/>
                    </a:cubicBezTo>
                    <a:cubicBezTo>
                      <a:pt x="1502" y="1026"/>
                      <a:pt x="1502" y="1009"/>
                      <a:pt x="1491" y="999"/>
                    </a:cubicBezTo>
                    <a:cubicBezTo>
                      <a:pt x="1175" y="720"/>
                      <a:pt x="86" y="34"/>
                      <a:pt x="38" y="7"/>
                    </a:cubicBezTo>
                    <a:cubicBezTo>
                      <a:pt x="34" y="3"/>
                      <a:pt x="29" y="1"/>
                      <a:pt x="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60"/>
              <p:cNvSpPr/>
              <p:nvPr/>
            </p:nvSpPr>
            <p:spPr>
              <a:xfrm>
                <a:off x="1333919" y="2068733"/>
                <a:ext cx="67335" cy="36684"/>
              </a:xfrm>
              <a:custGeom>
                <a:avLst/>
                <a:gdLst/>
                <a:ahLst/>
                <a:cxnLst/>
                <a:rect l="l" t="t" r="r" b="b"/>
                <a:pathLst>
                  <a:path w="1384" h="754" extrusionOk="0">
                    <a:moveTo>
                      <a:pt x="25" y="0"/>
                    </a:moveTo>
                    <a:cubicBezTo>
                      <a:pt x="19" y="0"/>
                      <a:pt x="14" y="3"/>
                      <a:pt x="11" y="8"/>
                    </a:cubicBezTo>
                    <a:cubicBezTo>
                      <a:pt x="1" y="14"/>
                      <a:pt x="1" y="30"/>
                      <a:pt x="11" y="40"/>
                    </a:cubicBezTo>
                    <a:cubicBezTo>
                      <a:pt x="392" y="384"/>
                      <a:pt x="853" y="625"/>
                      <a:pt x="1352" y="753"/>
                    </a:cubicBezTo>
                    <a:lnTo>
                      <a:pt x="1357" y="753"/>
                    </a:lnTo>
                    <a:cubicBezTo>
                      <a:pt x="1368" y="753"/>
                      <a:pt x="1379" y="748"/>
                      <a:pt x="1384" y="737"/>
                    </a:cubicBezTo>
                    <a:cubicBezTo>
                      <a:pt x="1384" y="727"/>
                      <a:pt x="1379" y="711"/>
                      <a:pt x="1362" y="711"/>
                    </a:cubicBezTo>
                    <a:cubicBezTo>
                      <a:pt x="875" y="587"/>
                      <a:pt x="419" y="346"/>
                      <a:pt x="43" y="8"/>
                    </a:cubicBezTo>
                    <a:cubicBezTo>
                      <a:pt x="38" y="3"/>
                      <a:pt x="31"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60"/>
              <p:cNvSpPr/>
              <p:nvPr/>
            </p:nvSpPr>
            <p:spPr>
              <a:xfrm>
                <a:off x="1501137" y="2147696"/>
                <a:ext cx="64221" cy="17223"/>
              </a:xfrm>
              <a:custGeom>
                <a:avLst/>
                <a:gdLst/>
                <a:ahLst/>
                <a:cxnLst/>
                <a:rect l="l" t="t" r="r" b="b"/>
                <a:pathLst>
                  <a:path w="1320" h="354" extrusionOk="0">
                    <a:moveTo>
                      <a:pt x="25" y="1"/>
                    </a:moveTo>
                    <a:cubicBezTo>
                      <a:pt x="19" y="1"/>
                      <a:pt x="14" y="4"/>
                      <a:pt x="11" y="10"/>
                    </a:cubicBezTo>
                    <a:cubicBezTo>
                      <a:pt x="1" y="21"/>
                      <a:pt x="6" y="37"/>
                      <a:pt x="17" y="42"/>
                    </a:cubicBezTo>
                    <a:cubicBezTo>
                      <a:pt x="408" y="246"/>
                      <a:pt x="837" y="353"/>
                      <a:pt x="1277" y="353"/>
                    </a:cubicBezTo>
                    <a:lnTo>
                      <a:pt x="1298" y="353"/>
                    </a:lnTo>
                    <a:cubicBezTo>
                      <a:pt x="1309" y="353"/>
                      <a:pt x="1320" y="342"/>
                      <a:pt x="1320" y="332"/>
                    </a:cubicBezTo>
                    <a:cubicBezTo>
                      <a:pt x="1320" y="321"/>
                      <a:pt x="1309" y="310"/>
                      <a:pt x="1298" y="310"/>
                    </a:cubicBezTo>
                    <a:lnTo>
                      <a:pt x="1277" y="310"/>
                    </a:lnTo>
                    <a:cubicBezTo>
                      <a:pt x="848" y="310"/>
                      <a:pt x="419" y="203"/>
                      <a:pt x="38" y="4"/>
                    </a:cubicBezTo>
                    <a:cubicBezTo>
                      <a:pt x="34" y="2"/>
                      <a:pt x="29"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60"/>
              <p:cNvSpPr/>
              <p:nvPr/>
            </p:nvSpPr>
            <p:spPr>
              <a:xfrm>
                <a:off x="1594015" y="2252640"/>
                <a:ext cx="43106" cy="200010"/>
              </a:xfrm>
              <a:custGeom>
                <a:avLst/>
                <a:gdLst/>
                <a:ahLst/>
                <a:cxnLst/>
                <a:rect l="l" t="t" r="r" b="b"/>
                <a:pathLst>
                  <a:path w="886" h="4111" extrusionOk="0">
                    <a:moveTo>
                      <a:pt x="25" y="1"/>
                    </a:moveTo>
                    <a:cubicBezTo>
                      <a:pt x="22" y="1"/>
                      <a:pt x="19" y="2"/>
                      <a:pt x="16" y="3"/>
                    </a:cubicBezTo>
                    <a:cubicBezTo>
                      <a:pt x="6" y="3"/>
                      <a:pt x="0" y="19"/>
                      <a:pt x="0" y="30"/>
                    </a:cubicBezTo>
                    <a:cubicBezTo>
                      <a:pt x="11" y="51"/>
                      <a:pt x="815" y="2346"/>
                      <a:pt x="837" y="4089"/>
                    </a:cubicBezTo>
                    <a:cubicBezTo>
                      <a:pt x="837" y="4099"/>
                      <a:pt x="848" y="4110"/>
                      <a:pt x="858" y="4110"/>
                    </a:cubicBezTo>
                    <a:cubicBezTo>
                      <a:pt x="874" y="4110"/>
                      <a:pt x="885" y="4099"/>
                      <a:pt x="885" y="4089"/>
                    </a:cubicBezTo>
                    <a:cubicBezTo>
                      <a:pt x="858" y="2341"/>
                      <a:pt x="54" y="35"/>
                      <a:pt x="43" y="14"/>
                    </a:cubicBezTo>
                    <a:cubicBezTo>
                      <a:pt x="39" y="6"/>
                      <a:pt x="33" y="1"/>
                      <a:pt x="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60"/>
              <p:cNvSpPr/>
              <p:nvPr/>
            </p:nvSpPr>
            <p:spPr>
              <a:xfrm>
                <a:off x="1416336" y="2136360"/>
                <a:ext cx="167267" cy="338719"/>
              </a:xfrm>
              <a:custGeom>
                <a:avLst/>
                <a:gdLst/>
                <a:ahLst/>
                <a:cxnLst/>
                <a:rect l="l" t="t" r="r" b="b"/>
                <a:pathLst>
                  <a:path w="3438" h="6962" extrusionOk="0">
                    <a:moveTo>
                      <a:pt x="25" y="0"/>
                    </a:moveTo>
                    <a:cubicBezTo>
                      <a:pt x="13" y="0"/>
                      <a:pt x="6" y="9"/>
                      <a:pt x="6" y="18"/>
                    </a:cubicBezTo>
                    <a:cubicBezTo>
                      <a:pt x="1" y="28"/>
                      <a:pt x="6" y="39"/>
                      <a:pt x="22" y="44"/>
                    </a:cubicBezTo>
                    <a:cubicBezTo>
                      <a:pt x="33" y="50"/>
                      <a:pt x="1250" y="366"/>
                      <a:pt x="2006" y="2146"/>
                    </a:cubicBezTo>
                    <a:cubicBezTo>
                      <a:pt x="2730" y="3862"/>
                      <a:pt x="3331" y="6420"/>
                      <a:pt x="3384" y="6650"/>
                    </a:cubicBezTo>
                    <a:lnTo>
                      <a:pt x="2891" y="6918"/>
                    </a:lnTo>
                    <a:cubicBezTo>
                      <a:pt x="2880" y="6924"/>
                      <a:pt x="2875" y="6940"/>
                      <a:pt x="2880" y="6951"/>
                    </a:cubicBezTo>
                    <a:cubicBezTo>
                      <a:pt x="2886" y="6956"/>
                      <a:pt x="2891" y="6961"/>
                      <a:pt x="2902" y="6961"/>
                    </a:cubicBezTo>
                    <a:lnTo>
                      <a:pt x="2912" y="6961"/>
                    </a:lnTo>
                    <a:lnTo>
                      <a:pt x="3422" y="6683"/>
                    </a:lnTo>
                    <a:cubicBezTo>
                      <a:pt x="3433" y="6677"/>
                      <a:pt x="3438" y="6666"/>
                      <a:pt x="3433" y="6656"/>
                    </a:cubicBezTo>
                    <a:cubicBezTo>
                      <a:pt x="3427" y="6629"/>
                      <a:pt x="2811" y="3932"/>
                      <a:pt x="2044" y="2130"/>
                    </a:cubicBezTo>
                    <a:cubicBezTo>
                      <a:pt x="1282" y="329"/>
                      <a:pt x="44" y="2"/>
                      <a:pt x="33" y="2"/>
                    </a:cubicBezTo>
                    <a:cubicBezTo>
                      <a:pt x="30" y="1"/>
                      <a:pt x="27"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60"/>
              <p:cNvSpPr/>
              <p:nvPr/>
            </p:nvSpPr>
            <p:spPr>
              <a:xfrm>
                <a:off x="1271060" y="2258429"/>
                <a:ext cx="134378" cy="312106"/>
              </a:xfrm>
              <a:custGeom>
                <a:avLst/>
                <a:gdLst/>
                <a:ahLst/>
                <a:cxnLst/>
                <a:rect l="l" t="t" r="r" b="b"/>
                <a:pathLst>
                  <a:path w="2762" h="6415" extrusionOk="0">
                    <a:moveTo>
                      <a:pt x="385" y="1"/>
                    </a:moveTo>
                    <a:cubicBezTo>
                      <a:pt x="376" y="1"/>
                      <a:pt x="365" y="9"/>
                      <a:pt x="365" y="18"/>
                    </a:cubicBezTo>
                    <a:cubicBezTo>
                      <a:pt x="360" y="39"/>
                      <a:pt x="0" y="2050"/>
                      <a:pt x="692" y="4211"/>
                    </a:cubicBezTo>
                    <a:lnTo>
                      <a:pt x="1389" y="6399"/>
                    </a:lnTo>
                    <a:cubicBezTo>
                      <a:pt x="1389" y="6404"/>
                      <a:pt x="1394" y="6409"/>
                      <a:pt x="1400" y="6409"/>
                    </a:cubicBezTo>
                    <a:lnTo>
                      <a:pt x="1410" y="6409"/>
                    </a:lnTo>
                    <a:cubicBezTo>
                      <a:pt x="1410" y="6415"/>
                      <a:pt x="1416" y="6415"/>
                      <a:pt x="1416" y="6415"/>
                    </a:cubicBezTo>
                    <a:lnTo>
                      <a:pt x="2746" y="5830"/>
                    </a:lnTo>
                    <a:cubicBezTo>
                      <a:pt x="2756" y="5825"/>
                      <a:pt x="2762" y="5814"/>
                      <a:pt x="2756" y="5804"/>
                    </a:cubicBezTo>
                    <a:cubicBezTo>
                      <a:pt x="2752" y="5791"/>
                      <a:pt x="2742" y="5785"/>
                      <a:pt x="2733" y="5785"/>
                    </a:cubicBezTo>
                    <a:cubicBezTo>
                      <a:pt x="2730" y="5785"/>
                      <a:pt x="2727" y="5786"/>
                      <a:pt x="2724" y="5787"/>
                    </a:cubicBezTo>
                    <a:lnTo>
                      <a:pt x="1421" y="6361"/>
                    </a:lnTo>
                    <a:lnTo>
                      <a:pt x="735" y="4200"/>
                    </a:lnTo>
                    <a:cubicBezTo>
                      <a:pt x="49" y="2045"/>
                      <a:pt x="408" y="50"/>
                      <a:pt x="408" y="29"/>
                    </a:cubicBezTo>
                    <a:cubicBezTo>
                      <a:pt x="413" y="13"/>
                      <a:pt x="402" y="2"/>
                      <a:pt x="392" y="2"/>
                    </a:cubicBezTo>
                    <a:cubicBezTo>
                      <a:pt x="390" y="1"/>
                      <a:pt x="388" y="1"/>
                      <a:pt x="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60"/>
              <p:cNvSpPr/>
              <p:nvPr/>
            </p:nvSpPr>
            <p:spPr>
              <a:xfrm>
                <a:off x="1267119" y="2336419"/>
                <a:ext cx="25105" cy="64319"/>
              </a:xfrm>
              <a:custGeom>
                <a:avLst/>
                <a:gdLst/>
                <a:ahLst/>
                <a:cxnLst/>
                <a:rect l="l" t="t" r="r" b="b"/>
                <a:pathLst>
                  <a:path w="516" h="1322" extrusionOk="0">
                    <a:moveTo>
                      <a:pt x="26" y="0"/>
                    </a:moveTo>
                    <a:cubicBezTo>
                      <a:pt x="23" y="0"/>
                      <a:pt x="20" y="1"/>
                      <a:pt x="17" y="2"/>
                    </a:cubicBezTo>
                    <a:cubicBezTo>
                      <a:pt x="6" y="2"/>
                      <a:pt x="1" y="18"/>
                      <a:pt x="6" y="29"/>
                    </a:cubicBezTo>
                    <a:cubicBezTo>
                      <a:pt x="71" y="206"/>
                      <a:pt x="124" y="340"/>
                      <a:pt x="172" y="458"/>
                    </a:cubicBezTo>
                    <a:cubicBezTo>
                      <a:pt x="290" y="731"/>
                      <a:pt x="387" y="1016"/>
                      <a:pt x="467" y="1305"/>
                    </a:cubicBezTo>
                    <a:cubicBezTo>
                      <a:pt x="473" y="1316"/>
                      <a:pt x="478" y="1321"/>
                      <a:pt x="489" y="1321"/>
                    </a:cubicBezTo>
                    <a:lnTo>
                      <a:pt x="500" y="1321"/>
                    </a:lnTo>
                    <a:cubicBezTo>
                      <a:pt x="510" y="1316"/>
                      <a:pt x="516" y="1305"/>
                      <a:pt x="510" y="1294"/>
                    </a:cubicBezTo>
                    <a:cubicBezTo>
                      <a:pt x="430" y="1005"/>
                      <a:pt x="333" y="715"/>
                      <a:pt x="215" y="442"/>
                    </a:cubicBezTo>
                    <a:cubicBezTo>
                      <a:pt x="167" y="324"/>
                      <a:pt x="113" y="190"/>
                      <a:pt x="49" y="13"/>
                    </a:cubicBezTo>
                    <a:cubicBezTo>
                      <a:pt x="45" y="5"/>
                      <a:pt x="36" y="0"/>
                      <a:pt x="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7" name="Google Shape;3207;p60"/>
            <p:cNvSpPr/>
            <p:nvPr/>
          </p:nvSpPr>
          <p:spPr>
            <a:xfrm>
              <a:off x="1633032" y="1801423"/>
              <a:ext cx="26902" cy="75700"/>
            </a:xfrm>
            <a:custGeom>
              <a:avLst/>
              <a:gdLst/>
              <a:ahLst/>
              <a:cxnLst/>
              <a:rect l="l" t="t" r="r" b="b"/>
              <a:pathLst>
                <a:path w="457" h="1286" extrusionOk="0">
                  <a:moveTo>
                    <a:pt x="396" y="0"/>
                  </a:moveTo>
                  <a:cubicBezTo>
                    <a:pt x="380" y="0"/>
                    <a:pt x="364" y="7"/>
                    <a:pt x="354" y="20"/>
                  </a:cubicBezTo>
                  <a:cubicBezTo>
                    <a:pt x="97" y="374"/>
                    <a:pt x="0" y="819"/>
                    <a:pt x="97" y="1248"/>
                  </a:cubicBezTo>
                  <a:cubicBezTo>
                    <a:pt x="102" y="1269"/>
                    <a:pt x="124" y="1286"/>
                    <a:pt x="145" y="1286"/>
                  </a:cubicBezTo>
                  <a:lnTo>
                    <a:pt x="156" y="1286"/>
                  </a:lnTo>
                  <a:cubicBezTo>
                    <a:pt x="183" y="1280"/>
                    <a:pt x="204" y="1253"/>
                    <a:pt x="193" y="1227"/>
                  </a:cubicBezTo>
                  <a:cubicBezTo>
                    <a:pt x="108" y="830"/>
                    <a:pt x="193" y="412"/>
                    <a:pt x="435" y="85"/>
                  </a:cubicBezTo>
                  <a:cubicBezTo>
                    <a:pt x="456" y="58"/>
                    <a:pt x="451" y="26"/>
                    <a:pt x="429" y="9"/>
                  </a:cubicBezTo>
                  <a:cubicBezTo>
                    <a:pt x="419" y="3"/>
                    <a:pt x="407" y="0"/>
                    <a:pt x="3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60"/>
            <p:cNvSpPr/>
            <p:nvPr/>
          </p:nvSpPr>
          <p:spPr>
            <a:xfrm>
              <a:off x="1638684" y="1830090"/>
              <a:ext cx="46800" cy="29020"/>
            </a:xfrm>
            <a:custGeom>
              <a:avLst/>
              <a:gdLst/>
              <a:ahLst/>
              <a:cxnLst/>
              <a:rect l="l" t="t" r="r" b="b"/>
              <a:pathLst>
                <a:path w="795" h="493" extrusionOk="0">
                  <a:moveTo>
                    <a:pt x="60" y="1"/>
                  </a:moveTo>
                  <a:cubicBezTo>
                    <a:pt x="39" y="1"/>
                    <a:pt x="19" y="12"/>
                    <a:pt x="12" y="32"/>
                  </a:cubicBezTo>
                  <a:cubicBezTo>
                    <a:pt x="1" y="59"/>
                    <a:pt x="12" y="91"/>
                    <a:pt x="38" y="102"/>
                  </a:cubicBezTo>
                  <a:lnTo>
                    <a:pt x="76" y="118"/>
                  </a:lnTo>
                  <a:cubicBezTo>
                    <a:pt x="339" y="225"/>
                    <a:pt x="489" y="284"/>
                    <a:pt x="703" y="482"/>
                  </a:cubicBezTo>
                  <a:cubicBezTo>
                    <a:pt x="714" y="488"/>
                    <a:pt x="725" y="493"/>
                    <a:pt x="735" y="493"/>
                  </a:cubicBezTo>
                  <a:cubicBezTo>
                    <a:pt x="751" y="493"/>
                    <a:pt x="762" y="488"/>
                    <a:pt x="773" y="477"/>
                  </a:cubicBezTo>
                  <a:cubicBezTo>
                    <a:pt x="794" y="455"/>
                    <a:pt x="794" y="423"/>
                    <a:pt x="773" y="407"/>
                  </a:cubicBezTo>
                  <a:cubicBezTo>
                    <a:pt x="542" y="198"/>
                    <a:pt x="387" y="134"/>
                    <a:pt x="119" y="21"/>
                  </a:cubicBezTo>
                  <a:lnTo>
                    <a:pt x="81" y="5"/>
                  </a:lnTo>
                  <a:cubicBezTo>
                    <a:pt x="74" y="2"/>
                    <a:pt x="67" y="1"/>
                    <a:pt x="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5125ED74-5303-9041-8984-44DF302572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541"/>
    </mc:Choice>
    <mc:Fallback>
      <p:transition spd="slow" advTm="7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36"/>
          <p:cNvSpPr txBox="1">
            <a:spLocks noGrp="1"/>
          </p:cNvSpPr>
          <p:nvPr>
            <p:ph type="subTitle" idx="1"/>
          </p:nvPr>
        </p:nvSpPr>
        <p:spPr>
          <a:xfrm>
            <a:off x="1095333" y="1888443"/>
            <a:ext cx="30633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BACKGROUND</a:t>
            </a:r>
            <a:endParaRPr dirty="0"/>
          </a:p>
        </p:txBody>
      </p:sp>
      <p:sp>
        <p:nvSpPr>
          <p:cNvPr id="1212" name="Google Shape;1212;p36"/>
          <p:cNvSpPr txBox="1">
            <a:spLocks noGrp="1"/>
          </p:cNvSpPr>
          <p:nvPr>
            <p:ph type="title" idx="15"/>
          </p:nvPr>
        </p:nvSpPr>
        <p:spPr>
          <a:xfrm>
            <a:off x="713100" y="37932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TABLE OF CONTENTS</a:t>
            </a:r>
            <a:endParaRPr dirty="0"/>
          </a:p>
        </p:txBody>
      </p:sp>
      <p:sp>
        <p:nvSpPr>
          <p:cNvPr id="1213" name="Google Shape;1213;p36"/>
          <p:cNvSpPr txBox="1">
            <a:spLocks noGrp="1"/>
          </p:cNvSpPr>
          <p:nvPr>
            <p:ph type="title"/>
          </p:nvPr>
        </p:nvSpPr>
        <p:spPr>
          <a:xfrm>
            <a:off x="1095327" y="1356775"/>
            <a:ext cx="30633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1214" name="Google Shape;1214;p36"/>
          <p:cNvSpPr txBox="1">
            <a:spLocks noGrp="1"/>
          </p:cNvSpPr>
          <p:nvPr>
            <p:ph type="subTitle" idx="2"/>
          </p:nvPr>
        </p:nvSpPr>
        <p:spPr>
          <a:xfrm>
            <a:off x="1095333" y="2254269"/>
            <a:ext cx="3063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Definitions, Prevalence, Outcomes</a:t>
            </a:r>
            <a:endParaRPr dirty="0"/>
          </a:p>
        </p:txBody>
      </p:sp>
      <p:sp>
        <p:nvSpPr>
          <p:cNvPr id="1215" name="Google Shape;1215;p36"/>
          <p:cNvSpPr txBox="1">
            <a:spLocks noGrp="1"/>
          </p:cNvSpPr>
          <p:nvPr>
            <p:ph type="title" idx="3"/>
          </p:nvPr>
        </p:nvSpPr>
        <p:spPr>
          <a:xfrm>
            <a:off x="4989873" y="1356775"/>
            <a:ext cx="30588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1216" name="Google Shape;1216;p36"/>
          <p:cNvSpPr txBox="1">
            <a:spLocks noGrp="1"/>
          </p:cNvSpPr>
          <p:nvPr>
            <p:ph type="subTitle" idx="4"/>
          </p:nvPr>
        </p:nvSpPr>
        <p:spPr>
          <a:xfrm>
            <a:off x="4989872" y="1888443"/>
            <a:ext cx="30588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BEST PRACTICES</a:t>
            </a:r>
            <a:endParaRPr dirty="0"/>
          </a:p>
        </p:txBody>
      </p:sp>
      <p:sp>
        <p:nvSpPr>
          <p:cNvPr id="1217" name="Google Shape;1217;p36"/>
          <p:cNvSpPr txBox="1">
            <a:spLocks noGrp="1"/>
          </p:cNvSpPr>
          <p:nvPr>
            <p:ph type="subTitle" idx="5"/>
          </p:nvPr>
        </p:nvSpPr>
        <p:spPr>
          <a:xfrm>
            <a:off x="4989872" y="2254271"/>
            <a:ext cx="3058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Guidelines for Supporting Caregivers</a:t>
            </a:r>
            <a:endParaRPr dirty="0"/>
          </a:p>
        </p:txBody>
      </p:sp>
      <p:sp>
        <p:nvSpPr>
          <p:cNvPr id="1218" name="Google Shape;1218;p36"/>
          <p:cNvSpPr txBox="1">
            <a:spLocks noGrp="1"/>
          </p:cNvSpPr>
          <p:nvPr>
            <p:ph type="title" idx="6"/>
          </p:nvPr>
        </p:nvSpPr>
        <p:spPr>
          <a:xfrm>
            <a:off x="1097583" y="3019425"/>
            <a:ext cx="30588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219" name="Google Shape;1219;p36"/>
          <p:cNvSpPr txBox="1">
            <a:spLocks noGrp="1"/>
          </p:cNvSpPr>
          <p:nvPr>
            <p:ph type="subTitle" idx="7"/>
          </p:nvPr>
        </p:nvSpPr>
        <p:spPr>
          <a:xfrm>
            <a:off x="1095333" y="3550961"/>
            <a:ext cx="3063300"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GAPS IN CARE</a:t>
            </a:r>
            <a:endParaRPr dirty="0"/>
          </a:p>
        </p:txBody>
      </p:sp>
      <p:sp>
        <p:nvSpPr>
          <p:cNvPr id="1220" name="Google Shape;1220;p36"/>
          <p:cNvSpPr txBox="1">
            <a:spLocks noGrp="1"/>
          </p:cNvSpPr>
          <p:nvPr>
            <p:ph type="subTitle" idx="8"/>
          </p:nvPr>
        </p:nvSpPr>
        <p:spPr>
          <a:xfrm>
            <a:off x="1095333" y="3917414"/>
            <a:ext cx="3063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Barriers for TGE Youth Healthcare</a:t>
            </a:r>
            <a:endParaRPr dirty="0"/>
          </a:p>
        </p:txBody>
      </p:sp>
      <p:sp>
        <p:nvSpPr>
          <p:cNvPr id="1221" name="Google Shape;1221;p36"/>
          <p:cNvSpPr txBox="1">
            <a:spLocks noGrp="1"/>
          </p:cNvSpPr>
          <p:nvPr>
            <p:ph type="title" idx="9"/>
          </p:nvPr>
        </p:nvSpPr>
        <p:spPr>
          <a:xfrm>
            <a:off x="4989723" y="3019425"/>
            <a:ext cx="3058800" cy="40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1222" name="Google Shape;1222;p36"/>
          <p:cNvSpPr txBox="1">
            <a:spLocks noGrp="1"/>
          </p:cNvSpPr>
          <p:nvPr>
            <p:ph type="subTitle" idx="13"/>
          </p:nvPr>
        </p:nvSpPr>
        <p:spPr>
          <a:xfrm>
            <a:off x="4989872" y="3550961"/>
            <a:ext cx="3239728" cy="35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RECOMMENDATIONS</a:t>
            </a:r>
            <a:endParaRPr dirty="0"/>
          </a:p>
        </p:txBody>
      </p:sp>
      <p:sp>
        <p:nvSpPr>
          <p:cNvPr id="1223" name="Google Shape;1223;p36"/>
          <p:cNvSpPr txBox="1">
            <a:spLocks noGrp="1"/>
          </p:cNvSpPr>
          <p:nvPr>
            <p:ph type="subTitle" idx="14"/>
          </p:nvPr>
        </p:nvSpPr>
        <p:spPr>
          <a:xfrm>
            <a:off x="4989872" y="3917414"/>
            <a:ext cx="3058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Improving TGE Healthcare</a:t>
            </a:r>
            <a:endParaRPr dirty="0"/>
          </a:p>
        </p:txBody>
      </p:sp>
      <p:grpSp>
        <p:nvGrpSpPr>
          <p:cNvPr id="1224" name="Google Shape;1224;p36"/>
          <p:cNvGrpSpPr/>
          <p:nvPr/>
        </p:nvGrpSpPr>
        <p:grpSpPr>
          <a:xfrm>
            <a:off x="7493365" y="2828922"/>
            <a:ext cx="2063028" cy="794477"/>
            <a:chOff x="8605750" y="3048613"/>
            <a:chExt cx="777650" cy="299475"/>
          </a:xfrm>
        </p:grpSpPr>
        <p:grpSp>
          <p:nvGrpSpPr>
            <p:cNvPr id="1225" name="Google Shape;1225;p36"/>
            <p:cNvGrpSpPr/>
            <p:nvPr/>
          </p:nvGrpSpPr>
          <p:grpSpPr>
            <a:xfrm>
              <a:off x="8605750" y="3048613"/>
              <a:ext cx="777650" cy="298150"/>
              <a:chOff x="8605750" y="3048613"/>
              <a:chExt cx="777650" cy="298150"/>
            </a:xfrm>
          </p:grpSpPr>
          <p:sp>
            <p:nvSpPr>
              <p:cNvPr id="1226" name="Google Shape;1226;p36"/>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6"/>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6"/>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6"/>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6"/>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6"/>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6"/>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3" name="Google Shape;1233;p36"/>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36"/>
          <p:cNvGrpSpPr/>
          <p:nvPr/>
        </p:nvGrpSpPr>
        <p:grpSpPr>
          <a:xfrm>
            <a:off x="-702706" y="1094072"/>
            <a:ext cx="2062794" cy="794387"/>
            <a:chOff x="8605750" y="3048613"/>
            <a:chExt cx="777650" cy="299475"/>
          </a:xfrm>
        </p:grpSpPr>
        <p:grpSp>
          <p:nvGrpSpPr>
            <p:cNvPr id="1235" name="Google Shape;1235;p36"/>
            <p:cNvGrpSpPr/>
            <p:nvPr/>
          </p:nvGrpSpPr>
          <p:grpSpPr>
            <a:xfrm>
              <a:off x="8605750" y="3048613"/>
              <a:ext cx="777650" cy="298150"/>
              <a:chOff x="8605750" y="3048613"/>
              <a:chExt cx="777650" cy="298150"/>
            </a:xfrm>
          </p:grpSpPr>
          <p:sp>
            <p:nvSpPr>
              <p:cNvPr id="1236" name="Google Shape;1236;p36"/>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6"/>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6"/>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6"/>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6"/>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6"/>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6"/>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3" name="Google Shape;1243;p36"/>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Audio 2">
            <a:hlinkClick r:id="" action="ppaction://media"/>
            <a:extLst>
              <a:ext uri="{FF2B5EF4-FFF2-40B4-BE49-F238E27FC236}">
                <a16:creationId xmlns:a16="http://schemas.microsoft.com/office/drawing/2014/main" id="{04499A4C-7D60-F64A-91B6-5D8D86A522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441"/>
    </mc:Choice>
    <mc:Fallback>
      <p:transition spd="slow" advTm="26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3F9605-150B-AA42-AB82-73CB11D8E8E1}"/>
              </a:ext>
            </a:extLst>
          </p:cNvPr>
          <p:cNvSpPr>
            <a:spLocks noGrp="1"/>
          </p:cNvSpPr>
          <p:nvPr>
            <p:ph type="title" idx="4294967295"/>
          </p:nvPr>
        </p:nvSpPr>
        <p:spPr>
          <a:xfrm>
            <a:off x="712787" y="92869"/>
            <a:ext cx="7718425" cy="573087"/>
          </a:xfrm>
        </p:spPr>
        <p:txBody>
          <a:bodyPr/>
          <a:lstStyle/>
          <a:p>
            <a:pPr algn="ctr"/>
            <a:r>
              <a:rPr lang="en-US" dirty="0"/>
              <a:t>REFERENCES</a:t>
            </a:r>
          </a:p>
        </p:txBody>
      </p:sp>
      <p:sp>
        <p:nvSpPr>
          <p:cNvPr id="6" name="Text Placeholder 5">
            <a:extLst>
              <a:ext uri="{FF2B5EF4-FFF2-40B4-BE49-F238E27FC236}">
                <a16:creationId xmlns:a16="http://schemas.microsoft.com/office/drawing/2014/main" id="{BEEA7673-4962-4A4B-84CA-5FB0997C7596}"/>
              </a:ext>
            </a:extLst>
          </p:cNvPr>
          <p:cNvSpPr>
            <a:spLocks noGrp="1"/>
          </p:cNvSpPr>
          <p:nvPr>
            <p:ph type="body" idx="4294967295"/>
          </p:nvPr>
        </p:nvSpPr>
        <p:spPr>
          <a:xfrm>
            <a:off x="0" y="665956"/>
            <a:ext cx="9144000" cy="3554412"/>
          </a:xfrm>
        </p:spPr>
        <p:txBody>
          <a:bodyPr/>
          <a:lstStyle/>
          <a:p>
            <a:pPr marL="114300" indent="0">
              <a:buNone/>
            </a:pPr>
            <a:r>
              <a:rPr lang="en-US" sz="1000" dirty="0"/>
              <a:t>American Psychological Association. (2022). APA Dictionary of Psychology. Retrieved April 3, 2022, from https://</a:t>
            </a:r>
            <a:r>
              <a:rPr lang="en-US" sz="1000" dirty="0" err="1"/>
              <a:t>dictionary.apa.org</a:t>
            </a:r>
            <a:r>
              <a:rPr lang="en-US" sz="1000" dirty="0"/>
              <a:t>/caregiver</a:t>
            </a:r>
          </a:p>
          <a:p>
            <a:pPr marL="114300" indent="0">
              <a:buNone/>
            </a:pPr>
            <a:r>
              <a:rPr lang="en-US" sz="1000" dirty="0"/>
              <a:t>Gridley, S. J., Crouch, J. M., Evans, Y., </a:t>
            </a:r>
            <a:r>
              <a:rPr lang="en-US" sz="1000" dirty="0" err="1"/>
              <a:t>Eng</a:t>
            </a:r>
            <a:r>
              <a:rPr lang="en-US" sz="1000" dirty="0"/>
              <a:t>, W., </a:t>
            </a:r>
            <a:r>
              <a:rPr lang="en-US" sz="1000" dirty="0" err="1"/>
              <a:t>Antoon</a:t>
            </a:r>
            <a:r>
              <a:rPr lang="en-US" sz="1000" dirty="0"/>
              <a:t>, E., </a:t>
            </a:r>
            <a:r>
              <a:rPr lang="en-US" sz="1000" dirty="0" err="1"/>
              <a:t>Lyapustina</a:t>
            </a:r>
            <a:r>
              <a:rPr lang="en-US" sz="1000" dirty="0"/>
              <a:t>, M., … Breland, D. J. (2016). Youth and Caregiver Perspectives on Barriers to Gender-Affirming Health Care for Transgender Youth. </a:t>
            </a:r>
            <a:r>
              <a:rPr lang="en-US" sz="1000" i="1" dirty="0"/>
              <a:t>The Journal of Adolescent Health</a:t>
            </a:r>
            <a:r>
              <a:rPr lang="en-US" sz="1000" dirty="0"/>
              <a:t>, </a:t>
            </a:r>
            <a:r>
              <a:rPr lang="en-US" sz="1000" i="1" dirty="0"/>
              <a:t>59</a:t>
            </a:r>
            <a:r>
              <a:rPr lang="en-US" sz="1000" dirty="0"/>
              <a:t>(3), 254–261. doi:10.1016/j.jadohealth.2016.03.017</a:t>
            </a:r>
          </a:p>
          <a:p>
            <a:pPr marL="114300" indent="0">
              <a:buNone/>
            </a:pPr>
            <a:r>
              <a:rPr lang="en-US" sz="1000" dirty="0"/>
              <a:t>Hill, D. B., </a:t>
            </a:r>
            <a:r>
              <a:rPr lang="en-US" sz="1000" dirty="0" err="1"/>
              <a:t>Menvielle</a:t>
            </a:r>
            <a:r>
              <a:rPr lang="en-US" sz="1000" dirty="0"/>
              <a:t>, E., </a:t>
            </a:r>
            <a:r>
              <a:rPr lang="en-US" sz="1000" dirty="0" err="1"/>
              <a:t>Sica</a:t>
            </a:r>
            <a:r>
              <a:rPr lang="en-US" sz="1000" dirty="0"/>
              <a:t>, K. M., &amp; Johnson, A. (2010). An affirmative intervention for families with gender variant children: parental ratings of child mental health and gender. </a:t>
            </a:r>
            <a:r>
              <a:rPr lang="en-US" sz="1000" i="1" dirty="0"/>
              <a:t>Journal of Sex &amp; Marital Therapy</a:t>
            </a:r>
            <a:r>
              <a:rPr lang="en-US" sz="1000" dirty="0"/>
              <a:t>, </a:t>
            </a:r>
            <a:r>
              <a:rPr lang="en-US" sz="1000" i="1" dirty="0"/>
              <a:t>36</a:t>
            </a:r>
            <a:r>
              <a:rPr lang="en-US" sz="1000" dirty="0"/>
              <a:t>(1), 6–23. doi:10.1080/00926230903375560</a:t>
            </a:r>
          </a:p>
          <a:p>
            <a:pPr marL="114300" indent="0">
              <a:buNone/>
            </a:pPr>
            <a:r>
              <a:rPr lang="en-US" sz="1000" dirty="0"/>
              <a:t>Human Rights Campaign. (2022). Interactive Map: Clinical Care Programs for Gender-Expansive Children and Adolescents - Human Rights Campaign. Retrieved April 2, 2022, from https://</a:t>
            </a:r>
            <a:r>
              <a:rPr lang="en-US" sz="1000" dirty="0" err="1"/>
              <a:t>www.hrc.org</a:t>
            </a:r>
            <a:r>
              <a:rPr lang="en-US" sz="1000" dirty="0"/>
              <a:t>/resources/interactive-map-clinical-care-programs-for-gender-nonconforming-childr</a:t>
            </a:r>
          </a:p>
          <a:p>
            <a:pPr marL="114300" indent="0">
              <a:buNone/>
            </a:pPr>
            <a:r>
              <a:rPr lang="en-US" sz="1000" dirty="0"/>
              <a:t>Kidd, K. M., </a:t>
            </a:r>
            <a:r>
              <a:rPr lang="en-US" sz="1000" dirty="0" err="1"/>
              <a:t>Sequeira</a:t>
            </a:r>
            <a:r>
              <a:rPr lang="en-US" sz="1000" dirty="0"/>
              <a:t>, G. M., </a:t>
            </a:r>
            <a:r>
              <a:rPr lang="en-US" sz="1000" dirty="0" err="1"/>
              <a:t>Paglisotti</a:t>
            </a:r>
            <a:r>
              <a:rPr lang="en-US" sz="1000" dirty="0"/>
              <a:t>, T., Katz-Wise, S. L., </a:t>
            </a:r>
            <a:r>
              <a:rPr lang="en-US" sz="1000" dirty="0" err="1"/>
              <a:t>Kazmerski</a:t>
            </a:r>
            <a:r>
              <a:rPr lang="en-US" sz="1000" dirty="0"/>
              <a:t>, T. M., Hillier, A., … </a:t>
            </a:r>
            <a:r>
              <a:rPr lang="en-US" sz="1000" dirty="0" err="1"/>
              <a:t>Dowshen</a:t>
            </a:r>
            <a:r>
              <a:rPr lang="en-US" sz="1000" dirty="0"/>
              <a:t>, N. (2021). “This Could Mean Death for My Child”: Parent Perspectives on Laws Banning Gender-Affirming Care for Transgender Adolescents. </a:t>
            </a:r>
            <a:r>
              <a:rPr lang="en-US" sz="1000" i="1" dirty="0"/>
              <a:t>The Journal of Adolescent Health</a:t>
            </a:r>
            <a:r>
              <a:rPr lang="en-US" sz="1000" dirty="0"/>
              <a:t>, </a:t>
            </a:r>
            <a:r>
              <a:rPr lang="en-US" sz="1000" i="1" dirty="0"/>
              <a:t>68</a:t>
            </a:r>
            <a:r>
              <a:rPr lang="en-US" sz="1000" dirty="0"/>
              <a:t>(6), 1082–1088. doi:10.1016/j.jadohealth.2020.09.010</a:t>
            </a:r>
          </a:p>
          <a:p>
            <a:pPr marL="114300" indent="0">
              <a:buNone/>
            </a:pPr>
            <a:r>
              <a:rPr lang="en-US" sz="1000" dirty="0"/>
              <a:t>Malpas, J., </a:t>
            </a:r>
            <a:r>
              <a:rPr lang="en-US" sz="1000" dirty="0" err="1"/>
              <a:t>Pellicane</a:t>
            </a:r>
            <a:r>
              <a:rPr lang="en-US" sz="1000" dirty="0"/>
              <a:t>, M. J., &amp; </a:t>
            </a:r>
            <a:r>
              <a:rPr lang="en-US" sz="1000" dirty="0" err="1"/>
              <a:t>Glaeser</a:t>
            </a:r>
            <a:r>
              <a:rPr lang="en-US" sz="1000" dirty="0"/>
              <a:t>, E. (2021). Family-Based Interventions with Transgender and Gender Expansive Youth: Systematic Review and Best Practice Recommendations. </a:t>
            </a:r>
            <a:r>
              <a:rPr lang="en-US" sz="1000" i="1" dirty="0"/>
              <a:t>Transgender Health</a:t>
            </a:r>
            <a:r>
              <a:rPr lang="en-US" sz="1000" dirty="0"/>
              <a:t>. doi:10.1089/trgh.2020.0165</a:t>
            </a:r>
          </a:p>
          <a:p>
            <a:pPr marL="114300" indent="0">
              <a:buNone/>
            </a:pPr>
            <a:r>
              <a:rPr lang="en-US" sz="1000" dirty="0" err="1"/>
              <a:t>Matouk</a:t>
            </a:r>
            <a:r>
              <a:rPr lang="en-US" sz="1000" dirty="0"/>
              <a:t>, K., &amp; Wald, M. (2022). </a:t>
            </a:r>
            <a:r>
              <a:rPr lang="en-US" sz="1000" i="1" dirty="0"/>
              <a:t>Gender-affirming Care Saves Lives: Growing legislative attempts to limit, ban, or criminalize access to this critical model of medical care endangers the health and wellbeing of transgender and nonbinary youth</a:t>
            </a:r>
            <a:r>
              <a:rPr lang="en-US" sz="1000" dirty="0"/>
              <a:t>. Columbia University Department of Psychiatry.</a:t>
            </a:r>
          </a:p>
          <a:p>
            <a:pPr marL="114300" indent="0">
              <a:buNone/>
            </a:pPr>
            <a:r>
              <a:rPr lang="en-US" sz="1000" dirty="0" err="1"/>
              <a:t>Newhook</a:t>
            </a:r>
            <a:r>
              <a:rPr lang="en-US" sz="1000" dirty="0"/>
              <a:t>, J. T., Benson, K., Bridger, T., Crowther, C., &amp; Sinnott, R. (2018). The </a:t>
            </a:r>
            <a:r>
              <a:rPr lang="en-US" sz="1000" dirty="0" err="1"/>
              <a:t>transkidsnl</a:t>
            </a:r>
            <a:r>
              <a:rPr lang="en-US" sz="1000" dirty="0"/>
              <a:t> study: healthcare and support needs of transgender children, youth, and families on the island of newfoundland. </a:t>
            </a:r>
            <a:r>
              <a:rPr lang="en-US" sz="1000" i="1" dirty="0"/>
              <a:t>Canadian Journal of Community Mental Health</a:t>
            </a:r>
            <a:r>
              <a:rPr lang="en-US" sz="1000" dirty="0"/>
              <a:t>, </a:t>
            </a:r>
            <a:r>
              <a:rPr lang="en-US" sz="1000" i="1" dirty="0"/>
              <a:t>37</a:t>
            </a:r>
            <a:r>
              <a:rPr lang="en-US" sz="1000" dirty="0"/>
              <a:t>(2), 13–28. doi:10.7870/cjcmh-2018-009</a:t>
            </a:r>
          </a:p>
          <a:p>
            <a:pPr marL="114300" indent="0">
              <a:buNone/>
            </a:pPr>
            <a:r>
              <a:rPr lang="en-US" sz="1000" dirty="0" err="1"/>
              <a:t>Newhook</a:t>
            </a:r>
            <a:r>
              <a:rPr lang="en-US" sz="1000" dirty="0"/>
              <a:t>, J. T., Winters, K., </a:t>
            </a:r>
            <a:r>
              <a:rPr lang="en-US" sz="1000" dirty="0" err="1"/>
              <a:t>Pyne</a:t>
            </a:r>
            <a:r>
              <a:rPr lang="en-US" sz="1000" dirty="0"/>
              <a:t>, J., Jamieson, A., Holmes, C., Feder, S., … Sinnott, M.-L. (2018). Teach your parents and providers well: Call for refocus on the health of trans and gender-diverse children. </a:t>
            </a:r>
            <a:r>
              <a:rPr lang="en-US" sz="1000" i="1" dirty="0"/>
              <a:t>Canadian Family Physician</a:t>
            </a:r>
            <a:r>
              <a:rPr lang="en-US" sz="1000" dirty="0"/>
              <a:t>, </a:t>
            </a:r>
            <a:r>
              <a:rPr lang="en-US" sz="1000" i="1" dirty="0"/>
              <a:t>64</a:t>
            </a:r>
            <a:r>
              <a:rPr lang="en-US" sz="1000" dirty="0"/>
              <a:t>(5), 332–335.</a:t>
            </a:r>
          </a:p>
          <a:p>
            <a:pPr marL="114300" indent="0">
              <a:buNone/>
            </a:pPr>
            <a:r>
              <a:rPr lang="en-US" sz="1000" dirty="0"/>
              <a:t>PFLAG. (2022). PFLAG National Glossary of Terms | PFLAG. Retrieved April 3, 2022, from https://</a:t>
            </a:r>
            <a:r>
              <a:rPr lang="en-US" sz="1000" dirty="0" err="1"/>
              <a:t>pflag.org</a:t>
            </a:r>
            <a:r>
              <a:rPr lang="en-US" sz="1000" dirty="0"/>
              <a:t>/glossary</a:t>
            </a:r>
          </a:p>
          <a:p>
            <a:pPr marL="114300" indent="0">
              <a:buNone/>
            </a:pPr>
            <a:r>
              <a:rPr lang="en-US" sz="1000" dirty="0"/>
              <a:t>Psychology Dictionary. (2022). What is PARENTAL REJECTION? definition of PARENTAL REJECTION (Psychology Dictionary). Retrieved April 3, 2022, from https://</a:t>
            </a:r>
            <a:r>
              <a:rPr lang="en-US" sz="1000" dirty="0" err="1"/>
              <a:t>psychologydictionary.org</a:t>
            </a:r>
            <a:r>
              <a:rPr lang="en-US" sz="1000" dirty="0"/>
              <a:t>/parental-rejection/</a:t>
            </a:r>
          </a:p>
          <a:p>
            <a:pPr marL="114300" indent="0">
              <a:buNone/>
            </a:pPr>
            <a:r>
              <a:rPr lang="en-US" sz="1000" dirty="0"/>
              <a:t>Rafferty, J. (2018). Ensuring Comprehensive Care and Support for Transgender and Gender-Diverse Children and Adolescents. </a:t>
            </a:r>
            <a:r>
              <a:rPr lang="en-US" sz="1000" i="1" dirty="0"/>
              <a:t>Pediatrics</a:t>
            </a:r>
            <a:r>
              <a:rPr lang="en-US" sz="1000" dirty="0"/>
              <a:t>, </a:t>
            </a:r>
            <a:r>
              <a:rPr lang="en-US" sz="1000" i="1" dirty="0"/>
              <a:t>142</a:t>
            </a:r>
            <a:r>
              <a:rPr lang="en-US" sz="1000" dirty="0"/>
              <a:t>(4). doi:10.1542/peds.2018-2162</a:t>
            </a:r>
          </a:p>
          <a:p>
            <a:pPr marL="114300" indent="0">
              <a:buNone/>
            </a:pPr>
            <a:r>
              <a:rPr lang="en-US" sz="1000" dirty="0"/>
              <a:t>Travers, R., Baur, G., </a:t>
            </a:r>
            <a:r>
              <a:rPr lang="en-US" sz="1000" dirty="0" err="1"/>
              <a:t>Pyne</a:t>
            </a:r>
            <a:r>
              <a:rPr lang="en-US" sz="1000" dirty="0"/>
              <a:t>, J., &amp; Bradley, K. (2012). </a:t>
            </a:r>
            <a:r>
              <a:rPr lang="en-US" sz="1000" i="1" dirty="0"/>
              <a:t> Impacts of strong parental support for trans youth: A report prepared for Children’s Aid Society of Toronto and Delisle Youth Services</a:t>
            </a:r>
            <a:r>
              <a:rPr lang="en-US" sz="1000" dirty="0"/>
              <a:t>. (Trans Pulse Project, Ed.). Toronto: Trans Pulse.</a:t>
            </a:r>
          </a:p>
          <a:p>
            <a:pPr marL="114300" indent="0">
              <a:buNone/>
            </a:pPr>
            <a:r>
              <a:rPr lang="en-US" sz="1000" dirty="0"/>
              <a:t>Williams Institute. (2017, January 1). Age of Individuals Who Identify as Transgender in the United States - Williams Institute. Retrieved April 4, 2022, from https://</a:t>
            </a:r>
            <a:r>
              <a:rPr lang="en-US" sz="1000" dirty="0" err="1"/>
              <a:t>williamsinstitute.law.ucla.edu</a:t>
            </a:r>
            <a:r>
              <a:rPr lang="en-US" sz="1000" dirty="0"/>
              <a:t>/publications/age-trans-individuals-us/</a:t>
            </a:r>
          </a:p>
          <a:p>
            <a:pPr marL="114300" indent="0">
              <a:buNone/>
            </a:pPr>
            <a:r>
              <a:rPr lang="en-US" sz="1000" dirty="0"/>
              <a:t> </a:t>
            </a:r>
          </a:p>
          <a:p>
            <a:pPr marL="114300" indent="0">
              <a:buNone/>
            </a:pPr>
            <a:endParaRPr lang="en-US" sz="1500" dirty="0"/>
          </a:p>
        </p:txBody>
      </p:sp>
      <p:pic>
        <p:nvPicPr>
          <p:cNvPr id="7" name="Audio 6">
            <a:hlinkClick r:id="" action="ppaction://media"/>
            <a:extLst>
              <a:ext uri="{FF2B5EF4-FFF2-40B4-BE49-F238E27FC236}">
                <a16:creationId xmlns:a16="http://schemas.microsoft.com/office/drawing/2014/main" id="{11982264-A458-C34A-B95F-C7543EC9BE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103106618"/>
      </p:ext>
    </p:extLst>
  </p:cSld>
  <p:clrMapOvr>
    <a:masterClrMapping/>
  </p:clrMapOvr>
  <mc:AlternateContent xmlns:mc="http://schemas.openxmlformats.org/markup-compatibility/2006">
    <mc:Choice xmlns:p14="http://schemas.microsoft.com/office/powerpoint/2010/main" Requires="p14">
      <p:transition spd="slow" p14:dur="2000" advTm="3020"/>
    </mc:Choice>
    <mc:Fallback>
      <p:transition spd="slow" advTm="3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63F9605-150B-AA42-AB82-73CB11D8E8E1}"/>
              </a:ext>
            </a:extLst>
          </p:cNvPr>
          <p:cNvSpPr>
            <a:spLocks noGrp="1"/>
          </p:cNvSpPr>
          <p:nvPr>
            <p:ph type="title" idx="4294967295"/>
          </p:nvPr>
        </p:nvSpPr>
        <p:spPr>
          <a:xfrm>
            <a:off x="1076632" y="364664"/>
            <a:ext cx="7718425" cy="573087"/>
          </a:xfrm>
        </p:spPr>
        <p:txBody>
          <a:bodyPr/>
          <a:lstStyle/>
          <a:p>
            <a:pPr algn="ctr"/>
            <a:r>
              <a:rPr lang="en-US" dirty="0"/>
              <a:t>ACKNOWLEDGEMENTS</a:t>
            </a:r>
          </a:p>
        </p:txBody>
      </p:sp>
      <p:sp>
        <p:nvSpPr>
          <p:cNvPr id="2" name="TextBox 1">
            <a:extLst>
              <a:ext uri="{FF2B5EF4-FFF2-40B4-BE49-F238E27FC236}">
                <a16:creationId xmlns:a16="http://schemas.microsoft.com/office/drawing/2014/main" id="{841D4B3F-881C-B74D-AE69-2FA020406FB8}"/>
              </a:ext>
            </a:extLst>
          </p:cNvPr>
          <p:cNvSpPr txBox="1"/>
          <p:nvPr/>
        </p:nvSpPr>
        <p:spPr>
          <a:xfrm>
            <a:off x="353961" y="1002089"/>
            <a:ext cx="7403691" cy="3139321"/>
          </a:xfrm>
          <a:prstGeom prst="rect">
            <a:avLst/>
          </a:prstGeom>
          <a:noFill/>
        </p:spPr>
        <p:txBody>
          <a:bodyPr wrap="square" rtlCol="0">
            <a:spAutoFit/>
          </a:bodyPr>
          <a:lstStyle/>
          <a:p>
            <a:pPr lvl="0" eaLnBrk="0" fontAlgn="base" hangingPunct="0">
              <a:spcBef>
                <a:spcPct val="0"/>
              </a:spcBef>
              <a:spcAft>
                <a:spcPct val="0"/>
              </a:spcAft>
              <a:buClrTx/>
            </a:pPr>
            <a:r>
              <a:rPr lang="en-US" altLang="en-US" sz="1800" dirty="0">
                <a:solidFill>
                  <a:schemeClr val="tx1"/>
                </a:solidFill>
                <a:latin typeface="+mn-lt"/>
                <a:ea typeface="Times New Roman" panose="02020603050405020304" pitchFamily="18" charset="0"/>
                <a:cs typeface="Calibri" panose="020F0502020204030204" pitchFamily="34" charset="0"/>
                <a:sym typeface="Montserrat Light"/>
              </a:rPr>
              <a:t>This project was supported by the Health Resources and Services Administration (HRSA) of the U.S. Department of Health and Human Services (HHS), Behavioral Health Workforce Education and Training (BHWET) Program under M01HP31370, UNC-</a:t>
            </a:r>
            <a:r>
              <a:rPr lang="en-US" altLang="en-US" sz="1800" dirty="0" err="1">
                <a:solidFill>
                  <a:schemeClr val="tx1"/>
                </a:solidFill>
                <a:latin typeface="+mn-lt"/>
                <a:ea typeface="Times New Roman" panose="02020603050405020304" pitchFamily="18" charset="0"/>
                <a:cs typeface="Calibri" panose="020F0502020204030204" pitchFamily="34" charset="0"/>
                <a:sym typeface="Montserrat Light"/>
              </a:rPr>
              <a:t>PrimeCare</a:t>
            </a:r>
            <a:r>
              <a:rPr lang="en-US" altLang="en-US" sz="1800" dirty="0">
                <a:solidFill>
                  <a:schemeClr val="tx1"/>
                </a:solidFill>
                <a:latin typeface="+mn-lt"/>
                <a:ea typeface="Times New Roman" panose="02020603050405020304" pitchFamily="18" charset="0"/>
                <a:cs typeface="Calibri" panose="020F0502020204030204" pitchFamily="34" charset="0"/>
                <a:sym typeface="Montserrat Light"/>
              </a:rPr>
              <a:t>, $1,920,000.00, or the Opioid Workforce Expansion Program, Professional, (OWEP) under T98HP33425, UNC-</a:t>
            </a:r>
            <a:r>
              <a:rPr lang="en-US" altLang="en-US" sz="1800" dirty="0" err="1">
                <a:solidFill>
                  <a:schemeClr val="tx1"/>
                </a:solidFill>
                <a:latin typeface="+mn-lt"/>
                <a:ea typeface="Times New Roman" panose="02020603050405020304" pitchFamily="18" charset="0"/>
                <a:cs typeface="Calibri" panose="020F0502020204030204" pitchFamily="34" charset="0"/>
                <a:sym typeface="Montserrat Light"/>
              </a:rPr>
              <a:t>PrimeCare</a:t>
            </a:r>
            <a:r>
              <a:rPr lang="en-US" altLang="en-US" sz="1800" dirty="0">
                <a:solidFill>
                  <a:schemeClr val="tx1"/>
                </a:solidFill>
                <a:latin typeface="+mn-lt"/>
                <a:ea typeface="Times New Roman" panose="02020603050405020304" pitchFamily="18" charset="0"/>
                <a:cs typeface="Calibri" panose="020F0502020204030204" pitchFamily="34" charset="0"/>
                <a:sym typeface="Montserrat Light"/>
              </a:rPr>
              <a:t>-OUD, $1,350,000. Both programs are 100% financed with governmental sources. This information or content and conclusions are those of the author/s and should not be construed as the official position or policy of, nor should any endorsements be inferred by HRSA, HHS or the U.S. Government.</a:t>
            </a:r>
            <a:endParaRPr lang="en-US" altLang="en-US" sz="1800" dirty="0">
              <a:solidFill>
                <a:schemeClr val="tx1"/>
              </a:solidFill>
              <a:latin typeface="+mn-lt"/>
              <a:sym typeface="Montserrat Light"/>
            </a:endParaRPr>
          </a:p>
        </p:txBody>
      </p:sp>
      <p:pic>
        <p:nvPicPr>
          <p:cNvPr id="7" name="Picture 6">
            <a:extLst>
              <a:ext uri="{FF2B5EF4-FFF2-40B4-BE49-F238E27FC236}">
                <a16:creationId xmlns:a16="http://schemas.microsoft.com/office/drawing/2014/main" id="{DDEE56C8-C024-4D40-95A5-566D01645E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09" y="4379655"/>
            <a:ext cx="2120900" cy="346075"/>
          </a:xfrm>
          <a:prstGeom prst="rect">
            <a:avLst/>
          </a:prstGeom>
          <a:solidFill>
            <a:schemeClr val="bg1"/>
          </a:solidFill>
        </p:spPr>
      </p:pic>
      <p:pic>
        <p:nvPicPr>
          <p:cNvPr id="8" name="Picture 5">
            <a:extLst>
              <a:ext uri="{FF2B5EF4-FFF2-40B4-BE49-F238E27FC236}">
                <a16:creationId xmlns:a16="http://schemas.microsoft.com/office/drawing/2014/main" id="{826DE238-FD15-9147-91E9-979ED2732F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3198" y="4379655"/>
            <a:ext cx="1955800" cy="346075"/>
          </a:xfrm>
          <a:prstGeom prst="rect">
            <a:avLst/>
          </a:prstGeom>
          <a:solidFill>
            <a:schemeClr val="bg1"/>
          </a:solidFill>
        </p:spPr>
      </p:pic>
      <p:pic>
        <p:nvPicPr>
          <p:cNvPr id="9" name="Picture 4">
            <a:extLst>
              <a:ext uri="{FF2B5EF4-FFF2-40B4-BE49-F238E27FC236}">
                <a16:creationId xmlns:a16="http://schemas.microsoft.com/office/drawing/2014/main" id="{A4C92F94-A7BA-0346-B5A4-D0634CFDD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0937" y="4147011"/>
            <a:ext cx="1028700" cy="631825"/>
          </a:xfrm>
          <a:prstGeom prst="rect">
            <a:avLst/>
          </a:prstGeom>
          <a:solidFill>
            <a:schemeClr val="bg1"/>
          </a:solidFill>
        </p:spPr>
      </p:pic>
      <p:pic>
        <p:nvPicPr>
          <p:cNvPr id="4" name="Audio 3">
            <a:hlinkClick r:id="" action="ppaction://media"/>
            <a:extLst>
              <a:ext uri="{FF2B5EF4-FFF2-40B4-BE49-F238E27FC236}">
                <a16:creationId xmlns:a16="http://schemas.microsoft.com/office/drawing/2014/main" id="{85531A4B-D61C-094F-B981-6A809C8238D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562952285"/>
      </p:ext>
    </p:extLst>
  </p:cSld>
  <p:clrMapOvr>
    <a:masterClrMapping/>
  </p:clrMapOvr>
  <mc:AlternateContent xmlns:mc="http://schemas.openxmlformats.org/markup-compatibility/2006">
    <mc:Choice xmlns:p14="http://schemas.microsoft.com/office/powerpoint/2010/main" Requires="p14">
      <p:transition spd="slow" p14:dur="2000" advTm="8989"/>
    </mc:Choice>
    <mc:Fallback>
      <p:transition spd="slow" advTm="8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grpSp>
        <p:nvGrpSpPr>
          <p:cNvPr id="1248" name="Google Shape;1248;p37"/>
          <p:cNvGrpSpPr/>
          <p:nvPr/>
        </p:nvGrpSpPr>
        <p:grpSpPr>
          <a:xfrm>
            <a:off x="6508500" y="278900"/>
            <a:ext cx="2962350" cy="2699900"/>
            <a:chOff x="6508500" y="278900"/>
            <a:chExt cx="2962350" cy="2699900"/>
          </a:xfrm>
        </p:grpSpPr>
        <p:sp>
          <p:nvSpPr>
            <p:cNvPr id="1249" name="Google Shape;1249;p37"/>
            <p:cNvSpPr/>
            <p:nvPr/>
          </p:nvSpPr>
          <p:spPr>
            <a:xfrm>
              <a:off x="6508500" y="278900"/>
              <a:ext cx="2962275" cy="2699900"/>
            </a:xfrm>
            <a:custGeom>
              <a:avLst/>
              <a:gdLst/>
              <a:ahLst/>
              <a:cxnLst/>
              <a:rect l="l" t="t" r="r" b="b"/>
              <a:pathLst>
                <a:path w="118491" h="107996" extrusionOk="0">
                  <a:moveTo>
                    <a:pt x="59938" y="1526"/>
                  </a:moveTo>
                  <a:lnTo>
                    <a:pt x="59938" y="21920"/>
                  </a:lnTo>
                  <a:lnTo>
                    <a:pt x="1538" y="21920"/>
                  </a:lnTo>
                  <a:lnTo>
                    <a:pt x="1525" y="1526"/>
                  </a:lnTo>
                  <a:close/>
                  <a:moveTo>
                    <a:pt x="116979" y="1526"/>
                  </a:moveTo>
                  <a:lnTo>
                    <a:pt x="116979" y="21920"/>
                  </a:lnTo>
                  <a:lnTo>
                    <a:pt x="60700" y="21920"/>
                  </a:lnTo>
                  <a:lnTo>
                    <a:pt x="60700" y="1526"/>
                  </a:lnTo>
                  <a:close/>
                  <a:moveTo>
                    <a:pt x="59938" y="22682"/>
                  </a:moveTo>
                  <a:lnTo>
                    <a:pt x="59938" y="49633"/>
                  </a:lnTo>
                  <a:lnTo>
                    <a:pt x="1538" y="49633"/>
                  </a:lnTo>
                  <a:lnTo>
                    <a:pt x="1538" y="22682"/>
                  </a:lnTo>
                  <a:close/>
                  <a:moveTo>
                    <a:pt x="116979" y="22682"/>
                  </a:moveTo>
                  <a:lnTo>
                    <a:pt x="116979" y="49633"/>
                  </a:lnTo>
                  <a:lnTo>
                    <a:pt x="60700" y="49633"/>
                  </a:lnTo>
                  <a:lnTo>
                    <a:pt x="60700" y="22682"/>
                  </a:lnTo>
                  <a:close/>
                  <a:moveTo>
                    <a:pt x="59938" y="50396"/>
                  </a:moveTo>
                  <a:lnTo>
                    <a:pt x="59938" y="77347"/>
                  </a:lnTo>
                  <a:lnTo>
                    <a:pt x="1538" y="77347"/>
                  </a:lnTo>
                  <a:lnTo>
                    <a:pt x="1538" y="50396"/>
                  </a:lnTo>
                  <a:close/>
                  <a:moveTo>
                    <a:pt x="116979" y="50396"/>
                  </a:moveTo>
                  <a:lnTo>
                    <a:pt x="116979" y="77347"/>
                  </a:lnTo>
                  <a:lnTo>
                    <a:pt x="60700" y="77347"/>
                  </a:lnTo>
                  <a:lnTo>
                    <a:pt x="60700" y="50396"/>
                  </a:lnTo>
                  <a:close/>
                  <a:moveTo>
                    <a:pt x="116979" y="78109"/>
                  </a:moveTo>
                  <a:lnTo>
                    <a:pt x="116979" y="106471"/>
                  </a:lnTo>
                  <a:lnTo>
                    <a:pt x="1525" y="106471"/>
                  </a:lnTo>
                  <a:lnTo>
                    <a:pt x="1525" y="78109"/>
                  </a:lnTo>
                  <a:lnTo>
                    <a:pt x="59938" y="78109"/>
                  </a:lnTo>
                  <a:lnTo>
                    <a:pt x="59938" y="106217"/>
                  </a:lnTo>
                  <a:lnTo>
                    <a:pt x="60700" y="106217"/>
                  </a:lnTo>
                  <a:lnTo>
                    <a:pt x="60700" y="78109"/>
                  </a:lnTo>
                  <a:close/>
                  <a:moveTo>
                    <a:pt x="0" y="1"/>
                  </a:moveTo>
                  <a:lnTo>
                    <a:pt x="0" y="107996"/>
                  </a:lnTo>
                  <a:lnTo>
                    <a:pt x="118491" y="107996"/>
                  </a:lnTo>
                  <a:lnTo>
                    <a:pt x="1184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7"/>
            <p:cNvSpPr/>
            <p:nvPr/>
          </p:nvSpPr>
          <p:spPr>
            <a:xfrm>
              <a:off x="6534150" y="304800"/>
              <a:ext cx="2936700" cy="2673900"/>
            </a:xfrm>
            <a:prstGeom prst="rect">
              <a:avLst/>
            </a:prstGeom>
            <a:solidFill>
              <a:srgbClr val="F1E3D3">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37"/>
          <p:cNvSpPr/>
          <p:nvPr/>
        </p:nvSpPr>
        <p:spPr>
          <a:xfrm>
            <a:off x="3833600" y="4342352"/>
            <a:ext cx="4272595" cy="659137"/>
          </a:xfrm>
          <a:custGeom>
            <a:avLst/>
            <a:gdLst/>
            <a:ahLst/>
            <a:cxnLst/>
            <a:rect l="l" t="t" r="r" b="b"/>
            <a:pathLst>
              <a:path w="107717" h="13663" extrusionOk="0">
                <a:moveTo>
                  <a:pt x="53861" y="1"/>
                </a:moveTo>
                <a:cubicBezTo>
                  <a:pt x="39577" y="1"/>
                  <a:pt x="25877" y="719"/>
                  <a:pt x="15775" y="2001"/>
                </a:cubicBezTo>
                <a:cubicBezTo>
                  <a:pt x="5678" y="3282"/>
                  <a:pt x="0" y="5019"/>
                  <a:pt x="0" y="6832"/>
                </a:cubicBezTo>
                <a:cubicBezTo>
                  <a:pt x="0" y="8644"/>
                  <a:pt x="5678" y="10381"/>
                  <a:pt x="15775" y="11663"/>
                </a:cubicBezTo>
                <a:cubicBezTo>
                  <a:pt x="25877" y="12944"/>
                  <a:pt x="39577" y="13663"/>
                  <a:pt x="53861" y="13663"/>
                </a:cubicBezTo>
                <a:cubicBezTo>
                  <a:pt x="68140" y="13663"/>
                  <a:pt x="81840" y="12944"/>
                  <a:pt x="91942" y="11663"/>
                </a:cubicBezTo>
                <a:cubicBezTo>
                  <a:pt x="102038" y="10381"/>
                  <a:pt x="107717" y="8644"/>
                  <a:pt x="107717" y="6832"/>
                </a:cubicBezTo>
                <a:cubicBezTo>
                  <a:pt x="107717" y="5019"/>
                  <a:pt x="102038" y="3282"/>
                  <a:pt x="91942" y="2001"/>
                </a:cubicBezTo>
                <a:cubicBezTo>
                  <a:pt x="81840" y="719"/>
                  <a:pt x="68140" y="1"/>
                  <a:pt x="53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7"/>
          <p:cNvSpPr txBox="1">
            <a:spLocks noGrp="1"/>
          </p:cNvSpPr>
          <p:nvPr>
            <p:ph type="title"/>
          </p:nvPr>
        </p:nvSpPr>
        <p:spPr>
          <a:xfrm>
            <a:off x="335544" y="984858"/>
            <a:ext cx="3386400" cy="174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tx2"/>
                </a:solidFill>
              </a:rPr>
              <a:t>01</a:t>
            </a:r>
            <a:endParaRPr dirty="0">
              <a:solidFill>
                <a:schemeClr val="tx2"/>
              </a:solidFill>
            </a:endParaRPr>
          </a:p>
        </p:txBody>
      </p:sp>
      <p:sp>
        <p:nvSpPr>
          <p:cNvPr id="1253" name="Google Shape;1253;p37"/>
          <p:cNvSpPr txBox="1">
            <a:spLocks noGrp="1"/>
          </p:cNvSpPr>
          <p:nvPr>
            <p:ph type="subTitle" idx="1"/>
          </p:nvPr>
        </p:nvSpPr>
        <p:spPr>
          <a:xfrm>
            <a:off x="583278" y="3265646"/>
            <a:ext cx="3386400" cy="86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Definitions, Prevalence, and Health Outcomes</a:t>
            </a:r>
            <a:endParaRPr dirty="0"/>
          </a:p>
        </p:txBody>
      </p:sp>
      <p:sp>
        <p:nvSpPr>
          <p:cNvPr id="3" name="Title 2">
            <a:extLst>
              <a:ext uri="{FF2B5EF4-FFF2-40B4-BE49-F238E27FC236}">
                <a16:creationId xmlns:a16="http://schemas.microsoft.com/office/drawing/2014/main" id="{EC5E0C7F-06CE-CB48-8BF7-866365D499C6}"/>
              </a:ext>
            </a:extLst>
          </p:cNvPr>
          <p:cNvSpPr>
            <a:spLocks noGrp="1"/>
          </p:cNvSpPr>
          <p:nvPr>
            <p:ph type="title" idx="2"/>
          </p:nvPr>
        </p:nvSpPr>
        <p:spPr>
          <a:xfrm>
            <a:off x="172481" y="2517946"/>
            <a:ext cx="4212736" cy="572700"/>
          </a:xfrm>
        </p:spPr>
        <p:txBody>
          <a:bodyPr/>
          <a:lstStyle/>
          <a:p>
            <a:r>
              <a:rPr lang="en-US" dirty="0"/>
              <a:t>BACKGROUND</a:t>
            </a:r>
          </a:p>
        </p:txBody>
      </p:sp>
      <p:grpSp>
        <p:nvGrpSpPr>
          <p:cNvPr id="1254" name="Google Shape;1254;p37"/>
          <p:cNvGrpSpPr/>
          <p:nvPr/>
        </p:nvGrpSpPr>
        <p:grpSpPr>
          <a:xfrm>
            <a:off x="7735414" y="3327616"/>
            <a:ext cx="1300093" cy="1673988"/>
            <a:chOff x="6740300" y="5214225"/>
            <a:chExt cx="584075" cy="752050"/>
          </a:xfrm>
        </p:grpSpPr>
        <p:sp>
          <p:nvSpPr>
            <p:cNvPr id="1255" name="Google Shape;1255;p37"/>
            <p:cNvSpPr/>
            <p:nvPr/>
          </p:nvSpPr>
          <p:spPr>
            <a:xfrm>
              <a:off x="7029850" y="5402425"/>
              <a:ext cx="294525" cy="151500"/>
            </a:xfrm>
            <a:custGeom>
              <a:avLst/>
              <a:gdLst/>
              <a:ahLst/>
              <a:cxnLst/>
              <a:rect l="l" t="t" r="r" b="b"/>
              <a:pathLst>
                <a:path w="11781" h="6060" extrusionOk="0">
                  <a:moveTo>
                    <a:pt x="11781" y="1"/>
                  </a:moveTo>
                  <a:cubicBezTo>
                    <a:pt x="10231" y="457"/>
                    <a:pt x="8601" y="521"/>
                    <a:pt x="6998" y="698"/>
                  </a:cubicBezTo>
                  <a:cubicBezTo>
                    <a:pt x="5395" y="880"/>
                    <a:pt x="3759" y="1186"/>
                    <a:pt x="2397" y="2055"/>
                  </a:cubicBezTo>
                  <a:cubicBezTo>
                    <a:pt x="1035" y="2918"/>
                    <a:pt x="1" y="4451"/>
                    <a:pt x="135" y="6060"/>
                  </a:cubicBezTo>
                  <a:cubicBezTo>
                    <a:pt x="1293" y="5020"/>
                    <a:pt x="2612" y="4564"/>
                    <a:pt x="4124" y="4189"/>
                  </a:cubicBezTo>
                  <a:cubicBezTo>
                    <a:pt x="5631" y="3808"/>
                    <a:pt x="7180" y="3556"/>
                    <a:pt x="8617" y="2966"/>
                  </a:cubicBezTo>
                  <a:cubicBezTo>
                    <a:pt x="10054" y="2376"/>
                    <a:pt x="11164" y="1433"/>
                    <a:pt x="117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7"/>
            <p:cNvSpPr/>
            <p:nvPr/>
          </p:nvSpPr>
          <p:spPr>
            <a:xfrm>
              <a:off x="6939625" y="5214225"/>
              <a:ext cx="113050" cy="328450"/>
            </a:xfrm>
            <a:custGeom>
              <a:avLst/>
              <a:gdLst/>
              <a:ahLst/>
              <a:cxnLst/>
              <a:rect l="l" t="t" r="r" b="b"/>
              <a:pathLst>
                <a:path w="4522" h="13138" extrusionOk="0">
                  <a:moveTo>
                    <a:pt x="3132" y="1"/>
                  </a:moveTo>
                  <a:lnTo>
                    <a:pt x="3132" y="1"/>
                  </a:lnTo>
                  <a:cubicBezTo>
                    <a:pt x="585" y="3808"/>
                    <a:pt x="1" y="8853"/>
                    <a:pt x="1615" y="13138"/>
                  </a:cubicBezTo>
                  <a:cubicBezTo>
                    <a:pt x="3915" y="9148"/>
                    <a:pt x="4521" y="4398"/>
                    <a:pt x="3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7"/>
            <p:cNvSpPr/>
            <p:nvPr/>
          </p:nvSpPr>
          <p:spPr>
            <a:xfrm>
              <a:off x="6976775" y="5234200"/>
              <a:ext cx="313700" cy="525225"/>
            </a:xfrm>
            <a:custGeom>
              <a:avLst/>
              <a:gdLst/>
              <a:ahLst/>
              <a:cxnLst/>
              <a:rect l="l" t="t" r="r" b="b"/>
              <a:pathLst>
                <a:path w="12548" h="21009" fill="none" extrusionOk="0">
                  <a:moveTo>
                    <a:pt x="1507" y="1"/>
                  </a:moveTo>
                  <a:cubicBezTo>
                    <a:pt x="1507" y="1"/>
                    <a:pt x="215" y="6816"/>
                    <a:pt x="107" y="12478"/>
                  </a:cubicBezTo>
                  <a:cubicBezTo>
                    <a:pt x="0" y="18145"/>
                    <a:pt x="788" y="21009"/>
                    <a:pt x="788" y="21009"/>
                  </a:cubicBezTo>
                  <a:cubicBezTo>
                    <a:pt x="788" y="18070"/>
                    <a:pt x="2258" y="12789"/>
                    <a:pt x="2258" y="12789"/>
                  </a:cubicBezTo>
                  <a:cubicBezTo>
                    <a:pt x="2869" y="11132"/>
                    <a:pt x="3957" y="9679"/>
                    <a:pt x="5582" y="8928"/>
                  </a:cubicBezTo>
                  <a:cubicBezTo>
                    <a:pt x="6681" y="8424"/>
                    <a:pt x="7872" y="8167"/>
                    <a:pt x="9062" y="7985"/>
                  </a:cubicBezTo>
                  <a:cubicBezTo>
                    <a:pt x="10209" y="7808"/>
                    <a:pt x="11469" y="7808"/>
                    <a:pt x="12547" y="735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7"/>
            <p:cNvSpPr/>
            <p:nvPr/>
          </p:nvSpPr>
          <p:spPr>
            <a:xfrm>
              <a:off x="6740300" y="5340875"/>
              <a:ext cx="195350" cy="212650"/>
            </a:xfrm>
            <a:custGeom>
              <a:avLst/>
              <a:gdLst/>
              <a:ahLst/>
              <a:cxnLst/>
              <a:rect l="l" t="t" r="r" b="b"/>
              <a:pathLst>
                <a:path w="7814" h="8506" extrusionOk="0">
                  <a:moveTo>
                    <a:pt x="1451" y="0"/>
                  </a:moveTo>
                  <a:cubicBezTo>
                    <a:pt x="936" y="0"/>
                    <a:pt x="424" y="125"/>
                    <a:pt x="1" y="377"/>
                  </a:cubicBezTo>
                  <a:cubicBezTo>
                    <a:pt x="548" y="522"/>
                    <a:pt x="1003" y="817"/>
                    <a:pt x="1320" y="1342"/>
                  </a:cubicBezTo>
                  <a:cubicBezTo>
                    <a:pt x="1636" y="1873"/>
                    <a:pt x="1936" y="2307"/>
                    <a:pt x="2092" y="2897"/>
                  </a:cubicBezTo>
                  <a:cubicBezTo>
                    <a:pt x="2810" y="5600"/>
                    <a:pt x="5073" y="7830"/>
                    <a:pt x="7786" y="8506"/>
                  </a:cubicBezTo>
                  <a:cubicBezTo>
                    <a:pt x="7786" y="8415"/>
                    <a:pt x="7813" y="8307"/>
                    <a:pt x="7786" y="8211"/>
                  </a:cubicBezTo>
                  <a:cubicBezTo>
                    <a:pt x="7400" y="6758"/>
                    <a:pt x="6274" y="4903"/>
                    <a:pt x="5298" y="3208"/>
                  </a:cubicBezTo>
                  <a:cubicBezTo>
                    <a:pt x="4751" y="2259"/>
                    <a:pt x="4076" y="1224"/>
                    <a:pt x="3202" y="554"/>
                  </a:cubicBezTo>
                  <a:cubicBezTo>
                    <a:pt x="2720" y="188"/>
                    <a:pt x="2083" y="0"/>
                    <a:pt x="14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7"/>
            <p:cNvSpPr/>
            <p:nvPr/>
          </p:nvSpPr>
          <p:spPr>
            <a:xfrm>
              <a:off x="6759875" y="5323875"/>
              <a:ext cx="236625" cy="435550"/>
            </a:xfrm>
            <a:custGeom>
              <a:avLst/>
              <a:gdLst/>
              <a:ahLst/>
              <a:cxnLst/>
              <a:rect l="l" t="t" r="r" b="b"/>
              <a:pathLst>
                <a:path w="9465" h="17422" fill="none" extrusionOk="0">
                  <a:moveTo>
                    <a:pt x="1" y="934"/>
                  </a:moveTo>
                  <a:cubicBezTo>
                    <a:pt x="1" y="934"/>
                    <a:pt x="1968" y="1"/>
                    <a:pt x="4263" y="4087"/>
                  </a:cubicBezTo>
                  <a:cubicBezTo>
                    <a:pt x="6558" y="8172"/>
                    <a:pt x="7062" y="8891"/>
                    <a:pt x="7421" y="10001"/>
                  </a:cubicBezTo>
                  <a:cubicBezTo>
                    <a:pt x="7775" y="11111"/>
                    <a:pt x="9464" y="17422"/>
                    <a:pt x="9464" y="17422"/>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7"/>
            <p:cNvSpPr/>
            <p:nvPr/>
          </p:nvSpPr>
          <p:spPr>
            <a:xfrm>
              <a:off x="6809875" y="5911550"/>
              <a:ext cx="327900" cy="54725"/>
            </a:xfrm>
            <a:custGeom>
              <a:avLst/>
              <a:gdLst/>
              <a:ahLst/>
              <a:cxnLst/>
              <a:rect l="l" t="t" r="r" b="b"/>
              <a:pathLst>
                <a:path w="13116" h="2189" extrusionOk="0">
                  <a:moveTo>
                    <a:pt x="6558" y="1"/>
                  </a:moveTo>
                  <a:cubicBezTo>
                    <a:pt x="2939" y="1"/>
                    <a:pt x="1" y="488"/>
                    <a:pt x="1" y="1094"/>
                  </a:cubicBezTo>
                  <a:cubicBezTo>
                    <a:pt x="1" y="1700"/>
                    <a:pt x="2939" y="2188"/>
                    <a:pt x="6558" y="2188"/>
                  </a:cubicBezTo>
                  <a:cubicBezTo>
                    <a:pt x="10183" y="2188"/>
                    <a:pt x="13116" y="1700"/>
                    <a:pt x="13116" y="1094"/>
                  </a:cubicBezTo>
                  <a:cubicBezTo>
                    <a:pt x="13116" y="488"/>
                    <a:pt x="10183" y="1"/>
                    <a:pt x="6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p:nvPr/>
          </p:nvSpPr>
          <p:spPr>
            <a:xfrm>
              <a:off x="6841375" y="5637300"/>
              <a:ext cx="280600" cy="300425"/>
            </a:xfrm>
            <a:custGeom>
              <a:avLst/>
              <a:gdLst/>
              <a:ahLst/>
              <a:cxnLst/>
              <a:rect l="l" t="t" r="r" b="b"/>
              <a:pathLst>
                <a:path w="11224" h="12017" extrusionOk="0">
                  <a:moveTo>
                    <a:pt x="11223" y="0"/>
                  </a:moveTo>
                  <a:lnTo>
                    <a:pt x="8987" y="16"/>
                  </a:lnTo>
                  <a:lnTo>
                    <a:pt x="8800" y="16"/>
                  </a:lnTo>
                  <a:lnTo>
                    <a:pt x="3422" y="43"/>
                  </a:lnTo>
                  <a:lnTo>
                    <a:pt x="2875" y="43"/>
                  </a:lnTo>
                  <a:lnTo>
                    <a:pt x="1" y="59"/>
                  </a:lnTo>
                  <a:lnTo>
                    <a:pt x="178" y="901"/>
                  </a:lnTo>
                  <a:lnTo>
                    <a:pt x="215" y="1051"/>
                  </a:lnTo>
                  <a:lnTo>
                    <a:pt x="285" y="1389"/>
                  </a:lnTo>
                  <a:lnTo>
                    <a:pt x="317" y="1544"/>
                  </a:lnTo>
                  <a:lnTo>
                    <a:pt x="794" y="3769"/>
                  </a:lnTo>
                  <a:lnTo>
                    <a:pt x="832" y="3941"/>
                  </a:lnTo>
                  <a:lnTo>
                    <a:pt x="998" y="4697"/>
                  </a:lnTo>
                  <a:lnTo>
                    <a:pt x="1030" y="4853"/>
                  </a:lnTo>
                  <a:lnTo>
                    <a:pt x="1073" y="5046"/>
                  </a:lnTo>
                  <a:lnTo>
                    <a:pt x="1111" y="5223"/>
                  </a:lnTo>
                  <a:lnTo>
                    <a:pt x="1341" y="6306"/>
                  </a:lnTo>
                  <a:lnTo>
                    <a:pt x="1379" y="6467"/>
                  </a:lnTo>
                  <a:lnTo>
                    <a:pt x="1545" y="7255"/>
                  </a:lnTo>
                  <a:lnTo>
                    <a:pt x="1582" y="7416"/>
                  </a:lnTo>
                  <a:lnTo>
                    <a:pt x="2027" y="9485"/>
                  </a:lnTo>
                  <a:lnTo>
                    <a:pt x="2060" y="9646"/>
                  </a:lnTo>
                  <a:lnTo>
                    <a:pt x="2070" y="9694"/>
                  </a:lnTo>
                  <a:lnTo>
                    <a:pt x="2102" y="9850"/>
                  </a:lnTo>
                  <a:lnTo>
                    <a:pt x="2135" y="9989"/>
                  </a:lnTo>
                  <a:lnTo>
                    <a:pt x="2172" y="10161"/>
                  </a:lnTo>
                  <a:lnTo>
                    <a:pt x="2483" y="11609"/>
                  </a:lnTo>
                  <a:cubicBezTo>
                    <a:pt x="2483" y="11609"/>
                    <a:pt x="2885" y="11871"/>
                    <a:pt x="4435" y="11973"/>
                  </a:cubicBezTo>
                  <a:cubicBezTo>
                    <a:pt x="4489" y="11979"/>
                    <a:pt x="4542" y="11984"/>
                    <a:pt x="4596" y="11984"/>
                  </a:cubicBezTo>
                  <a:cubicBezTo>
                    <a:pt x="4934" y="12005"/>
                    <a:pt x="5325" y="12016"/>
                    <a:pt x="5775" y="12016"/>
                  </a:cubicBezTo>
                  <a:cubicBezTo>
                    <a:pt x="5824" y="12017"/>
                    <a:pt x="5873" y="12017"/>
                    <a:pt x="5921" y="12017"/>
                  </a:cubicBezTo>
                  <a:cubicBezTo>
                    <a:pt x="6452" y="12017"/>
                    <a:pt x="6982" y="11990"/>
                    <a:pt x="7513" y="11941"/>
                  </a:cubicBezTo>
                  <a:cubicBezTo>
                    <a:pt x="7690" y="11920"/>
                    <a:pt x="7851" y="11898"/>
                    <a:pt x="7985" y="11877"/>
                  </a:cubicBezTo>
                  <a:cubicBezTo>
                    <a:pt x="8671" y="11753"/>
                    <a:pt x="8800" y="11609"/>
                    <a:pt x="8800" y="11609"/>
                  </a:cubicBezTo>
                  <a:lnTo>
                    <a:pt x="8837" y="11416"/>
                  </a:lnTo>
                  <a:lnTo>
                    <a:pt x="8880" y="11217"/>
                  </a:lnTo>
                  <a:lnTo>
                    <a:pt x="8971" y="10772"/>
                  </a:lnTo>
                  <a:lnTo>
                    <a:pt x="9009" y="10606"/>
                  </a:lnTo>
                  <a:lnTo>
                    <a:pt x="9341" y="9008"/>
                  </a:lnTo>
                  <a:lnTo>
                    <a:pt x="9379" y="8836"/>
                  </a:lnTo>
                  <a:lnTo>
                    <a:pt x="9792" y="6869"/>
                  </a:lnTo>
                  <a:lnTo>
                    <a:pt x="9834" y="6665"/>
                  </a:lnTo>
                  <a:lnTo>
                    <a:pt x="9851" y="6584"/>
                  </a:lnTo>
                  <a:lnTo>
                    <a:pt x="9877" y="6461"/>
                  </a:lnTo>
                  <a:lnTo>
                    <a:pt x="9888" y="6413"/>
                  </a:lnTo>
                  <a:lnTo>
                    <a:pt x="9910" y="6295"/>
                  </a:lnTo>
                  <a:lnTo>
                    <a:pt x="10204" y="4890"/>
                  </a:lnTo>
                  <a:lnTo>
                    <a:pt x="10247" y="4670"/>
                  </a:lnTo>
                  <a:lnTo>
                    <a:pt x="10864" y="1737"/>
                  </a:lnTo>
                  <a:lnTo>
                    <a:pt x="10901" y="1560"/>
                  </a:lnTo>
                  <a:lnTo>
                    <a:pt x="10901" y="1544"/>
                  </a:lnTo>
                  <a:lnTo>
                    <a:pt x="10934" y="1378"/>
                  </a:lnTo>
                  <a:lnTo>
                    <a:pt x="11094" y="606"/>
                  </a:lnTo>
                  <a:lnTo>
                    <a:pt x="11127" y="450"/>
                  </a:lnTo>
                  <a:lnTo>
                    <a:pt x="112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7"/>
            <p:cNvSpPr/>
            <p:nvPr/>
          </p:nvSpPr>
          <p:spPr>
            <a:xfrm>
              <a:off x="6845800" y="5638225"/>
              <a:ext cx="81125" cy="25350"/>
            </a:xfrm>
            <a:custGeom>
              <a:avLst/>
              <a:gdLst/>
              <a:ahLst/>
              <a:cxnLst/>
              <a:rect l="l" t="t" r="r" b="b"/>
              <a:pathLst>
                <a:path w="3245" h="1014" extrusionOk="0">
                  <a:moveTo>
                    <a:pt x="3245" y="1"/>
                  </a:moveTo>
                  <a:lnTo>
                    <a:pt x="2698" y="6"/>
                  </a:lnTo>
                  <a:cubicBezTo>
                    <a:pt x="1797" y="279"/>
                    <a:pt x="896" y="564"/>
                    <a:pt x="1" y="858"/>
                  </a:cubicBezTo>
                  <a:lnTo>
                    <a:pt x="38" y="1014"/>
                  </a:lnTo>
                  <a:cubicBezTo>
                    <a:pt x="1105" y="665"/>
                    <a:pt x="2172" y="328"/>
                    <a:pt x="3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7"/>
            <p:cNvSpPr/>
            <p:nvPr/>
          </p:nvSpPr>
          <p:spPr>
            <a:xfrm>
              <a:off x="6861225" y="5637550"/>
              <a:ext cx="204850" cy="98150"/>
            </a:xfrm>
            <a:custGeom>
              <a:avLst/>
              <a:gdLst/>
              <a:ahLst/>
              <a:cxnLst/>
              <a:rect l="l" t="t" r="r" b="b"/>
              <a:pathLst>
                <a:path w="8194" h="3926" extrusionOk="0">
                  <a:moveTo>
                    <a:pt x="8006" y="1"/>
                  </a:moveTo>
                  <a:cubicBezTo>
                    <a:pt x="7845" y="221"/>
                    <a:pt x="7652" y="408"/>
                    <a:pt x="7421" y="553"/>
                  </a:cubicBezTo>
                  <a:cubicBezTo>
                    <a:pt x="6290" y="1309"/>
                    <a:pt x="4955" y="1754"/>
                    <a:pt x="3668" y="2183"/>
                  </a:cubicBezTo>
                  <a:cubicBezTo>
                    <a:pt x="2413" y="2601"/>
                    <a:pt x="1121" y="3036"/>
                    <a:pt x="0" y="3754"/>
                  </a:cubicBezTo>
                  <a:lnTo>
                    <a:pt x="38" y="3926"/>
                  </a:lnTo>
                  <a:cubicBezTo>
                    <a:pt x="1153" y="3191"/>
                    <a:pt x="2456" y="2757"/>
                    <a:pt x="3721" y="2333"/>
                  </a:cubicBezTo>
                  <a:cubicBezTo>
                    <a:pt x="5014" y="1899"/>
                    <a:pt x="6359" y="1448"/>
                    <a:pt x="7512" y="682"/>
                  </a:cubicBezTo>
                  <a:cubicBezTo>
                    <a:pt x="7764" y="516"/>
                    <a:pt x="8038" y="285"/>
                    <a:pt x="81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7"/>
            <p:cNvSpPr/>
            <p:nvPr/>
          </p:nvSpPr>
          <p:spPr>
            <a:xfrm>
              <a:off x="6879975" y="5754175"/>
              <a:ext cx="217600" cy="68400"/>
            </a:xfrm>
            <a:custGeom>
              <a:avLst/>
              <a:gdLst/>
              <a:ahLst/>
              <a:cxnLst/>
              <a:rect l="l" t="t" r="r" b="b"/>
              <a:pathLst>
                <a:path w="8704" h="2736" extrusionOk="0">
                  <a:moveTo>
                    <a:pt x="8703" y="1"/>
                  </a:moveTo>
                  <a:lnTo>
                    <a:pt x="8703" y="1"/>
                  </a:lnTo>
                  <a:cubicBezTo>
                    <a:pt x="7475" y="778"/>
                    <a:pt x="5926" y="1094"/>
                    <a:pt x="4505" y="1330"/>
                  </a:cubicBezTo>
                  <a:lnTo>
                    <a:pt x="4382" y="1352"/>
                  </a:lnTo>
                  <a:cubicBezTo>
                    <a:pt x="2859" y="1604"/>
                    <a:pt x="1298" y="1861"/>
                    <a:pt x="1" y="2574"/>
                  </a:cubicBezTo>
                  <a:lnTo>
                    <a:pt x="33" y="2735"/>
                  </a:lnTo>
                  <a:cubicBezTo>
                    <a:pt x="1320" y="2017"/>
                    <a:pt x="2880" y="1759"/>
                    <a:pt x="4408" y="1507"/>
                  </a:cubicBezTo>
                  <a:lnTo>
                    <a:pt x="4526" y="1486"/>
                  </a:lnTo>
                  <a:cubicBezTo>
                    <a:pt x="5920" y="1261"/>
                    <a:pt x="7427" y="950"/>
                    <a:pt x="8655" y="215"/>
                  </a:cubicBezTo>
                  <a:lnTo>
                    <a:pt x="87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874900" y="5647500"/>
              <a:ext cx="244800" cy="151350"/>
            </a:xfrm>
            <a:custGeom>
              <a:avLst/>
              <a:gdLst/>
              <a:ahLst/>
              <a:cxnLst/>
              <a:rect l="l" t="t" r="r" b="b"/>
              <a:pathLst>
                <a:path w="9792" h="6054" extrusionOk="0">
                  <a:moveTo>
                    <a:pt x="9415" y="0"/>
                  </a:moveTo>
                  <a:cubicBezTo>
                    <a:pt x="8993" y="0"/>
                    <a:pt x="8571" y="146"/>
                    <a:pt x="8220" y="294"/>
                  </a:cubicBezTo>
                  <a:cubicBezTo>
                    <a:pt x="6440" y="1045"/>
                    <a:pt x="4896" y="2268"/>
                    <a:pt x="3405" y="3453"/>
                  </a:cubicBezTo>
                  <a:cubicBezTo>
                    <a:pt x="2413" y="4241"/>
                    <a:pt x="1389" y="5056"/>
                    <a:pt x="300" y="5726"/>
                  </a:cubicBezTo>
                  <a:cubicBezTo>
                    <a:pt x="220" y="5774"/>
                    <a:pt x="118" y="5833"/>
                    <a:pt x="0" y="5892"/>
                  </a:cubicBezTo>
                  <a:lnTo>
                    <a:pt x="32" y="6053"/>
                  </a:lnTo>
                  <a:cubicBezTo>
                    <a:pt x="156" y="5994"/>
                    <a:pt x="268" y="5930"/>
                    <a:pt x="386" y="5860"/>
                  </a:cubicBezTo>
                  <a:cubicBezTo>
                    <a:pt x="1480" y="5190"/>
                    <a:pt x="2509" y="4369"/>
                    <a:pt x="3507" y="3581"/>
                  </a:cubicBezTo>
                  <a:cubicBezTo>
                    <a:pt x="4987" y="2402"/>
                    <a:pt x="6520" y="1185"/>
                    <a:pt x="8284" y="439"/>
                  </a:cubicBezTo>
                  <a:cubicBezTo>
                    <a:pt x="8620" y="298"/>
                    <a:pt x="9019" y="158"/>
                    <a:pt x="9413" y="158"/>
                  </a:cubicBezTo>
                  <a:cubicBezTo>
                    <a:pt x="9530" y="158"/>
                    <a:pt x="9645" y="170"/>
                    <a:pt x="9759" y="198"/>
                  </a:cubicBezTo>
                  <a:lnTo>
                    <a:pt x="9791" y="42"/>
                  </a:lnTo>
                  <a:cubicBezTo>
                    <a:pt x="9667" y="13"/>
                    <a:pt x="9541" y="0"/>
                    <a:pt x="94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7029050" y="5917575"/>
              <a:ext cx="34200" cy="18000"/>
            </a:xfrm>
            <a:custGeom>
              <a:avLst/>
              <a:gdLst/>
              <a:ahLst/>
              <a:cxnLst/>
              <a:rect l="l" t="t" r="r" b="b"/>
              <a:pathLst>
                <a:path w="1368" h="720" extrusionOk="0">
                  <a:moveTo>
                    <a:pt x="1368" y="1"/>
                  </a:moveTo>
                  <a:lnTo>
                    <a:pt x="1368" y="1"/>
                  </a:lnTo>
                  <a:cubicBezTo>
                    <a:pt x="917" y="247"/>
                    <a:pt x="461" y="489"/>
                    <a:pt x="0" y="719"/>
                  </a:cubicBezTo>
                  <a:cubicBezTo>
                    <a:pt x="183" y="703"/>
                    <a:pt x="338" y="682"/>
                    <a:pt x="472" y="655"/>
                  </a:cubicBezTo>
                  <a:cubicBezTo>
                    <a:pt x="756" y="505"/>
                    <a:pt x="1046" y="355"/>
                    <a:pt x="1325" y="205"/>
                  </a:cubicBezTo>
                  <a:lnTo>
                    <a:pt x="1368" y="1"/>
                  </a:ln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6951425" y="5858075"/>
              <a:ext cx="124300" cy="78700"/>
            </a:xfrm>
            <a:custGeom>
              <a:avLst/>
              <a:gdLst/>
              <a:ahLst/>
              <a:cxnLst/>
              <a:rect l="l" t="t" r="r" b="b"/>
              <a:pathLst>
                <a:path w="4972" h="3148" extrusionOk="0">
                  <a:moveTo>
                    <a:pt x="4971" y="0"/>
                  </a:moveTo>
                  <a:lnTo>
                    <a:pt x="4971" y="0"/>
                  </a:lnTo>
                  <a:cubicBezTo>
                    <a:pt x="3867" y="327"/>
                    <a:pt x="2789" y="719"/>
                    <a:pt x="1733" y="1180"/>
                  </a:cubicBezTo>
                  <a:cubicBezTo>
                    <a:pt x="1180" y="1421"/>
                    <a:pt x="607" y="1700"/>
                    <a:pt x="263" y="2209"/>
                  </a:cubicBezTo>
                  <a:cubicBezTo>
                    <a:pt x="87" y="2483"/>
                    <a:pt x="1" y="2810"/>
                    <a:pt x="28" y="3137"/>
                  </a:cubicBezTo>
                  <a:cubicBezTo>
                    <a:pt x="81" y="3142"/>
                    <a:pt x="135" y="3148"/>
                    <a:pt x="188" y="3148"/>
                  </a:cubicBezTo>
                  <a:cubicBezTo>
                    <a:pt x="156" y="2847"/>
                    <a:pt x="231" y="2547"/>
                    <a:pt x="398" y="2295"/>
                  </a:cubicBezTo>
                  <a:cubicBezTo>
                    <a:pt x="714" y="1823"/>
                    <a:pt x="1261" y="1555"/>
                    <a:pt x="1797" y="1324"/>
                  </a:cubicBezTo>
                  <a:cubicBezTo>
                    <a:pt x="2816" y="879"/>
                    <a:pt x="3867" y="493"/>
                    <a:pt x="4934" y="177"/>
                  </a:cubicBezTo>
                  <a:lnTo>
                    <a:pt x="49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7"/>
            <p:cNvSpPr/>
            <p:nvPr/>
          </p:nvSpPr>
          <p:spPr>
            <a:xfrm>
              <a:off x="6891925" y="5797600"/>
              <a:ext cx="196525" cy="80725"/>
            </a:xfrm>
            <a:custGeom>
              <a:avLst/>
              <a:gdLst/>
              <a:ahLst/>
              <a:cxnLst/>
              <a:rect l="l" t="t" r="r" b="b"/>
              <a:pathLst>
                <a:path w="7861" h="3229" extrusionOk="0">
                  <a:moveTo>
                    <a:pt x="7861" y="1"/>
                  </a:moveTo>
                  <a:lnTo>
                    <a:pt x="7861" y="1"/>
                  </a:lnTo>
                  <a:cubicBezTo>
                    <a:pt x="5105" y="639"/>
                    <a:pt x="2461" y="1668"/>
                    <a:pt x="0" y="3068"/>
                  </a:cubicBezTo>
                  <a:lnTo>
                    <a:pt x="38" y="3229"/>
                  </a:lnTo>
                  <a:cubicBezTo>
                    <a:pt x="2472" y="1840"/>
                    <a:pt x="5094" y="811"/>
                    <a:pt x="7823" y="172"/>
                  </a:cubicBezTo>
                  <a:lnTo>
                    <a:pt x="7850" y="44"/>
                  </a:lnTo>
                  <a:lnTo>
                    <a:pt x="78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9" name="Google Shape;1269;p37"/>
          <p:cNvGrpSpPr/>
          <p:nvPr/>
        </p:nvGrpSpPr>
        <p:grpSpPr>
          <a:xfrm>
            <a:off x="5369863" y="2043129"/>
            <a:ext cx="2063634" cy="2789461"/>
            <a:chOff x="5446080" y="1594528"/>
            <a:chExt cx="2467871" cy="3335878"/>
          </a:xfrm>
        </p:grpSpPr>
        <p:sp>
          <p:nvSpPr>
            <p:cNvPr id="1270" name="Google Shape;1270;p37"/>
            <p:cNvSpPr/>
            <p:nvPr/>
          </p:nvSpPr>
          <p:spPr>
            <a:xfrm>
              <a:off x="6968466" y="2505898"/>
              <a:ext cx="945485" cy="886502"/>
            </a:xfrm>
            <a:custGeom>
              <a:avLst/>
              <a:gdLst/>
              <a:ahLst/>
              <a:cxnLst/>
              <a:rect l="l" t="t" r="r" b="b"/>
              <a:pathLst>
                <a:path w="15132" h="14188" extrusionOk="0">
                  <a:moveTo>
                    <a:pt x="3625" y="1"/>
                  </a:moveTo>
                  <a:lnTo>
                    <a:pt x="0" y="11620"/>
                  </a:lnTo>
                  <a:lnTo>
                    <a:pt x="10735" y="14156"/>
                  </a:lnTo>
                  <a:cubicBezTo>
                    <a:pt x="10823" y="14178"/>
                    <a:pt x="10912" y="14188"/>
                    <a:pt x="10999" y="14188"/>
                  </a:cubicBezTo>
                  <a:cubicBezTo>
                    <a:pt x="11500" y="14188"/>
                    <a:pt x="11960" y="13849"/>
                    <a:pt x="12097" y="13346"/>
                  </a:cubicBezTo>
                  <a:lnTo>
                    <a:pt x="14955" y="2751"/>
                  </a:lnTo>
                  <a:cubicBezTo>
                    <a:pt x="15132" y="2086"/>
                    <a:pt x="14681" y="1411"/>
                    <a:pt x="14001" y="1325"/>
                  </a:cubicBezTo>
                  <a:lnTo>
                    <a:pt x="3625" y="1"/>
                  </a:ln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90357" y="2444602"/>
              <a:ext cx="556907" cy="871756"/>
            </a:xfrm>
            <a:custGeom>
              <a:avLst/>
              <a:gdLst/>
              <a:ahLst/>
              <a:cxnLst/>
              <a:rect l="l" t="t" r="r" b="b"/>
              <a:pathLst>
                <a:path w="8913" h="13952" extrusionOk="0">
                  <a:moveTo>
                    <a:pt x="8736" y="0"/>
                  </a:moveTo>
                  <a:cubicBezTo>
                    <a:pt x="8736" y="0"/>
                    <a:pt x="7711" y="381"/>
                    <a:pt x="7009" y="2311"/>
                  </a:cubicBezTo>
                  <a:cubicBezTo>
                    <a:pt x="6312" y="4236"/>
                    <a:pt x="4585" y="10606"/>
                    <a:pt x="4585" y="10606"/>
                  </a:cubicBezTo>
                  <a:lnTo>
                    <a:pt x="1" y="10285"/>
                  </a:lnTo>
                  <a:lnTo>
                    <a:pt x="119" y="12917"/>
                  </a:lnTo>
                  <a:cubicBezTo>
                    <a:pt x="119" y="12917"/>
                    <a:pt x="4599" y="13952"/>
                    <a:pt x="6380" y="13952"/>
                  </a:cubicBezTo>
                  <a:cubicBezTo>
                    <a:pt x="6581" y="13952"/>
                    <a:pt x="6748" y="13939"/>
                    <a:pt x="6870" y="13909"/>
                  </a:cubicBezTo>
                  <a:cubicBezTo>
                    <a:pt x="8065" y="13614"/>
                    <a:pt x="8913" y="4880"/>
                    <a:pt x="8913" y="4880"/>
                  </a:cubicBezTo>
                  <a:lnTo>
                    <a:pt x="87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7327303" y="2059335"/>
              <a:ext cx="239558" cy="441626"/>
            </a:xfrm>
            <a:custGeom>
              <a:avLst/>
              <a:gdLst/>
              <a:ahLst/>
              <a:cxnLst/>
              <a:rect l="l" t="t" r="r" b="b"/>
              <a:pathLst>
                <a:path w="3834" h="7068" extrusionOk="0">
                  <a:moveTo>
                    <a:pt x="3625" y="0"/>
                  </a:moveTo>
                  <a:lnTo>
                    <a:pt x="236" y="1931"/>
                  </a:lnTo>
                  <a:cubicBezTo>
                    <a:pt x="236" y="1931"/>
                    <a:pt x="231" y="2150"/>
                    <a:pt x="225" y="2494"/>
                  </a:cubicBezTo>
                  <a:cubicBezTo>
                    <a:pt x="215" y="3040"/>
                    <a:pt x="193" y="3909"/>
                    <a:pt x="161" y="4767"/>
                  </a:cubicBezTo>
                  <a:cubicBezTo>
                    <a:pt x="123" y="5705"/>
                    <a:pt x="70" y="6622"/>
                    <a:pt x="0" y="7067"/>
                  </a:cubicBezTo>
                  <a:cubicBezTo>
                    <a:pt x="0" y="7067"/>
                    <a:pt x="2874" y="5271"/>
                    <a:pt x="3834" y="3603"/>
                  </a:cubicBezTo>
                  <a:cubicBezTo>
                    <a:pt x="3834" y="3603"/>
                    <a:pt x="3635" y="3255"/>
                    <a:pt x="3577" y="2134"/>
                  </a:cubicBezTo>
                  <a:cubicBezTo>
                    <a:pt x="3560" y="1866"/>
                    <a:pt x="3555" y="1609"/>
                    <a:pt x="3555" y="1368"/>
                  </a:cubicBezTo>
                  <a:cubicBezTo>
                    <a:pt x="3555" y="960"/>
                    <a:pt x="3577" y="601"/>
                    <a:pt x="3598" y="354"/>
                  </a:cubicBezTo>
                  <a:cubicBezTo>
                    <a:pt x="3609" y="134"/>
                    <a:pt x="3625" y="0"/>
                    <a:pt x="3625" y="0"/>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7337300" y="2081454"/>
              <a:ext cx="214502" cy="277797"/>
            </a:xfrm>
            <a:custGeom>
              <a:avLst/>
              <a:gdLst/>
              <a:ahLst/>
              <a:cxnLst/>
              <a:rect l="l" t="t" r="r" b="b"/>
              <a:pathLst>
                <a:path w="3433" h="4446" extrusionOk="0">
                  <a:moveTo>
                    <a:pt x="3433" y="0"/>
                  </a:moveTo>
                  <a:cubicBezTo>
                    <a:pt x="3417" y="247"/>
                    <a:pt x="3395" y="606"/>
                    <a:pt x="3390" y="1014"/>
                  </a:cubicBezTo>
                  <a:cubicBezTo>
                    <a:pt x="3245" y="1496"/>
                    <a:pt x="3020" y="1952"/>
                    <a:pt x="2719" y="2354"/>
                  </a:cubicBezTo>
                  <a:cubicBezTo>
                    <a:pt x="2189" y="3078"/>
                    <a:pt x="1486" y="3646"/>
                    <a:pt x="746" y="4145"/>
                  </a:cubicBezTo>
                  <a:cubicBezTo>
                    <a:pt x="521" y="4295"/>
                    <a:pt x="258" y="4445"/>
                    <a:pt x="1" y="4413"/>
                  </a:cubicBezTo>
                  <a:cubicBezTo>
                    <a:pt x="33" y="3560"/>
                    <a:pt x="55" y="2692"/>
                    <a:pt x="65" y="2140"/>
                  </a:cubicBezTo>
                  <a:cubicBezTo>
                    <a:pt x="736" y="2177"/>
                    <a:pt x="1395" y="1930"/>
                    <a:pt x="1942" y="1550"/>
                  </a:cubicBezTo>
                  <a:cubicBezTo>
                    <a:pt x="2526" y="1137"/>
                    <a:pt x="2998" y="579"/>
                    <a:pt x="3433" y="0"/>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485384" y="1770978"/>
              <a:ext cx="180012" cy="374333"/>
            </a:xfrm>
            <a:custGeom>
              <a:avLst/>
              <a:gdLst/>
              <a:ahLst/>
              <a:cxnLst/>
              <a:rect l="l" t="t" r="r" b="b"/>
              <a:pathLst>
                <a:path w="2881" h="5991" extrusionOk="0">
                  <a:moveTo>
                    <a:pt x="1979" y="1"/>
                  </a:moveTo>
                  <a:cubicBezTo>
                    <a:pt x="1787" y="1"/>
                    <a:pt x="1557" y="132"/>
                    <a:pt x="1320" y="310"/>
                  </a:cubicBezTo>
                  <a:cubicBezTo>
                    <a:pt x="725" y="765"/>
                    <a:pt x="323" y="1543"/>
                    <a:pt x="162" y="2374"/>
                  </a:cubicBezTo>
                  <a:cubicBezTo>
                    <a:pt x="1" y="3210"/>
                    <a:pt x="65" y="4090"/>
                    <a:pt x="258" y="4910"/>
                  </a:cubicBezTo>
                  <a:cubicBezTo>
                    <a:pt x="344" y="5269"/>
                    <a:pt x="473" y="5645"/>
                    <a:pt x="736" y="5849"/>
                  </a:cubicBezTo>
                  <a:cubicBezTo>
                    <a:pt x="860" y="5947"/>
                    <a:pt x="1004" y="5990"/>
                    <a:pt x="1151" y="5990"/>
                  </a:cubicBezTo>
                  <a:cubicBezTo>
                    <a:pt x="1422" y="5990"/>
                    <a:pt x="1705" y="5844"/>
                    <a:pt x="1910" y="5618"/>
                  </a:cubicBezTo>
                  <a:cubicBezTo>
                    <a:pt x="2221" y="5269"/>
                    <a:pt x="2398" y="4771"/>
                    <a:pt x="2559" y="4294"/>
                  </a:cubicBezTo>
                  <a:cubicBezTo>
                    <a:pt x="2719" y="3822"/>
                    <a:pt x="2880" y="3328"/>
                    <a:pt x="2880" y="2814"/>
                  </a:cubicBezTo>
                  <a:cubicBezTo>
                    <a:pt x="2880" y="2058"/>
                    <a:pt x="2569" y="1296"/>
                    <a:pt x="2430" y="562"/>
                  </a:cubicBezTo>
                  <a:cubicBezTo>
                    <a:pt x="2349" y="153"/>
                    <a:pt x="2186" y="1"/>
                    <a:pt x="19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151727" y="1677942"/>
              <a:ext cx="447000" cy="572527"/>
            </a:xfrm>
            <a:custGeom>
              <a:avLst/>
              <a:gdLst/>
              <a:ahLst/>
              <a:cxnLst/>
              <a:rect l="l" t="t" r="r" b="b"/>
              <a:pathLst>
                <a:path w="7154" h="9163" extrusionOk="0">
                  <a:moveTo>
                    <a:pt x="3391" y="1"/>
                  </a:moveTo>
                  <a:cubicBezTo>
                    <a:pt x="2972" y="1"/>
                    <a:pt x="2551" y="79"/>
                    <a:pt x="2151" y="238"/>
                  </a:cubicBezTo>
                  <a:cubicBezTo>
                    <a:pt x="1920" y="329"/>
                    <a:pt x="1706" y="453"/>
                    <a:pt x="1507" y="598"/>
                  </a:cubicBezTo>
                  <a:cubicBezTo>
                    <a:pt x="1271" y="769"/>
                    <a:pt x="1062" y="968"/>
                    <a:pt x="880" y="1193"/>
                  </a:cubicBezTo>
                  <a:cubicBezTo>
                    <a:pt x="210" y="2029"/>
                    <a:pt x="0" y="3118"/>
                    <a:pt x="43" y="4169"/>
                  </a:cubicBezTo>
                  <a:cubicBezTo>
                    <a:pt x="49" y="4308"/>
                    <a:pt x="59" y="4453"/>
                    <a:pt x="75" y="4592"/>
                  </a:cubicBezTo>
                  <a:lnTo>
                    <a:pt x="92" y="4726"/>
                  </a:lnTo>
                  <a:cubicBezTo>
                    <a:pt x="124" y="4968"/>
                    <a:pt x="161" y="5225"/>
                    <a:pt x="210" y="5482"/>
                  </a:cubicBezTo>
                  <a:cubicBezTo>
                    <a:pt x="381" y="6356"/>
                    <a:pt x="671" y="7279"/>
                    <a:pt x="1175" y="7981"/>
                  </a:cubicBezTo>
                  <a:cubicBezTo>
                    <a:pt x="1330" y="8201"/>
                    <a:pt x="1507" y="8399"/>
                    <a:pt x="1711" y="8571"/>
                  </a:cubicBezTo>
                  <a:cubicBezTo>
                    <a:pt x="2200" y="8975"/>
                    <a:pt x="2821" y="9162"/>
                    <a:pt x="3456" y="9162"/>
                  </a:cubicBezTo>
                  <a:cubicBezTo>
                    <a:pt x="4235" y="9162"/>
                    <a:pt x="5034" y="8881"/>
                    <a:pt x="5630" y="8372"/>
                  </a:cubicBezTo>
                  <a:cubicBezTo>
                    <a:pt x="6821" y="7359"/>
                    <a:pt x="7153" y="5386"/>
                    <a:pt x="7019" y="3911"/>
                  </a:cubicBezTo>
                  <a:cubicBezTo>
                    <a:pt x="6901" y="2565"/>
                    <a:pt x="6349" y="1295"/>
                    <a:pt x="5218" y="544"/>
                  </a:cubicBezTo>
                  <a:cubicBezTo>
                    <a:pt x="4667" y="184"/>
                    <a:pt x="4031" y="1"/>
                    <a:pt x="3391" y="1"/>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473700" y="1852706"/>
              <a:ext cx="91849" cy="159955"/>
            </a:xfrm>
            <a:custGeom>
              <a:avLst/>
              <a:gdLst/>
              <a:ahLst/>
              <a:cxnLst/>
              <a:rect l="l" t="t" r="r" b="b"/>
              <a:pathLst>
                <a:path w="1470" h="2560" extrusionOk="0">
                  <a:moveTo>
                    <a:pt x="839" y="0"/>
                  </a:moveTo>
                  <a:cubicBezTo>
                    <a:pt x="630" y="0"/>
                    <a:pt x="409" y="97"/>
                    <a:pt x="263" y="272"/>
                  </a:cubicBezTo>
                  <a:cubicBezTo>
                    <a:pt x="0" y="589"/>
                    <a:pt x="199" y="980"/>
                    <a:pt x="311" y="1318"/>
                  </a:cubicBezTo>
                  <a:cubicBezTo>
                    <a:pt x="429" y="1677"/>
                    <a:pt x="536" y="2036"/>
                    <a:pt x="644" y="2396"/>
                  </a:cubicBezTo>
                  <a:cubicBezTo>
                    <a:pt x="654" y="2449"/>
                    <a:pt x="687" y="2503"/>
                    <a:pt x="729" y="2541"/>
                  </a:cubicBezTo>
                  <a:cubicBezTo>
                    <a:pt x="749" y="2554"/>
                    <a:pt x="772" y="2560"/>
                    <a:pt x="795" y="2560"/>
                  </a:cubicBezTo>
                  <a:cubicBezTo>
                    <a:pt x="855" y="2560"/>
                    <a:pt x="920" y="2521"/>
                    <a:pt x="955" y="2471"/>
                  </a:cubicBezTo>
                  <a:cubicBezTo>
                    <a:pt x="992" y="2396"/>
                    <a:pt x="1014" y="2310"/>
                    <a:pt x="1014" y="2219"/>
                  </a:cubicBezTo>
                  <a:cubicBezTo>
                    <a:pt x="1046" y="1897"/>
                    <a:pt x="1121" y="1586"/>
                    <a:pt x="1234" y="1280"/>
                  </a:cubicBezTo>
                  <a:cubicBezTo>
                    <a:pt x="1335" y="1012"/>
                    <a:pt x="1469" y="728"/>
                    <a:pt x="1400" y="449"/>
                  </a:cubicBezTo>
                  <a:cubicBezTo>
                    <a:pt x="1327" y="139"/>
                    <a:pt x="1091" y="0"/>
                    <a:pt x="839"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7444520" y="1658260"/>
              <a:ext cx="193383" cy="326971"/>
            </a:xfrm>
            <a:custGeom>
              <a:avLst/>
              <a:gdLst/>
              <a:ahLst/>
              <a:cxnLst/>
              <a:rect l="l" t="t" r="r" b="b"/>
              <a:pathLst>
                <a:path w="3095" h="5233" extrusionOk="0">
                  <a:moveTo>
                    <a:pt x="1456" y="1"/>
                  </a:moveTo>
                  <a:cubicBezTo>
                    <a:pt x="950" y="1"/>
                    <a:pt x="811" y="394"/>
                    <a:pt x="575" y="762"/>
                  </a:cubicBezTo>
                  <a:cubicBezTo>
                    <a:pt x="274" y="1224"/>
                    <a:pt x="1" y="1738"/>
                    <a:pt x="38" y="2307"/>
                  </a:cubicBezTo>
                  <a:cubicBezTo>
                    <a:pt x="65" y="2703"/>
                    <a:pt x="242" y="3073"/>
                    <a:pt x="408" y="3433"/>
                  </a:cubicBezTo>
                  <a:lnTo>
                    <a:pt x="1164" y="5025"/>
                  </a:lnTo>
                  <a:cubicBezTo>
                    <a:pt x="1191" y="5095"/>
                    <a:pt x="1234" y="5154"/>
                    <a:pt x="1293" y="5202"/>
                  </a:cubicBezTo>
                  <a:cubicBezTo>
                    <a:pt x="1326" y="5223"/>
                    <a:pt x="1363" y="5232"/>
                    <a:pt x="1400" y="5232"/>
                  </a:cubicBezTo>
                  <a:cubicBezTo>
                    <a:pt x="1506" y="5232"/>
                    <a:pt x="1615" y="5155"/>
                    <a:pt x="1663" y="5052"/>
                  </a:cubicBezTo>
                  <a:cubicBezTo>
                    <a:pt x="1727" y="4918"/>
                    <a:pt x="1711" y="4762"/>
                    <a:pt x="1701" y="4612"/>
                  </a:cubicBezTo>
                  <a:cubicBezTo>
                    <a:pt x="1690" y="4462"/>
                    <a:pt x="1684" y="4301"/>
                    <a:pt x="1765" y="4173"/>
                  </a:cubicBezTo>
                  <a:cubicBezTo>
                    <a:pt x="1985" y="3813"/>
                    <a:pt x="2601" y="4033"/>
                    <a:pt x="2907" y="3744"/>
                  </a:cubicBezTo>
                  <a:cubicBezTo>
                    <a:pt x="3089" y="3572"/>
                    <a:pt x="3095" y="3293"/>
                    <a:pt x="3089" y="3047"/>
                  </a:cubicBezTo>
                  <a:cubicBezTo>
                    <a:pt x="3073" y="2553"/>
                    <a:pt x="3062" y="2060"/>
                    <a:pt x="2944" y="1583"/>
                  </a:cubicBezTo>
                  <a:cubicBezTo>
                    <a:pt x="2827" y="1106"/>
                    <a:pt x="2601" y="639"/>
                    <a:pt x="2231" y="317"/>
                  </a:cubicBezTo>
                  <a:cubicBezTo>
                    <a:pt x="2022" y="130"/>
                    <a:pt x="1765" y="17"/>
                    <a:pt x="1486" y="1"/>
                  </a:cubicBezTo>
                  <a:cubicBezTo>
                    <a:pt x="1476" y="1"/>
                    <a:pt x="1466" y="1"/>
                    <a:pt x="14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112551" y="1594528"/>
              <a:ext cx="420820" cy="274361"/>
            </a:xfrm>
            <a:custGeom>
              <a:avLst/>
              <a:gdLst/>
              <a:ahLst/>
              <a:cxnLst/>
              <a:rect l="l" t="t" r="r" b="b"/>
              <a:pathLst>
                <a:path w="6735" h="4391" extrusionOk="0">
                  <a:moveTo>
                    <a:pt x="4145" y="1"/>
                  </a:moveTo>
                  <a:cubicBezTo>
                    <a:pt x="3603" y="1"/>
                    <a:pt x="3144" y="516"/>
                    <a:pt x="2601" y="662"/>
                  </a:cubicBezTo>
                  <a:cubicBezTo>
                    <a:pt x="2236" y="758"/>
                    <a:pt x="1845" y="689"/>
                    <a:pt x="1485" y="790"/>
                  </a:cubicBezTo>
                  <a:cubicBezTo>
                    <a:pt x="1008" y="919"/>
                    <a:pt x="643" y="1332"/>
                    <a:pt x="434" y="1799"/>
                  </a:cubicBezTo>
                  <a:cubicBezTo>
                    <a:pt x="225" y="2260"/>
                    <a:pt x="145" y="2774"/>
                    <a:pt x="70" y="3278"/>
                  </a:cubicBezTo>
                  <a:cubicBezTo>
                    <a:pt x="32" y="3547"/>
                    <a:pt x="0" y="3841"/>
                    <a:pt x="139" y="4072"/>
                  </a:cubicBezTo>
                  <a:cubicBezTo>
                    <a:pt x="285" y="4308"/>
                    <a:pt x="573" y="4391"/>
                    <a:pt x="853" y="4391"/>
                  </a:cubicBezTo>
                  <a:cubicBezTo>
                    <a:pt x="904" y="4391"/>
                    <a:pt x="954" y="4388"/>
                    <a:pt x="1003" y="4383"/>
                  </a:cubicBezTo>
                  <a:cubicBezTo>
                    <a:pt x="1464" y="4329"/>
                    <a:pt x="1904" y="4136"/>
                    <a:pt x="2252" y="3831"/>
                  </a:cubicBezTo>
                  <a:cubicBezTo>
                    <a:pt x="2531" y="3589"/>
                    <a:pt x="2783" y="3273"/>
                    <a:pt x="3137" y="3203"/>
                  </a:cubicBezTo>
                  <a:cubicBezTo>
                    <a:pt x="3180" y="3196"/>
                    <a:pt x="3224" y="3192"/>
                    <a:pt x="3266" y="3192"/>
                  </a:cubicBezTo>
                  <a:cubicBezTo>
                    <a:pt x="3681" y="3192"/>
                    <a:pt x="4060" y="3516"/>
                    <a:pt x="4488" y="3584"/>
                  </a:cubicBezTo>
                  <a:cubicBezTo>
                    <a:pt x="4545" y="3594"/>
                    <a:pt x="4600" y="3598"/>
                    <a:pt x="4651" y="3598"/>
                  </a:cubicBezTo>
                  <a:cubicBezTo>
                    <a:pt x="5128" y="3598"/>
                    <a:pt x="5387" y="3220"/>
                    <a:pt x="5716" y="2882"/>
                  </a:cubicBezTo>
                  <a:cubicBezTo>
                    <a:pt x="6043" y="2538"/>
                    <a:pt x="6424" y="2281"/>
                    <a:pt x="6590" y="1804"/>
                  </a:cubicBezTo>
                  <a:cubicBezTo>
                    <a:pt x="6735" y="1386"/>
                    <a:pt x="6627" y="844"/>
                    <a:pt x="6252" y="635"/>
                  </a:cubicBezTo>
                  <a:cubicBezTo>
                    <a:pt x="5973" y="485"/>
                    <a:pt x="5635" y="549"/>
                    <a:pt x="5324" y="469"/>
                  </a:cubicBezTo>
                  <a:cubicBezTo>
                    <a:pt x="4949" y="372"/>
                    <a:pt x="4638" y="56"/>
                    <a:pt x="4252" y="8"/>
                  </a:cubicBezTo>
                  <a:cubicBezTo>
                    <a:pt x="4216" y="3"/>
                    <a:pt x="4181" y="1"/>
                    <a:pt x="41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7246201" y="1947866"/>
              <a:ext cx="48611" cy="157893"/>
            </a:xfrm>
            <a:custGeom>
              <a:avLst/>
              <a:gdLst/>
              <a:ahLst/>
              <a:cxnLst/>
              <a:rect l="l" t="t" r="r" b="b"/>
              <a:pathLst>
                <a:path w="778" h="2527" extrusionOk="0">
                  <a:moveTo>
                    <a:pt x="19" y="1"/>
                  </a:moveTo>
                  <a:cubicBezTo>
                    <a:pt x="14" y="1"/>
                    <a:pt x="9" y="3"/>
                    <a:pt x="6" y="9"/>
                  </a:cubicBezTo>
                  <a:cubicBezTo>
                    <a:pt x="0" y="15"/>
                    <a:pt x="0" y="26"/>
                    <a:pt x="6" y="31"/>
                  </a:cubicBezTo>
                  <a:cubicBezTo>
                    <a:pt x="177" y="197"/>
                    <a:pt x="226" y="438"/>
                    <a:pt x="231" y="674"/>
                  </a:cubicBezTo>
                  <a:cubicBezTo>
                    <a:pt x="236" y="916"/>
                    <a:pt x="156" y="1135"/>
                    <a:pt x="92" y="1371"/>
                  </a:cubicBezTo>
                  <a:cubicBezTo>
                    <a:pt x="54" y="1489"/>
                    <a:pt x="27" y="1613"/>
                    <a:pt x="17" y="1736"/>
                  </a:cubicBezTo>
                  <a:cubicBezTo>
                    <a:pt x="0" y="1870"/>
                    <a:pt x="38" y="2004"/>
                    <a:pt x="118" y="2117"/>
                  </a:cubicBezTo>
                  <a:cubicBezTo>
                    <a:pt x="274" y="2315"/>
                    <a:pt x="488" y="2460"/>
                    <a:pt x="735" y="2524"/>
                  </a:cubicBezTo>
                  <a:cubicBezTo>
                    <a:pt x="739" y="2526"/>
                    <a:pt x="743" y="2526"/>
                    <a:pt x="747" y="2526"/>
                  </a:cubicBezTo>
                  <a:cubicBezTo>
                    <a:pt x="759" y="2526"/>
                    <a:pt x="769" y="2520"/>
                    <a:pt x="773" y="2508"/>
                  </a:cubicBezTo>
                  <a:cubicBezTo>
                    <a:pt x="778" y="2492"/>
                    <a:pt x="773" y="2476"/>
                    <a:pt x="757" y="2465"/>
                  </a:cubicBezTo>
                  <a:cubicBezTo>
                    <a:pt x="542" y="2379"/>
                    <a:pt x="360" y="2235"/>
                    <a:pt x="215" y="2047"/>
                  </a:cubicBezTo>
                  <a:cubicBezTo>
                    <a:pt x="81" y="1870"/>
                    <a:pt x="145" y="1629"/>
                    <a:pt x="204" y="1398"/>
                  </a:cubicBezTo>
                  <a:cubicBezTo>
                    <a:pt x="231" y="1286"/>
                    <a:pt x="269" y="1168"/>
                    <a:pt x="290" y="1044"/>
                  </a:cubicBezTo>
                  <a:cubicBezTo>
                    <a:pt x="317" y="921"/>
                    <a:pt x="328" y="798"/>
                    <a:pt x="317" y="674"/>
                  </a:cubicBezTo>
                  <a:cubicBezTo>
                    <a:pt x="306" y="428"/>
                    <a:pt x="220" y="165"/>
                    <a:pt x="27" y="4"/>
                  </a:cubicBezTo>
                  <a:cubicBezTo>
                    <a:pt x="25" y="2"/>
                    <a:pt x="22" y="1"/>
                    <a:pt x="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7308184" y="2075268"/>
              <a:ext cx="27555" cy="29367"/>
            </a:xfrm>
            <a:custGeom>
              <a:avLst/>
              <a:gdLst/>
              <a:ahLst/>
              <a:cxnLst/>
              <a:rect l="l" t="t" r="r" b="b"/>
              <a:pathLst>
                <a:path w="441" h="470" extrusionOk="0">
                  <a:moveTo>
                    <a:pt x="276" y="1"/>
                  </a:moveTo>
                  <a:cubicBezTo>
                    <a:pt x="269" y="1"/>
                    <a:pt x="263" y="6"/>
                    <a:pt x="263" y="13"/>
                  </a:cubicBezTo>
                  <a:cubicBezTo>
                    <a:pt x="252" y="19"/>
                    <a:pt x="252" y="35"/>
                    <a:pt x="263" y="40"/>
                  </a:cubicBezTo>
                  <a:cubicBezTo>
                    <a:pt x="306" y="78"/>
                    <a:pt x="338" y="121"/>
                    <a:pt x="365" y="174"/>
                  </a:cubicBezTo>
                  <a:cubicBezTo>
                    <a:pt x="387" y="222"/>
                    <a:pt x="387" y="276"/>
                    <a:pt x="354" y="319"/>
                  </a:cubicBezTo>
                  <a:cubicBezTo>
                    <a:pt x="334" y="342"/>
                    <a:pt x="306" y="355"/>
                    <a:pt x="276" y="355"/>
                  </a:cubicBezTo>
                  <a:cubicBezTo>
                    <a:pt x="257" y="355"/>
                    <a:pt x="239" y="351"/>
                    <a:pt x="220" y="340"/>
                  </a:cubicBezTo>
                  <a:cubicBezTo>
                    <a:pt x="167" y="314"/>
                    <a:pt x="118" y="287"/>
                    <a:pt x="70" y="255"/>
                  </a:cubicBezTo>
                  <a:cubicBezTo>
                    <a:pt x="65" y="249"/>
                    <a:pt x="59" y="249"/>
                    <a:pt x="54" y="249"/>
                  </a:cubicBezTo>
                  <a:cubicBezTo>
                    <a:pt x="38" y="249"/>
                    <a:pt x="17" y="260"/>
                    <a:pt x="17" y="281"/>
                  </a:cubicBezTo>
                  <a:lnTo>
                    <a:pt x="0" y="426"/>
                  </a:lnTo>
                  <a:cubicBezTo>
                    <a:pt x="0" y="448"/>
                    <a:pt x="17" y="464"/>
                    <a:pt x="38" y="469"/>
                  </a:cubicBezTo>
                  <a:cubicBezTo>
                    <a:pt x="59" y="469"/>
                    <a:pt x="76" y="453"/>
                    <a:pt x="81" y="432"/>
                  </a:cubicBezTo>
                  <a:lnTo>
                    <a:pt x="84" y="341"/>
                  </a:lnTo>
                  <a:lnTo>
                    <a:pt x="84" y="341"/>
                  </a:lnTo>
                  <a:cubicBezTo>
                    <a:pt x="121" y="362"/>
                    <a:pt x="161" y="379"/>
                    <a:pt x="199" y="394"/>
                  </a:cubicBezTo>
                  <a:cubicBezTo>
                    <a:pt x="223" y="405"/>
                    <a:pt x="247" y="410"/>
                    <a:pt x="272" y="410"/>
                  </a:cubicBezTo>
                  <a:cubicBezTo>
                    <a:pt x="319" y="410"/>
                    <a:pt x="365" y="390"/>
                    <a:pt x="397" y="351"/>
                  </a:cubicBezTo>
                  <a:cubicBezTo>
                    <a:pt x="440" y="287"/>
                    <a:pt x="440" y="212"/>
                    <a:pt x="403" y="147"/>
                  </a:cubicBezTo>
                  <a:cubicBezTo>
                    <a:pt x="376" y="94"/>
                    <a:pt x="333" y="40"/>
                    <a:pt x="285" y="3"/>
                  </a:cubicBezTo>
                  <a:cubicBezTo>
                    <a:pt x="282" y="1"/>
                    <a:pt x="279"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7325929" y="1977608"/>
              <a:ext cx="33553" cy="31116"/>
            </a:xfrm>
            <a:custGeom>
              <a:avLst/>
              <a:gdLst/>
              <a:ahLst/>
              <a:cxnLst/>
              <a:rect l="l" t="t" r="r" b="b"/>
              <a:pathLst>
                <a:path w="537" h="498" extrusionOk="0">
                  <a:moveTo>
                    <a:pt x="269" y="1"/>
                  </a:moveTo>
                  <a:cubicBezTo>
                    <a:pt x="253" y="1"/>
                    <a:pt x="237" y="2"/>
                    <a:pt x="220" y="5"/>
                  </a:cubicBezTo>
                  <a:cubicBezTo>
                    <a:pt x="86" y="27"/>
                    <a:pt x="1" y="161"/>
                    <a:pt x="22" y="295"/>
                  </a:cubicBezTo>
                  <a:cubicBezTo>
                    <a:pt x="46" y="413"/>
                    <a:pt x="149" y="498"/>
                    <a:pt x="265" y="498"/>
                  </a:cubicBezTo>
                  <a:cubicBezTo>
                    <a:pt x="280" y="498"/>
                    <a:pt x="296" y="496"/>
                    <a:pt x="312" y="493"/>
                  </a:cubicBezTo>
                  <a:cubicBezTo>
                    <a:pt x="451" y="466"/>
                    <a:pt x="537" y="338"/>
                    <a:pt x="515" y="204"/>
                  </a:cubicBezTo>
                  <a:cubicBezTo>
                    <a:pt x="492" y="85"/>
                    <a:pt x="389" y="1"/>
                    <a:pt x="2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198964" y="1990042"/>
              <a:ext cx="33553" cy="31116"/>
            </a:xfrm>
            <a:custGeom>
              <a:avLst/>
              <a:gdLst/>
              <a:ahLst/>
              <a:cxnLst/>
              <a:rect l="l" t="t" r="r" b="b"/>
              <a:pathLst>
                <a:path w="537" h="498" extrusionOk="0">
                  <a:moveTo>
                    <a:pt x="273" y="0"/>
                  </a:moveTo>
                  <a:cubicBezTo>
                    <a:pt x="257" y="0"/>
                    <a:pt x="241" y="2"/>
                    <a:pt x="226" y="5"/>
                  </a:cubicBezTo>
                  <a:cubicBezTo>
                    <a:pt x="86" y="32"/>
                    <a:pt x="0" y="160"/>
                    <a:pt x="27" y="294"/>
                  </a:cubicBezTo>
                  <a:cubicBezTo>
                    <a:pt x="46" y="412"/>
                    <a:pt x="148" y="497"/>
                    <a:pt x="268" y="497"/>
                  </a:cubicBezTo>
                  <a:cubicBezTo>
                    <a:pt x="284" y="497"/>
                    <a:pt x="300" y="496"/>
                    <a:pt x="317" y="493"/>
                  </a:cubicBezTo>
                  <a:cubicBezTo>
                    <a:pt x="451" y="466"/>
                    <a:pt x="537" y="337"/>
                    <a:pt x="515" y="203"/>
                  </a:cubicBezTo>
                  <a:cubicBezTo>
                    <a:pt x="492" y="85"/>
                    <a:pt x="389" y="0"/>
                    <a:pt x="2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7300123" y="1906690"/>
              <a:ext cx="125715" cy="50486"/>
            </a:xfrm>
            <a:custGeom>
              <a:avLst/>
              <a:gdLst/>
              <a:ahLst/>
              <a:cxnLst/>
              <a:rect l="l" t="t" r="r" b="b"/>
              <a:pathLst>
                <a:path w="2012" h="808" extrusionOk="0">
                  <a:moveTo>
                    <a:pt x="700" y="1"/>
                  </a:moveTo>
                  <a:cubicBezTo>
                    <a:pt x="484" y="1"/>
                    <a:pt x="265" y="47"/>
                    <a:pt x="151" y="207"/>
                  </a:cubicBezTo>
                  <a:cubicBezTo>
                    <a:pt x="33" y="357"/>
                    <a:pt x="1" y="577"/>
                    <a:pt x="162" y="711"/>
                  </a:cubicBezTo>
                  <a:cubicBezTo>
                    <a:pt x="256" y="793"/>
                    <a:pt x="405" y="808"/>
                    <a:pt x="547" y="808"/>
                  </a:cubicBezTo>
                  <a:cubicBezTo>
                    <a:pt x="630" y="808"/>
                    <a:pt x="711" y="803"/>
                    <a:pt x="778" y="803"/>
                  </a:cubicBezTo>
                  <a:cubicBezTo>
                    <a:pt x="803" y="803"/>
                    <a:pt x="827" y="803"/>
                    <a:pt x="852" y="803"/>
                  </a:cubicBezTo>
                  <a:cubicBezTo>
                    <a:pt x="1074" y="803"/>
                    <a:pt x="1296" y="781"/>
                    <a:pt x="1518" y="733"/>
                  </a:cubicBezTo>
                  <a:cubicBezTo>
                    <a:pt x="1577" y="722"/>
                    <a:pt x="1631" y="690"/>
                    <a:pt x="1674" y="652"/>
                  </a:cubicBezTo>
                  <a:cubicBezTo>
                    <a:pt x="2011" y="325"/>
                    <a:pt x="1288" y="79"/>
                    <a:pt x="1084" y="41"/>
                  </a:cubicBezTo>
                  <a:cubicBezTo>
                    <a:pt x="977" y="20"/>
                    <a:pt x="839" y="1"/>
                    <a:pt x="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154414" y="1920124"/>
              <a:ext cx="87163" cy="46237"/>
            </a:xfrm>
            <a:custGeom>
              <a:avLst/>
              <a:gdLst/>
              <a:ahLst/>
              <a:cxnLst/>
              <a:rect l="l" t="t" r="r" b="b"/>
              <a:pathLst>
                <a:path w="1395" h="740" extrusionOk="0">
                  <a:moveTo>
                    <a:pt x="849" y="0"/>
                  </a:moveTo>
                  <a:cubicBezTo>
                    <a:pt x="689" y="0"/>
                    <a:pt x="522" y="39"/>
                    <a:pt x="402" y="78"/>
                  </a:cubicBezTo>
                  <a:cubicBezTo>
                    <a:pt x="258" y="126"/>
                    <a:pt x="118" y="196"/>
                    <a:pt x="0" y="287"/>
                  </a:cubicBezTo>
                  <a:cubicBezTo>
                    <a:pt x="6" y="432"/>
                    <a:pt x="16" y="571"/>
                    <a:pt x="32" y="711"/>
                  </a:cubicBezTo>
                  <a:cubicBezTo>
                    <a:pt x="49" y="716"/>
                    <a:pt x="70" y="722"/>
                    <a:pt x="91" y="727"/>
                  </a:cubicBezTo>
                  <a:cubicBezTo>
                    <a:pt x="177" y="736"/>
                    <a:pt x="264" y="740"/>
                    <a:pt x="351" y="740"/>
                  </a:cubicBezTo>
                  <a:cubicBezTo>
                    <a:pt x="481" y="740"/>
                    <a:pt x="612" y="730"/>
                    <a:pt x="740" y="711"/>
                  </a:cubicBezTo>
                  <a:cubicBezTo>
                    <a:pt x="901" y="695"/>
                    <a:pt x="1153" y="700"/>
                    <a:pt x="1266" y="571"/>
                  </a:cubicBezTo>
                  <a:cubicBezTo>
                    <a:pt x="1394" y="437"/>
                    <a:pt x="1346" y="255"/>
                    <a:pt x="1228" y="132"/>
                  </a:cubicBezTo>
                  <a:cubicBezTo>
                    <a:pt x="1138" y="34"/>
                    <a:pt x="997" y="0"/>
                    <a:pt x="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365792" y="1974546"/>
              <a:ext cx="183324" cy="183324"/>
            </a:xfrm>
            <a:custGeom>
              <a:avLst/>
              <a:gdLst/>
              <a:ahLst/>
              <a:cxnLst/>
              <a:rect l="l" t="t" r="r" b="b"/>
              <a:pathLst>
                <a:path w="2934" h="2934" extrusionOk="0">
                  <a:moveTo>
                    <a:pt x="1507" y="22"/>
                  </a:moveTo>
                  <a:cubicBezTo>
                    <a:pt x="2306" y="44"/>
                    <a:pt x="2934" y="708"/>
                    <a:pt x="2912" y="1507"/>
                  </a:cubicBezTo>
                  <a:cubicBezTo>
                    <a:pt x="2891" y="2306"/>
                    <a:pt x="2226" y="2934"/>
                    <a:pt x="1427" y="2912"/>
                  </a:cubicBezTo>
                  <a:cubicBezTo>
                    <a:pt x="628" y="2891"/>
                    <a:pt x="1" y="2226"/>
                    <a:pt x="22" y="1427"/>
                  </a:cubicBezTo>
                  <a:cubicBezTo>
                    <a:pt x="44" y="628"/>
                    <a:pt x="708" y="1"/>
                    <a:pt x="1507" y="22"/>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7164786" y="2020471"/>
              <a:ext cx="89850" cy="156144"/>
            </a:xfrm>
            <a:custGeom>
              <a:avLst/>
              <a:gdLst/>
              <a:ahLst/>
              <a:cxnLst/>
              <a:rect l="l" t="t" r="r" b="b"/>
              <a:pathLst>
                <a:path w="1438" h="2499" extrusionOk="0">
                  <a:moveTo>
                    <a:pt x="1416" y="1486"/>
                  </a:moveTo>
                  <a:cubicBezTo>
                    <a:pt x="1405" y="1872"/>
                    <a:pt x="1245" y="2236"/>
                    <a:pt x="966" y="2499"/>
                  </a:cubicBezTo>
                  <a:cubicBezTo>
                    <a:pt x="456" y="1797"/>
                    <a:pt x="167" y="874"/>
                    <a:pt x="1" y="0"/>
                  </a:cubicBezTo>
                  <a:lnTo>
                    <a:pt x="6" y="0"/>
                  </a:lnTo>
                  <a:cubicBezTo>
                    <a:pt x="805" y="22"/>
                    <a:pt x="1438" y="687"/>
                    <a:pt x="1416" y="1486"/>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511564" y="1903066"/>
              <a:ext cx="145459" cy="167016"/>
            </a:xfrm>
            <a:custGeom>
              <a:avLst/>
              <a:gdLst/>
              <a:ahLst/>
              <a:cxnLst/>
              <a:rect l="l" t="t" r="r" b="b"/>
              <a:pathLst>
                <a:path w="2328" h="2673" extrusionOk="0">
                  <a:moveTo>
                    <a:pt x="1121" y="1"/>
                  </a:moveTo>
                  <a:cubicBezTo>
                    <a:pt x="225" y="1"/>
                    <a:pt x="0" y="1177"/>
                    <a:pt x="0" y="1177"/>
                  </a:cubicBezTo>
                  <a:lnTo>
                    <a:pt x="166" y="2137"/>
                  </a:lnTo>
                  <a:cubicBezTo>
                    <a:pt x="166" y="2137"/>
                    <a:pt x="486" y="2672"/>
                    <a:pt x="1035" y="2672"/>
                  </a:cubicBezTo>
                  <a:cubicBezTo>
                    <a:pt x="1156" y="2672"/>
                    <a:pt x="1289" y="2646"/>
                    <a:pt x="1432" y="2582"/>
                  </a:cubicBezTo>
                  <a:cubicBezTo>
                    <a:pt x="2220" y="2222"/>
                    <a:pt x="2327" y="174"/>
                    <a:pt x="1287" y="13"/>
                  </a:cubicBezTo>
                  <a:cubicBezTo>
                    <a:pt x="1229" y="5"/>
                    <a:pt x="1174" y="1"/>
                    <a:pt x="1121" y="1"/>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7415029" y="1753858"/>
              <a:ext cx="129401" cy="256741"/>
            </a:xfrm>
            <a:custGeom>
              <a:avLst/>
              <a:gdLst/>
              <a:ahLst/>
              <a:cxnLst/>
              <a:rect l="l" t="t" r="r" b="b"/>
              <a:pathLst>
                <a:path w="2071" h="4109" extrusionOk="0">
                  <a:moveTo>
                    <a:pt x="727" y="1"/>
                  </a:moveTo>
                  <a:cubicBezTo>
                    <a:pt x="558" y="1"/>
                    <a:pt x="392" y="66"/>
                    <a:pt x="258" y="224"/>
                  </a:cubicBezTo>
                  <a:cubicBezTo>
                    <a:pt x="1" y="541"/>
                    <a:pt x="103" y="1249"/>
                    <a:pt x="237" y="1586"/>
                  </a:cubicBezTo>
                  <a:cubicBezTo>
                    <a:pt x="376" y="1940"/>
                    <a:pt x="601" y="2257"/>
                    <a:pt x="709" y="2621"/>
                  </a:cubicBezTo>
                  <a:cubicBezTo>
                    <a:pt x="784" y="2857"/>
                    <a:pt x="805" y="3098"/>
                    <a:pt x="907" y="3324"/>
                  </a:cubicBezTo>
                  <a:cubicBezTo>
                    <a:pt x="1014" y="3565"/>
                    <a:pt x="1202" y="3758"/>
                    <a:pt x="1390" y="3946"/>
                  </a:cubicBezTo>
                  <a:cubicBezTo>
                    <a:pt x="1465" y="4025"/>
                    <a:pt x="1562" y="4108"/>
                    <a:pt x="1662" y="4108"/>
                  </a:cubicBezTo>
                  <a:cubicBezTo>
                    <a:pt x="1684" y="4108"/>
                    <a:pt x="1706" y="4104"/>
                    <a:pt x="1727" y="4096"/>
                  </a:cubicBezTo>
                  <a:cubicBezTo>
                    <a:pt x="1829" y="4058"/>
                    <a:pt x="1867" y="3935"/>
                    <a:pt x="1888" y="3833"/>
                  </a:cubicBezTo>
                  <a:cubicBezTo>
                    <a:pt x="2071" y="2997"/>
                    <a:pt x="1985" y="2123"/>
                    <a:pt x="1808" y="1286"/>
                  </a:cubicBezTo>
                  <a:cubicBezTo>
                    <a:pt x="1749" y="1018"/>
                    <a:pt x="1679" y="739"/>
                    <a:pt x="1540" y="503"/>
                  </a:cubicBezTo>
                  <a:cubicBezTo>
                    <a:pt x="1375" y="230"/>
                    <a:pt x="1044"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9" name="Google Shape;1289;p37"/>
            <p:cNvGrpSpPr/>
            <p:nvPr/>
          </p:nvGrpSpPr>
          <p:grpSpPr>
            <a:xfrm>
              <a:off x="7259019" y="1956478"/>
              <a:ext cx="344868" cy="211343"/>
              <a:chOff x="7259019" y="1956478"/>
              <a:chExt cx="344868" cy="211343"/>
            </a:xfrm>
          </p:grpSpPr>
          <p:sp>
            <p:nvSpPr>
              <p:cNvPr id="1290" name="Google Shape;1290;p37"/>
              <p:cNvSpPr/>
              <p:nvPr/>
            </p:nvSpPr>
            <p:spPr>
              <a:xfrm>
                <a:off x="7259019" y="2114051"/>
                <a:ext cx="105981" cy="36386"/>
              </a:xfrm>
              <a:custGeom>
                <a:avLst/>
                <a:gdLst/>
                <a:ahLst/>
                <a:cxnLst/>
                <a:rect l="l" t="t" r="r" b="b"/>
                <a:pathLst>
                  <a:path w="1701" h="584" extrusionOk="0">
                    <a:moveTo>
                      <a:pt x="1651" y="0"/>
                    </a:moveTo>
                    <a:cubicBezTo>
                      <a:pt x="1638" y="0"/>
                      <a:pt x="1624" y="8"/>
                      <a:pt x="1615" y="21"/>
                    </a:cubicBezTo>
                    <a:cubicBezTo>
                      <a:pt x="1317" y="411"/>
                      <a:pt x="868" y="497"/>
                      <a:pt x="529" y="497"/>
                    </a:cubicBezTo>
                    <a:cubicBezTo>
                      <a:pt x="263" y="497"/>
                      <a:pt x="64" y="444"/>
                      <a:pt x="60" y="444"/>
                    </a:cubicBezTo>
                    <a:cubicBezTo>
                      <a:pt x="55" y="442"/>
                      <a:pt x="50" y="441"/>
                      <a:pt x="45" y="441"/>
                    </a:cubicBezTo>
                    <a:cubicBezTo>
                      <a:pt x="28" y="441"/>
                      <a:pt x="10" y="454"/>
                      <a:pt x="6" y="471"/>
                    </a:cubicBezTo>
                    <a:cubicBezTo>
                      <a:pt x="1" y="498"/>
                      <a:pt x="17" y="519"/>
                      <a:pt x="38" y="525"/>
                    </a:cubicBezTo>
                    <a:cubicBezTo>
                      <a:pt x="199" y="562"/>
                      <a:pt x="360" y="584"/>
                      <a:pt x="526" y="584"/>
                    </a:cubicBezTo>
                    <a:cubicBezTo>
                      <a:pt x="885" y="584"/>
                      <a:pt x="1363" y="492"/>
                      <a:pt x="1684" y="69"/>
                    </a:cubicBezTo>
                    <a:cubicBezTo>
                      <a:pt x="1700" y="53"/>
                      <a:pt x="1695" y="26"/>
                      <a:pt x="1674" y="10"/>
                    </a:cubicBezTo>
                    <a:cubicBezTo>
                      <a:pt x="1667" y="3"/>
                      <a:pt x="1659" y="0"/>
                      <a:pt x="1651"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7305126" y="2152120"/>
                <a:ext cx="40498" cy="15701"/>
              </a:xfrm>
              <a:custGeom>
                <a:avLst/>
                <a:gdLst/>
                <a:ahLst/>
                <a:cxnLst/>
                <a:rect l="l" t="t" r="r" b="b"/>
                <a:pathLst>
                  <a:path w="650" h="252" extrusionOk="0">
                    <a:moveTo>
                      <a:pt x="626" y="1"/>
                    </a:moveTo>
                    <a:cubicBezTo>
                      <a:pt x="620" y="1"/>
                      <a:pt x="615" y="2"/>
                      <a:pt x="612" y="5"/>
                    </a:cubicBezTo>
                    <a:cubicBezTo>
                      <a:pt x="449" y="204"/>
                      <a:pt x="67" y="208"/>
                      <a:pt x="26" y="208"/>
                    </a:cubicBezTo>
                    <a:cubicBezTo>
                      <a:pt x="24" y="208"/>
                      <a:pt x="22" y="208"/>
                      <a:pt x="22" y="208"/>
                    </a:cubicBezTo>
                    <a:cubicBezTo>
                      <a:pt x="11" y="208"/>
                      <a:pt x="1" y="219"/>
                      <a:pt x="1" y="230"/>
                    </a:cubicBezTo>
                    <a:cubicBezTo>
                      <a:pt x="1" y="241"/>
                      <a:pt x="6" y="251"/>
                      <a:pt x="22" y="251"/>
                    </a:cubicBezTo>
                    <a:lnTo>
                      <a:pt x="27" y="251"/>
                    </a:lnTo>
                    <a:cubicBezTo>
                      <a:pt x="86" y="251"/>
                      <a:pt x="472" y="241"/>
                      <a:pt x="644" y="37"/>
                    </a:cubicBezTo>
                    <a:cubicBezTo>
                      <a:pt x="649" y="26"/>
                      <a:pt x="649" y="15"/>
                      <a:pt x="644" y="5"/>
                    </a:cubicBezTo>
                    <a:cubicBezTo>
                      <a:pt x="639" y="2"/>
                      <a:pt x="632" y="1"/>
                      <a:pt x="626"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559401" y="1956478"/>
                <a:ext cx="23115" cy="71713"/>
              </a:xfrm>
              <a:custGeom>
                <a:avLst/>
                <a:gdLst/>
                <a:ahLst/>
                <a:cxnLst/>
                <a:rect l="l" t="t" r="r" b="b"/>
                <a:pathLst>
                  <a:path w="371" h="1151" extrusionOk="0">
                    <a:moveTo>
                      <a:pt x="324" y="0"/>
                    </a:moveTo>
                    <a:cubicBezTo>
                      <a:pt x="310" y="0"/>
                      <a:pt x="297" y="8"/>
                      <a:pt x="290" y="19"/>
                    </a:cubicBezTo>
                    <a:cubicBezTo>
                      <a:pt x="97" y="351"/>
                      <a:pt x="0" y="732"/>
                      <a:pt x="11" y="1113"/>
                    </a:cubicBezTo>
                    <a:cubicBezTo>
                      <a:pt x="11" y="1134"/>
                      <a:pt x="32" y="1150"/>
                      <a:pt x="54" y="1150"/>
                    </a:cubicBezTo>
                    <a:cubicBezTo>
                      <a:pt x="75" y="1150"/>
                      <a:pt x="91" y="1134"/>
                      <a:pt x="91" y="1113"/>
                    </a:cubicBezTo>
                    <a:cubicBezTo>
                      <a:pt x="81" y="743"/>
                      <a:pt x="172" y="378"/>
                      <a:pt x="359" y="62"/>
                    </a:cubicBezTo>
                    <a:cubicBezTo>
                      <a:pt x="370" y="40"/>
                      <a:pt x="365" y="19"/>
                      <a:pt x="343" y="8"/>
                    </a:cubicBezTo>
                    <a:cubicBezTo>
                      <a:pt x="338" y="2"/>
                      <a:pt x="331" y="0"/>
                      <a:pt x="324"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7565694" y="1982460"/>
                <a:ext cx="38193" cy="25296"/>
              </a:xfrm>
              <a:custGeom>
                <a:avLst/>
                <a:gdLst/>
                <a:ahLst/>
                <a:cxnLst/>
                <a:rect l="l" t="t" r="r" b="b"/>
                <a:pathLst>
                  <a:path w="613" h="406" extrusionOk="0">
                    <a:moveTo>
                      <a:pt x="41" y="0"/>
                    </a:moveTo>
                    <a:cubicBezTo>
                      <a:pt x="25" y="0"/>
                      <a:pt x="11" y="14"/>
                      <a:pt x="6" y="31"/>
                    </a:cubicBezTo>
                    <a:cubicBezTo>
                      <a:pt x="1" y="52"/>
                      <a:pt x="12" y="74"/>
                      <a:pt x="39" y="79"/>
                    </a:cubicBezTo>
                    <a:cubicBezTo>
                      <a:pt x="232" y="127"/>
                      <a:pt x="408" y="240"/>
                      <a:pt x="537" y="395"/>
                    </a:cubicBezTo>
                    <a:cubicBezTo>
                      <a:pt x="548" y="401"/>
                      <a:pt x="559" y="406"/>
                      <a:pt x="569" y="406"/>
                    </a:cubicBezTo>
                    <a:cubicBezTo>
                      <a:pt x="575" y="406"/>
                      <a:pt x="585" y="406"/>
                      <a:pt x="596" y="401"/>
                    </a:cubicBezTo>
                    <a:cubicBezTo>
                      <a:pt x="612" y="385"/>
                      <a:pt x="612" y="358"/>
                      <a:pt x="602" y="342"/>
                    </a:cubicBezTo>
                    <a:cubicBezTo>
                      <a:pt x="457" y="170"/>
                      <a:pt x="269" y="52"/>
                      <a:pt x="55" y="4"/>
                    </a:cubicBezTo>
                    <a:cubicBezTo>
                      <a:pt x="50" y="2"/>
                      <a:pt x="45" y="0"/>
                      <a:pt x="41"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4" name="Google Shape;1294;p37"/>
            <p:cNvSpPr/>
            <p:nvPr/>
          </p:nvSpPr>
          <p:spPr>
            <a:xfrm>
              <a:off x="6600950" y="3875475"/>
              <a:ext cx="964590" cy="136075"/>
            </a:xfrm>
            <a:custGeom>
              <a:avLst/>
              <a:gdLst/>
              <a:ahLst/>
              <a:cxnLst/>
              <a:rect l="l" t="t" r="r" b="b"/>
              <a:pathLst>
                <a:path w="14837" h="1862" fill="none" extrusionOk="0">
                  <a:moveTo>
                    <a:pt x="0" y="0"/>
                  </a:moveTo>
                  <a:lnTo>
                    <a:pt x="7191" y="1861"/>
                  </a:lnTo>
                  <a:lnTo>
                    <a:pt x="14837" y="15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6479291" y="3643142"/>
              <a:ext cx="1143867" cy="243119"/>
            </a:xfrm>
            <a:custGeom>
              <a:avLst/>
              <a:gdLst/>
              <a:ahLst/>
              <a:cxnLst/>
              <a:rect l="l" t="t" r="r" b="b"/>
              <a:pathLst>
                <a:path w="18307" h="3891" extrusionOk="0">
                  <a:moveTo>
                    <a:pt x="8369" y="1"/>
                  </a:moveTo>
                  <a:cubicBezTo>
                    <a:pt x="8341" y="1"/>
                    <a:pt x="8315" y="3"/>
                    <a:pt x="8291" y="9"/>
                  </a:cubicBezTo>
                  <a:lnTo>
                    <a:pt x="473" y="1349"/>
                  </a:lnTo>
                  <a:cubicBezTo>
                    <a:pt x="28" y="1440"/>
                    <a:pt x="1" y="2073"/>
                    <a:pt x="441" y="2202"/>
                  </a:cubicBezTo>
                  <a:lnTo>
                    <a:pt x="9658" y="3891"/>
                  </a:lnTo>
                  <a:lnTo>
                    <a:pt x="17851" y="2738"/>
                  </a:lnTo>
                  <a:cubicBezTo>
                    <a:pt x="18307" y="2631"/>
                    <a:pt x="18296" y="1971"/>
                    <a:pt x="17835" y="1880"/>
                  </a:cubicBezTo>
                  <a:lnTo>
                    <a:pt x="8451" y="9"/>
                  </a:lnTo>
                  <a:cubicBezTo>
                    <a:pt x="8425" y="3"/>
                    <a:pt x="8396" y="1"/>
                    <a:pt x="8369" y="1"/>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7026450" y="3865767"/>
              <a:ext cx="53610" cy="950234"/>
            </a:xfrm>
            <a:custGeom>
              <a:avLst/>
              <a:gdLst/>
              <a:ahLst/>
              <a:cxnLst/>
              <a:rect l="l" t="t" r="r" b="b"/>
              <a:pathLst>
                <a:path w="858" h="15208" fill="none" extrusionOk="0">
                  <a:moveTo>
                    <a:pt x="858" y="1"/>
                  </a:moveTo>
                  <a:lnTo>
                    <a:pt x="0" y="15207"/>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7553511" y="3812844"/>
              <a:ext cx="129089" cy="801775"/>
            </a:xfrm>
            <a:custGeom>
              <a:avLst/>
              <a:gdLst/>
              <a:ahLst/>
              <a:cxnLst/>
              <a:rect l="l" t="t" r="r" b="b"/>
              <a:pathLst>
                <a:path w="2066" h="12832" fill="none" extrusionOk="0">
                  <a:moveTo>
                    <a:pt x="1" y="1"/>
                  </a:moveTo>
                  <a:lnTo>
                    <a:pt x="2065" y="12832"/>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215397" y="3850396"/>
              <a:ext cx="29867" cy="536725"/>
            </a:xfrm>
            <a:custGeom>
              <a:avLst/>
              <a:gdLst/>
              <a:ahLst/>
              <a:cxnLst/>
              <a:rect l="l" t="t" r="r" b="b"/>
              <a:pathLst>
                <a:path w="478" h="8590" fill="none" extrusionOk="0">
                  <a:moveTo>
                    <a:pt x="0" y="0"/>
                  </a:moveTo>
                  <a:lnTo>
                    <a:pt x="477" y="8590"/>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094399" y="4594438"/>
              <a:ext cx="540099" cy="335968"/>
            </a:xfrm>
            <a:custGeom>
              <a:avLst/>
              <a:gdLst/>
              <a:ahLst/>
              <a:cxnLst/>
              <a:rect l="l" t="t" r="r" b="b"/>
              <a:pathLst>
                <a:path w="8644" h="5377" extrusionOk="0">
                  <a:moveTo>
                    <a:pt x="8081" y="1"/>
                  </a:moveTo>
                  <a:lnTo>
                    <a:pt x="5485" y="253"/>
                  </a:lnTo>
                  <a:cubicBezTo>
                    <a:pt x="5351" y="264"/>
                    <a:pt x="5228" y="317"/>
                    <a:pt x="5121" y="403"/>
                  </a:cubicBezTo>
                  <a:cubicBezTo>
                    <a:pt x="4579" y="864"/>
                    <a:pt x="2788" y="2365"/>
                    <a:pt x="2134" y="2773"/>
                  </a:cubicBezTo>
                  <a:cubicBezTo>
                    <a:pt x="2000" y="2853"/>
                    <a:pt x="1850" y="2939"/>
                    <a:pt x="1694" y="3030"/>
                  </a:cubicBezTo>
                  <a:cubicBezTo>
                    <a:pt x="1678" y="3036"/>
                    <a:pt x="1662" y="3046"/>
                    <a:pt x="1646" y="3057"/>
                  </a:cubicBezTo>
                  <a:cubicBezTo>
                    <a:pt x="890" y="3475"/>
                    <a:pt x="0" y="3969"/>
                    <a:pt x="0" y="4537"/>
                  </a:cubicBezTo>
                  <a:cubicBezTo>
                    <a:pt x="0" y="5014"/>
                    <a:pt x="472" y="5245"/>
                    <a:pt x="874" y="5331"/>
                  </a:cubicBezTo>
                  <a:cubicBezTo>
                    <a:pt x="885" y="5331"/>
                    <a:pt x="901" y="5336"/>
                    <a:pt x="912" y="5336"/>
                  </a:cubicBezTo>
                  <a:cubicBezTo>
                    <a:pt x="949" y="5347"/>
                    <a:pt x="987" y="5352"/>
                    <a:pt x="1024" y="5357"/>
                  </a:cubicBezTo>
                  <a:cubicBezTo>
                    <a:pt x="1122" y="5371"/>
                    <a:pt x="1219" y="5377"/>
                    <a:pt x="1317" y="5377"/>
                  </a:cubicBezTo>
                  <a:cubicBezTo>
                    <a:pt x="1724" y="5377"/>
                    <a:pt x="2131" y="5271"/>
                    <a:pt x="2520" y="5159"/>
                  </a:cubicBezTo>
                  <a:cubicBezTo>
                    <a:pt x="3051" y="4993"/>
                    <a:pt x="3587" y="4848"/>
                    <a:pt x="4134" y="4719"/>
                  </a:cubicBezTo>
                  <a:cubicBezTo>
                    <a:pt x="5282" y="4446"/>
                    <a:pt x="6445" y="4231"/>
                    <a:pt x="7619" y="4092"/>
                  </a:cubicBezTo>
                  <a:lnTo>
                    <a:pt x="7759" y="4076"/>
                  </a:lnTo>
                  <a:cubicBezTo>
                    <a:pt x="8048" y="4044"/>
                    <a:pt x="8547" y="3985"/>
                    <a:pt x="8633" y="3642"/>
                  </a:cubicBezTo>
                  <a:cubicBezTo>
                    <a:pt x="8638" y="3620"/>
                    <a:pt x="8638" y="3599"/>
                    <a:pt x="8644" y="3572"/>
                  </a:cubicBezTo>
                  <a:cubicBezTo>
                    <a:pt x="8644" y="3561"/>
                    <a:pt x="8644" y="3550"/>
                    <a:pt x="8644" y="3540"/>
                  </a:cubicBezTo>
                  <a:cubicBezTo>
                    <a:pt x="8644" y="3475"/>
                    <a:pt x="8638" y="3411"/>
                    <a:pt x="8633" y="3352"/>
                  </a:cubicBezTo>
                  <a:cubicBezTo>
                    <a:pt x="8568" y="2585"/>
                    <a:pt x="8450" y="1840"/>
                    <a:pt x="8322" y="1089"/>
                  </a:cubicBezTo>
                  <a:cubicBezTo>
                    <a:pt x="8316" y="1063"/>
                    <a:pt x="8311" y="1041"/>
                    <a:pt x="8311" y="1014"/>
                  </a:cubicBezTo>
                  <a:cubicBezTo>
                    <a:pt x="8257" y="698"/>
                    <a:pt x="8198" y="376"/>
                    <a:pt x="8145" y="54"/>
                  </a:cubicBezTo>
                  <a:cubicBezTo>
                    <a:pt x="8140" y="22"/>
                    <a:pt x="8107" y="1"/>
                    <a:pt x="80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424056" y="4556948"/>
              <a:ext cx="180949" cy="86538"/>
            </a:xfrm>
            <a:custGeom>
              <a:avLst/>
              <a:gdLst/>
              <a:ahLst/>
              <a:cxnLst/>
              <a:rect l="l" t="t" r="r" b="b"/>
              <a:pathLst>
                <a:path w="2896" h="1385" extrusionOk="0">
                  <a:moveTo>
                    <a:pt x="2783" y="0"/>
                  </a:moveTo>
                  <a:lnTo>
                    <a:pt x="48" y="215"/>
                  </a:lnTo>
                  <a:lnTo>
                    <a:pt x="0" y="874"/>
                  </a:lnTo>
                  <a:cubicBezTo>
                    <a:pt x="0" y="874"/>
                    <a:pt x="470" y="1384"/>
                    <a:pt x="1304" y="1384"/>
                  </a:cubicBezTo>
                  <a:cubicBezTo>
                    <a:pt x="1429" y="1384"/>
                    <a:pt x="1563" y="1373"/>
                    <a:pt x="1705" y="1346"/>
                  </a:cubicBezTo>
                  <a:cubicBezTo>
                    <a:pt x="2772" y="1137"/>
                    <a:pt x="2896" y="831"/>
                    <a:pt x="2896" y="831"/>
                  </a:cubicBezTo>
                  <a:lnTo>
                    <a:pt x="2783" y="0"/>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197245" y="4783760"/>
              <a:ext cx="116967" cy="104846"/>
            </a:xfrm>
            <a:custGeom>
              <a:avLst/>
              <a:gdLst/>
              <a:ahLst/>
              <a:cxnLst/>
              <a:rect l="l" t="t" r="r" b="b"/>
              <a:pathLst>
                <a:path w="1872" h="1678" extrusionOk="0">
                  <a:moveTo>
                    <a:pt x="48" y="0"/>
                  </a:moveTo>
                  <a:cubicBezTo>
                    <a:pt x="32" y="6"/>
                    <a:pt x="16" y="16"/>
                    <a:pt x="0" y="27"/>
                  </a:cubicBezTo>
                  <a:cubicBezTo>
                    <a:pt x="794" y="317"/>
                    <a:pt x="1448" y="901"/>
                    <a:pt x="1829" y="1657"/>
                  </a:cubicBezTo>
                  <a:cubicBezTo>
                    <a:pt x="1834" y="1657"/>
                    <a:pt x="1834" y="1663"/>
                    <a:pt x="1834" y="1663"/>
                  </a:cubicBezTo>
                  <a:cubicBezTo>
                    <a:pt x="1834" y="1673"/>
                    <a:pt x="1845" y="1673"/>
                    <a:pt x="1855" y="1673"/>
                  </a:cubicBezTo>
                  <a:cubicBezTo>
                    <a:pt x="1855" y="1676"/>
                    <a:pt x="1857" y="1677"/>
                    <a:pt x="1858" y="1677"/>
                  </a:cubicBezTo>
                  <a:cubicBezTo>
                    <a:pt x="1859" y="1677"/>
                    <a:pt x="1861" y="1676"/>
                    <a:pt x="1861" y="1673"/>
                  </a:cubicBezTo>
                  <a:cubicBezTo>
                    <a:pt x="1871" y="1668"/>
                    <a:pt x="1871" y="1657"/>
                    <a:pt x="1871" y="1646"/>
                  </a:cubicBezTo>
                  <a:cubicBezTo>
                    <a:pt x="1491" y="885"/>
                    <a:pt x="842" y="301"/>
                    <a:pt x="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6575451" y="4657795"/>
              <a:ext cx="39301" cy="175951"/>
            </a:xfrm>
            <a:custGeom>
              <a:avLst/>
              <a:gdLst/>
              <a:ahLst/>
              <a:cxnLst/>
              <a:rect l="l" t="t" r="r" b="b"/>
              <a:pathLst>
                <a:path w="629" h="2816" extrusionOk="0">
                  <a:moveTo>
                    <a:pt x="612" y="0"/>
                  </a:moveTo>
                  <a:cubicBezTo>
                    <a:pt x="199" y="874"/>
                    <a:pt x="1" y="1829"/>
                    <a:pt x="28" y="2794"/>
                  </a:cubicBezTo>
                  <a:cubicBezTo>
                    <a:pt x="28" y="2805"/>
                    <a:pt x="38" y="2815"/>
                    <a:pt x="49" y="2815"/>
                  </a:cubicBezTo>
                  <a:cubicBezTo>
                    <a:pt x="60" y="2815"/>
                    <a:pt x="71" y="2805"/>
                    <a:pt x="71" y="2794"/>
                  </a:cubicBezTo>
                  <a:lnTo>
                    <a:pt x="71" y="2783"/>
                  </a:lnTo>
                  <a:cubicBezTo>
                    <a:pt x="44" y="1850"/>
                    <a:pt x="237" y="922"/>
                    <a:pt x="628" y="75"/>
                  </a:cubicBezTo>
                  <a:cubicBezTo>
                    <a:pt x="623" y="49"/>
                    <a:pt x="617" y="27"/>
                    <a:pt x="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6151632" y="4814626"/>
              <a:ext cx="484177" cy="114280"/>
            </a:xfrm>
            <a:custGeom>
              <a:avLst/>
              <a:gdLst/>
              <a:ahLst/>
              <a:cxnLst/>
              <a:rect l="l" t="t" r="r" b="b"/>
              <a:pathLst>
                <a:path w="7749" h="1829" extrusionOk="0">
                  <a:moveTo>
                    <a:pt x="7717" y="1"/>
                  </a:moveTo>
                  <a:cubicBezTo>
                    <a:pt x="7713" y="1"/>
                    <a:pt x="7709" y="2"/>
                    <a:pt x="7706" y="5"/>
                  </a:cubicBezTo>
                  <a:cubicBezTo>
                    <a:pt x="7540" y="96"/>
                    <a:pt x="7240" y="182"/>
                    <a:pt x="6854" y="262"/>
                  </a:cubicBezTo>
                  <a:cubicBezTo>
                    <a:pt x="6837" y="268"/>
                    <a:pt x="6821" y="273"/>
                    <a:pt x="6811" y="273"/>
                  </a:cubicBezTo>
                  <a:cubicBezTo>
                    <a:pt x="6382" y="364"/>
                    <a:pt x="5862" y="455"/>
                    <a:pt x="5325" y="541"/>
                  </a:cubicBezTo>
                  <a:cubicBezTo>
                    <a:pt x="4467" y="686"/>
                    <a:pt x="3577" y="831"/>
                    <a:pt x="3047" y="1002"/>
                  </a:cubicBezTo>
                  <a:cubicBezTo>
                    <a:pt x="2902" y="1051"/>
                    <a:pt x="2752" y="1099"/>
                    <a:pt x="2601" y="1147"/>
                  </a:cubicBezTo>
                  <a:cubicBezTo>
                    <a:pt x="2591" y="1152"/>
                    <a:pt x="2575" y="1152"/>
                    <a:pt x="2559" y="1158"/>
                  </a:cubicBezTo>
                  <a:cubicBezTo>
                    <a:pt x="1390" y="1512"/>
                    <a:pt x="253" y="1758"/>
                    <a:pt x="1" y="1812"/>
                  </a:cubicBezTo>
                  <a:cubicBezTo>
                    <a:pt x="38" y="1817"/>
                    <a:pt x="76" y="1828"/>
                    <a:pt x="108" y="1828"/>
                  </a:cubicBezTo>
                  <a:cubicBezTo>
                    <a:pt x="553" y="1737"/>
                    <a:pt x="1851" y="1442"/>
                    <a:pt x="3057" y="1045"/>
                  </a:cubicBezTo>
                  <a:cubicBezTo>
                    <a:pt x="3588" y="874"/>
                    <a:pt x="4478" y="729"/>
                    <a:pt x="5336" y="584"/>
                  </a:cubicBezTo>
                  <a:cubicBezTo>
                    <a:pt x="6376" y="412"/>
                    <a:pt x="7363" y="252"/>
                    <a:pt x="7728" y="48"/>
                  </a:cubicBezTo>
                  <a:cubicBezTo>
                    <a:pt x="7744" y="43"/>
                    <a:pt x="7749" y="21"/>
                    <a:pt x="7733" y="10"/>
                  </a:cubicBezTo>
                  <a:cubicBezTo>
                    <a:pt x="7733" y="5"/>
                    <a:pt x="7728" y="5"/>
                    <a:pt x="7728" y="5"/>
                  </a:cubicBezTo>
                  <a:cubicBezTo>
                    <a:pt x="7725" y="2"/>
                    <a:pt x="7721" y="1"/>
                    <a:pt x="7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5446080" y="3790350"/>
              <a:ext cx="554220" cy="408448"/>
            </a:xfrm>
            <a:custGeom>
              <a:avLst/>
              <a:gdLst/>
              <a:ahLst/>
              <a:cxnLst/>
              <a:rect l="l" t="t" r="r" b="b"/>
              <a:pathLst>
                <a:path w="8870" h="6537" extrusionOk="0">
                  <a:moveTo>
                    <a:pt x="817" y="1"/>
                  </a:moveTo>
                  <a:cubicBezTo>
                    <a:pt x="646" y="1"/>
                    <a:pt x="495" y="37"/>
                    <a:pt x="376" y="125"/>
                  </a:cubicBezTo>
                  <a:cubicBezTo>
                    <a:pt x="1" y="409"/>
                    <a:pt x="97" y="924"/>
                    <a:pt x="269" y="1299"/>
                  </a:cubicBezTo>
                  <a:cubicBezTo>
                    <a:pt x="269" y="1310"/>
                    <a:pt x="279" y="1326"/>
                    <a:pt x="285" y="1336"/>
                  </a:cubicBezTo>
                  <a:cubicBezTo>
                    <a:pt x="301" y="1369"/>
                    <a:pt x="317" y="1406"/>
                    <a:pt x="333" y="1438"/>
                  </a:cubicBezTo>
                  <a:cubicBezTo>
                    <a:pt x="580" y="1878"/>
                    <a:pt x="987" y="2216"/>
                    <a:pt x="1389" y="2511"/>
                  </a:cubicBezTo>
                  <a:cubicBezTo>
                    <a:pt x="1840" y="2843"/>
                    <a:pt x="2279" y="3186"/>
                    <a:pt x="2708" y="3545"/>
                  </a:cubicBezTo>
                  <a:cubicBezTo>
                    <a:pt x="3615" y="4302"/>
                    <a:pt x="4478" y="5111"/>
                    <a:pt x="5293" y="5964"/>
                  </a:cubicBezTo>
                  <a:lnTo>
                    <a:pt x="5389" y="6066"/>
                  </a:lnTo>
                  <a:cubicBezTo>
                    <a:pt x="5557" y="6247"/>
                    <a:pt x="5829" y="6536"/>
                    <a:pt x="6107" y="6536"/>
                  </a:cubicBezTo>
                  <a:cubicBezTo>
                    <a:pt x="6157" y="6536"/>
                    <a:pt x="6208" y="6527"/>
                    <a:pt x="6258" y="6505"/>
                  </a:cubicBezTo>
                  <a:cubicBezTo>
                    <a:pt x="6279" y="6495"/>
                    <a:pt x="6296" y="6484"/>
                    <a:pt x="6317" y="6473"/>
                  </a:cubicBezTo>
                  <a:cubicBezTo>
                    <a:pt x="6328" y="6468"/>
                    <a:pt x="6333" y="6462"/>
                    <a:pt x="6344" y="6452"/>
                  </a:cubicBezTo>
                  <a:cubicBezTo>
                    <a:pt x="6397" y="6419"/>
                    <a:pt x="6451" y="6382"/>
                    <a:pt x="6494" y="6339"/>
                  </a:cubicBezTo>
                  <a:cubicBezTo>
                    <a:pt x="7068" y="5835"/>
                    <a:pt x="7599" y="5293"/>
                    <a:pt x="8124" y="4741"/>
                  </a:cubicBezTo>
                  <a:cubicBezTo>
                    <a:pt x="8145" y="4725"/>
                    <a:pt x="8162" y="4704"/>
                    <a:pt x="8178" y="4688"/>
                  </a:cubicBezTo>
                  <a:lnTo>
                    <a:pt x="8848" y="3985"/>
                  </a:lnTo>
                  <a:lnTo>
                    <a:pt x="8848" y="3980"/>
                  </a:lnTo>
                  <a:cubicBezTo>
                    <a:pt x="8869" y="3953"/>
                    <a:pt x="8869" y="3915"/>
                    <a:pt x="8848" y="3894"/>
                  </a:cubicBezTo>
                  <a:lnTo>
                    <a:pt x="7100" y="1969"/>
                  </a:lnTo>
                  <a:cubicBezTo>
                    <a:pt x="7009" y="1867"/>
                    <a:pt x="6885" y="1797"/>
                    <a:pt x="6757" y="1765"/>
                  </a:cubicBezTo>
                  <a:cubicBezTo>
                    <a:pt x="6065" y="1604"/>
                    <a:pt x="3786" y="1063"/>
                    <a:pt x="3073" y="784"/>
                  </a:cubicBezTo>
                  <a:cubicBezTo>
                    <a:pt x="2923" y="720"/>
                    <a:pt x="2767" y="655"/>
                    <a:pt x="2601" y="580"/>
                  </a:cubicBezTo>
                  <a:cubicBezTo>
                    <a:pt x="2585" y="575"/>
                    <a:pt x="2569" y="564"/>
                    <a:pt x="2553" y="559"/>
                  </a:cubicBezTo>
                  <a:cubicBezTo>
                    <a:pt x="1969" y="300"/>
                    <a:pt x="1307" y="1"/>
                    <a:pt x="8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5869586" y="3880825"/>
              <a:ext cx="158831" cy="166078"/>
            </a:xfrm>
            <a:custGeom>
              <a:avLst/>
              <a:gdLst/>
              <a:ahLst/>
              <a:cxnLst/>
              <a:rect l="l" t="t" r="r" b="b"/>
              <a:pathLst>
                <a:path w="2542" h="2658" extrusionOk="0">
                  <a:moveTo>
                    <a:pt x="724" y="1"/>
                  </a:moveTo>
                  <a:lnTo>
                    <a:pt x="172" y="360"/>
                  </a:lnTo>
                  <a:cubicBezTo>
                    <a:pt x="172" y="360"/>
                    <a:pt x="0" y="1261"/>
                    <a:pt x="815" y="2006"/>
                  </a:cubicBezTo>
                  <a:cubicBezTo>
                    <a:pt x="1474" y="2604"/>
                    <a:pt x="1806" y="2658"/>
                    <a:pt x="1904" y="2658"/>
                  </a:cubicBezTo>
                  <a:cubicBezTo>
                    <a:pt x="1925" y="2658"/>
                    <a:pt x="1936" y="2655"/>
                    <a:pt x="1936" y="2655"/>
                  </a:cubicBezTo>
                  <a:lnTo>
                    <a:pt x="2542" y="2065"/>
                  </a:lnTo>
                  <a:lnTo>
                    <a:pt x="724" y="1"/>
                  </a:ln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5591477" y="3825216"/>
              <a:ext cx="31929" cy="155019"/>
            </a:xfrm>
            <a:custGeom>
              <a:avLst/>
              <a:gdLst/>
              <a:ahLst/>
              <a:cxnLst/>
              <a:rect l="l" t="t" r="r" b="b"/>
              <a:pathLst>
                <a:path w="511" h="2481" extrusionOk="0">
                  <a:moveTo>
                    <a:pt x="221" y="1"/>
                  </a:moveTo>
                  <a:cubicBezTo>
                    <a:pt x="467" y="811"/>
                    <a:pt x="387" y="1685"/>
                    <a:pt x="6" y="2441"/>
                  </a:cubicBezTo>
                  <a:cubicBezTo>
                    <a:pt x="6" y="2441"/>
                    <a:pt x="6" y="2446"/>
                    <a:pt x="6" y="2446"/>
                  </a:cubicBezTo>
                  <a:cubicBezTo>
                    <a:pt x="1" y="2457"/>
                    <a:pt x="1" y="2462"/>
                    <a:pt x="6" y="2473"/>
                  </a:cubicBezTo>
                  <a:cubicBezTo>
                    <a:pt x="6" y="2473"/>
                    <a:pt x="6" y="2473"/>
                    <a:pt x="11" y="2478"/>
                  </a:cubicBezTo>
                  <a:cubicBezTo>
                    <a:pt x="14" y="2480"/>
                    <a:pt x="18" y="2480"/>
                    <a:pt x="21" y="2480"/>
                  </a:cubicBezTo>
                  <a:cubicBezTo>
                    <a:pt x="30" y="2480"/>
                    <a:pt x="40" y="2475"/>
                    <a:pt x="44" y="2467"/>
                  </a:cubicBezTo>
                  <a:cubicBezTo>
                    <a:pt x="424" y="1711"/>
                    <a:pt x="510" y="837"/>
                    <a:pt x="274" y="22"/>
                  </a:cubicBezTo>
                  <a:cubicBezTo>
                    <a:pt x="258" y="12"/>
                    <a:pt x="242" y="6"/>
                    <a:pt x="2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5794170" y="4083206"/>
              <a:ext cx="162205" cy="77041"/>
            </a:xfrm>
            <a:custGeom>
              <a:avLst/>
              <a:gdLst/>
              <a:ahLst/>
              <a:cxnLst/>
              <a:rect l="l" t="t" r="r" b="b"/>
              <a:pathLst>
                <a:path w="2596" h="1233" extrusionOk="0">
                  <a:moveTo>
                    <a:pt x="2596" y="1"/>
                  </a:moveTo>
                  <a:lnTo>
                    <a:pt x="2596" y="1"/>
                  </a:lnTo>
                  <a:cubicBezTo>
                    <a:pt x="1652" y="188"/>
                    <a:pt x="762" y="601"/>
                    <a:pt x="6" y="1196"/>
                  </a:cubicBezTo>
                  <a:cubicBezTo>
                    <a:pt x="1" y="1207"/>
                    <a:pt x="1" y="1218"/>
                    <a:pt x="6" y="1228"/>
                  </a:cubicBezTo>
                  <a:cubicBezTo>
                    <a:pt x="11" y="1231"/>
                    <a:pt x="18" y="1232"/>
                    <a:pt x="24" y="1232"/>
                  </a:cubicBezTo>
                  <a:cubicBezTo>
                    <a:pt x="30" y="1232"/>
                    <a:pt x="36" y="1231"/>
                    <a:pt x="38" y="1228"/>
                  </a:cubicBezTo>
                  <a:lnTo>
                    <a:pt x="49" y="1223"/>
                  </a:lnTo>
                  <a:cubicBezTo>
                    <a:pt x="778" y="644"/>
                    <a:pt x="1636" y="242"/>
                    <a:pt x="2548" y="54"/>
                  </a:cubicBezTo>
                  <a:cubicBezTo>
                    <a:pt x="2564" y="33"/>
                    <a:pt x="2580" y="17"/>
                    <a:pt x="25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5463825" y="3873827"/>
              <a:ext cx="379019" cy="321347"/>
            </a:xfrm>
            <a:custGeom>
              <a:avLst/>
              <a:gdLst/>
              <a:ahLst/>
              <a:cxnLst/>
              <a:rect l="l" t="t" r="r" b="b"/>
              <a:pathLst>
                <a:path w="6066" h="5143" extrusionOk="0">
                  <a:moveTo>
                    <a:pt x="1" y="0"/>
                  </a:moveTo>
                  <a:cubicBezTo>
                    <a:pt x="17" y="33"/>
                    <a:pt x="33" y="70"/>
                    <a:pt x="49" y="102"/>
                  </a:cubicBezTo>
                  <a:cubicBezTo>
                    <a:pt x="387" y="397"/>
                    <a:pt x="1406" y="1266"/>
                    <a:pt x="2441" y="1995"/>
                  </a:cubicBezTo>
                  <a:cubicBezTo>
                    <a:pt x="2896" y="2317"/>
                    <a:pt x="3545" y="2939"/>
                    <a:pt x="4172" y="3545"/>
                  </a:cubicBezTo>
                  <a:cubicBezTo>
                    <a:pt x="4934" y="4279"/>
                    <a:pt x="5652" y="4971"/>
                    <a:pt x="6033" y="5137"/>
                  </a:cubicBezTo>
                  <a:cubicBezTo>
                    <a:pt x="6037" y="5141"/>
                    <a:pt x="6042" y="5143"/>
                    <a:pt x="6047" y="5143"/>
                  </a:cubicBezTo>
                  <a:cubicBezTo>
                    <a:pt x="6054" y="5143"/>
                    <a:pt x="6062" y="5138"/>
                    <a:pt x="6065" y="5132"/>
                  </a:cubicBezTo>
                  <a:cubicBezTo>
                    <a:pt x="6065" y="5126"/>
                    <a:pt x="6065" y="5121"/>
                    <a:pt x="6065" y="5121"/>
                  </a:cubicBezTo>
                  <a:cubicBezTo>
                    <a:pt x="6065" y="5110"/>
                    <a:pt x="6060" y="5105"/>
                    <a:pt x="6054" y="5100"/>
                  </a:cubicBezTo>
                  <a:cubicBezTo>
                    <a:pt x="5883" y="5024"/>
                    <a:pt x="5631" y="4831"/>
                    <a:pt x="5336" y="4574"/>
                  </a:cubicBezTo>
                  <a:cubicBezTo>
                    <a:pt x="5325" y="4563"/>
                    <a:pt x="5315" y="4553"/>
                    <a:pt x="5304" y="4542"/>
                  </a:cubicBezTo>
                  <a:cubicBezTo>
                    <a:pt x="4977" y="4258"/>
                    <a:pt x="4596" y="3893"/>
                    <a:pt x="4205" y="3512"/>
                  </a:cubicBezTo>
                  <a:cubicBezTo>
                    <a:pt x="3577" y="2912"/>
                    <a:pt x="2923" y="2285"/>
                    <a:pt x="2467" y="1963"/>
                  </a:cubicBezTo>
                  <a:cubicBezTo>
                    <a:pt x="2339" y="1872"/>
                    <a:pt x="2215" y="1781"/>
                    <a:pt x="2092" y="1689"/>
                  </a:cubicBezTo>
                  <a:cubicBezTo>
                    <a:pt x="2076" y="1684"/>
                    <a:pt x="2065" y="1673"/>
                    <a:pt x="2054" y="1663"/>
                  </a:cubicBezTo>
                  <a:cubicBezTo>
                    <a:pt x="1073" y="933"/>
                    <a:pt x="194" y="17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5861214" y="3225883"/>
              <a:ext cx="1738138" cy="1378364"/>
            </a:xfrm>
            <a:custGeom>
              <a:avLst/>
              <a:gdLst/>
              <a:ahLst/>
              <a:cxnLst/>
              <a:rect l="l" t="t" r="r" b="b"/>
              <a:pathLst>
                <a:path w="27818" h="22060" extrusionOk="0">
                  <a:moveTo>
                    <a:pt x="11596" y="0"/>
                  </a:moveTo>
                  <a:cubicBezTo>
                    <a:pt x="10985" y="0"/>
                    <a:pt x="10407" y="36"/>
                    <a:pt x="9882" y="118"/>
                  </a:cubicBezTo>
                  <a:cubicBezTo>
                    <a:pt x="5378" y="821"/>
                    <a:pt x="0" y="10140"/>
                    <a:pt x="0" y="10140"/>
                  </a:cubicBezTo>
                  <a:lnTo>
                    <a:pt x="3046" y="13764"/>
                  </a:lnTo>
                  <a:lnTo>
                    <a:pt x="6697" y="8944"/>
                  </a:lnTo>
                  <a:lnTo>
                    <a:pt x="7952" y="22059"/>
                  </a:lnTo>
                  <a:lnTo>
                    <a:pt x="12043" y="21770"/>
                  </a:lnTo>
                  <a:lnTo>
                    <a:pt x="12628" y="10494"/>
                  </a:lnTo>
                  <a:lnTo>
                    <a:pt x="15550" y="8386"/>
                  </a:lnTo>
                  <a:cubicBezTo>
                    <a:pt x="15550" y="8386"/>
                    <a:pt x="18420" y="9847"/>
                    <a:pt x="21606" y="9847"/>
                  </a:cubicBezTo>
                  <a:cubicBezTo>
                    <a:pt x="22299" y="9847"/>
                    <a:pt x="23008" y="9778"/>
                    <a:pt x="23705" y="9609"/>
                  </a:cubicBezTo>
                  <a:cubicBezTo>
                    <a:pt x="26772" y="8864"/>
                    <a:pt x="27641" y="4853"/>
                    <a:pt x="27641" y="4853"/>
                  </a:cubicBezTo>
                  <a:lnTo>
                    <a:pt x="27818" y="3770"/>
                  </a:lnTo>
                  <a:lnTo>
                    <a:pt x="22762" y="2075"/>
                  </a:lnTo>
                  <a:cubicBezTo>
                    <a:pt x="22762" y="2075"/>
                    <a:pt x="16222" y="0"/>
                    <a:pt x="115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6279659" y="3600091"/>
              <a:ext cx="553158" cy="184698"/>
            </a:xfrm>
            <a:custGeom>
              <a:avLst/>
              <a:gdLst/>
              <a:ahLst/>
              <a:cxnLst/>
              <a:rect l="l" t="t" r="r" b="b"/>
              <a:pathLst>
                <a:path w="8853" h="2956" fill="none" extrusionOk="0">
                  <a:moveTo>
                    <a:pt x="0" y="2955"/>
                  </a:moveTo>
                  <a:cubicBezTo>
                    <a:pt x="0" y="2955"/>
                    <a:pt x="933" y="585"/>
                    <a:pt x="1984" y="296"/>
                  </a:cubicBezTo>
                  <a:cubicBezTo>
                    <a:pt x="3035" y="1"/>
                    <a:pt x="6923" y="1347"/>
                    <a:pt x="8853" y="2397"/>
                  </a:cubicBezTo>
                </a:path>
              </a:pathLst>
            </a:custGeom>
            <a:noFill/>
            <a:ln w="4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596258" y="3821904"/>
              <a:ext cx="53985" cy="59671"/>
            </a:xfrm>
            <a:custGeom>
              <a:avLst/>
              <a:gdLst/>
              <a:ahLst/>
              <a:cxnLst/>
              <a:rect l="l" t="t" r="r" b="b"/>
              <a:pathLst>
                <a:path w="864" h="955" fill="none" extrusionOk="0">
                  <a:moveTo>
                    <a:pt x="864" y="955"/>
                  </a:moveTo>
                  <a:cubicBezTo>
                    <a:pt x="585" y="193"/>
                    <a:pt x="0" y="0"/>
                    <a:pt x="0" y="0"/>
                  </a:cubicBezTo>
                </a:path>
              </a:pathLst>
            </a:custGeom>
            <a:noFill/>
            <a:ln w="4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630436" y="3811157"/>
              <a:ext cx="22494" cy="69106"/>
            </a:xfrm>
            <a:custGeom>
              <a:avLst/>
              <a:gdLst/>
              <a:ahLst/>
              <a:cxnLst/>
              <a:rect l="l" t="t" r="r" b="b"/>
              <a:pathLst>
                <a:path w="360" h="1106" fill="none" extrusionOk="0">
                  <a:moveTo>
                    <a:pt x="0" y="1"/>
                  </a:moveTo>
                  <a:cubicBezTo>
                    <a:pt x="0" y="1"/>
                    <a:pt x="359" y="328"/>
                    <a:pt x="338" y="1105"/>
                  </a:cubicBezTo>
                </a:path>
              </a:pathLst>
            </a:custGeom>
            <a:noFill/>
            <a:ln w="4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6578138" y="3733116"/>
              <a:ext cx="221500" cy="856698"/>
            </a:xfrm>
            <a:custGeom>
              <a:avLst/>
              <a:gdLst/>
              <a:ahLst/>
              <a:cxnLst/>
              <a:rect l="l" t="t" r="r" b="b"/>
              <a:pathLst>
                <a:path w="3545" h="13711" fill="none" extrusionOk="0">
                  <a:moveTo>
                    <a:pt x="33" y="13711"/>
                  </a:moveTo>
                  <a:cubicBezTo>
                    <a:pt x="1" y="10547"/>
                    <a:pt x="11" y="7384"/>
                    <a:pt x="70" y="4226"/>
                  </a:cubicBezTo>
                  <a:cubicBezTo>
                    <a:pt x="81" y="3593"/>
                    <a:pt x="97" y="2944"/>
                    <a:pt x="344" y="2365"/>
                  </a:cubicBezTo>
                  <a:cubicBezTo>
                    <a:pt x="596" y="1759"/>
                    <a:pt x="1078" y="1277"/>
                    <a:pt x="1625" y="917"/>
                  </a:cubicBezTo>
                  <a:cubicBezTo>
                    <a:pt x="2172" y="558"/>
                    <a:pt x="2939" y="247"/>
                    <a:pt x="3545" y="0"/>
                  </a:cubicBezTo>
                </a:path>
              </a:pathLst>
            </a:custGeom>
            <a:noFill/>
            <a:ln w="400" cap="flat" cmpd="sng">
              <a:solidFill>
                <a:schemeClr val="dk1"/>
              </a:solidFill>
              <a:prstDash val="solid"/>
              <a:miter lim="53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217022" y="2370873"/>
              <a:ext cx="101597" cy="122341"/>
            </a:xfrm>
            <a:custGeom>
              <a:avLst/>
              <a:gdLst/>
              <a:ahLst/>
              <a:cxnLst/>
              <a:rect l="l" t="t" r="r" b="b"/>
              <a:pathLst>
                <a:path w="1626" h="1958" extrusionOk="0">
                  <a:moveTo>
                    <a:pt x="516" y="1"/>
                  </a:moveTo>
                  <a:lnTo>
                    <a:pt x="1" y="1958"/>
                  </a:lnTo>
                  <a:lnTo>
                    <a:pt x="1626" y="1497"/>
                  </a:lnTo>
                  <a:cubicBezTo>
                    <a:pt x="1626" y="1497"/>
                    <a:pt x="1363" y="634"/>
                    <a:pt x="1100" y="339"/>
                  </a:cubicBezTo>
                  <a:cubicBezTo>
                    <a:pt x="945" y="162"/>
                    <a:pt x="741" y="44"/>
                    <a:pt x="516" y="1"/>
                  </a:cubicBezTo>
                  <a:close/>
                </a:path>
              </a:pathLst>
            </a:custGeom>
            <a:solidFill>
              <a:srgbClr val="F2D0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326928" y="2311952"/>
              <a:ext cx="145459" cy="190009"/>
            </a:xfrm>
            <a:custGeom>
              <a:avLst/>
              <a:gdLst/>
              <a:ahLst/>
              <a:cxnLst/>
              <a:rect l="l" t="t" r="r" b="b"/>
              <a:pathLst>
                <a:path w="2328" h="3041" extrusionOk="0">
                  <a:moveTo>
                    <a:pt x="1582" y="0"/>
                  </a:moveTo>
                  <a:lnTo>
                    <a:pt x="1" y="3040"/>
                  </a:lnTo>
                  <a:lnTo>
                    <a:pt x="2328" y="1501"/>
                  </a:lnTo>
                  <a:lnTo>
                    <a:pt x="1582" y="0"/>
                  </a:lnTo>
                  <a:close/>
                </a:path>
              </a:pathLst>
            </a:custGeom>
            <a:solidFill>
              <a:srgbClr val="F2D0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326928" y="2311952"/>
              <a:ext cx="145459" cy="190009"/>
            </a:xfrm>
            <a:custGeom>
              <a:avLst/>
              <a:gdLst/>
              <a:ahLst/>
              <a:cxnLst/>
              <a:rect l="l" t="t" r="r" b="b"/>
              <a:pathLst>
                <a:path w="2328" h="3041" extrusionOk="0">
                  <a:moveTo>
                    <a:pt x="1" y="3040"/>
                  </a:moveTo>
                  <a:lnTo>
                    <a:pt x="1582" y="0"/>
                  </a:lnTo>
                  <a:lnTo>
                    <a:pt x="2328" y="150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6019919" y="3447594"/>
              <a:ext cx="1494697" cy="595387"/>
            </a:xfrm>
            <a:custGeom>
              <a:avLst/>
              <a:gdLst/>
              <a:ahLst/>
              <a:cxnLst/>
              <a:rect l="l" t="t" r="r" b="b"/>
              <a:pathLst>
                <a:path w="23990" h="9556" extrusionOk="0">
                  <a:moveTo>
                    <a:pt x="23952" y="1"/>
                  </a:moveTo>
                  <a:cubicBezTo>
                    <a:pt x="23378" y="1486"/>
                    <a:pt x="22649" y="3148"/>
                    <a:pt x="21260" y="4071"/>
                  </a:cubicBezTo>
                  <a:cubicBezTo>
                    <a:pt x="20356" y="4676"/>
                    <a:pt x="19335" y="4867"/>
                    <a:pt x="18406" y="4867"/>
                  </a:cubicBezTo>
                  <a:cubicBezTo>
                    <a:pt x="17556" y="4867"/>
                    <a:pt x="16782" y="4707"/>
                    <a:pt x="16242" y="4558"/>
                  </a:cubicBezTo>
                  <a:cubicBezTo>
                    <a:pt x="14515" y="4076"/>
                    <a:pt x="12837" y="3352"/>
                    <a:pt x="11362" y="2714"/>
                  </a:cubicBezTo>
                  <a:cubicBezTo>
                    <a:pt x="11164" y="2628"/>
                    <a:pt x="10960" y="2532"/>
                    <a:pt x="10740" y="2435"/>
                  </a:cubicBezTo>
                  <a:cubicBezTo>
                    <a:pt x="9689" y="1958"/>
                    <a:pt x="8422" y="1381"/>
                    <a:pt x="7308" y="1381"/>
                  </a:cubicBezTo>
                  <a:cubicBezTo>
                    <a:pt x="7133" y="1381"/>
                    <a:pt x="6961" y="1396"/>
                    <a:pt x="6794" y="1427"/>
                  </a:cubicBezTo>
                  <a:cubicBezTo>
                    <a:pt x="5196" y="1727"/>
                    <a:pt x="4258" y="3148"/>
                    <a:pt x="3346" y="4526"/>
                  </a:cubicBezTo>
                  <a:cubicBezTo>
                    <a:pt x="3233" y="4693"/>
                    <a:pt x="3126" y="4853"/>
                    <a:pt x="3019" y="5014"/>
                  </a:cubicBezTo>
                  <a:cubicBezTo>
                    <a:pt x="2665" y="5534"/>
                    <a:pt x="2338" y="6087"/>
                    <a:pt x="2016" y="6617"/>
                  </a:cubicBezTo>
                  <a:cubicBezTo>
                    <a:pt x="1416" y="7615"/>
                    <a:pt x="794" y="8655"/>
                    <a:pt x="0" y="9524"/>
                  </a:cubicBezTo>
                  <a:lnTo>
                    <a:pt x="32" y="9556"/>
                  </a:lnTo>
                  <a:cubicBezTo>
                    <a:pt x="831" y="8676"/>
                    <a:pt x="1453" y="7642"/>
                    <a:pt x="2054" y="6639"/>
                  </a:cubicBezTo>
                  <a:cubicBezTo>
                    <a:pt x="2376" y="6108"/>
                    <a:pt x="2703" y="5556"/>
                    <a:pt x="3051" y="5041"/>
                  </a:cubicBezTo>
                  <a:cubicBezTo>
                    <a:pt x="3164" y="4880"/>
                    <a:pt x="3271" y="4714"/>
                    <a:pt x="3384" y="4548"/>
                  </a:cubicBezTo>
                  <a:cubicBezTo>
                    <a:pt x="4284" y="3180"/>
                    <a:pt x="5223" y="1770"/>
                    <a:pt x="6804" y="1470"/>
                  </a:cubicBezTo>
                  <a:cubicBezTo>
                    <a:pt x="6966" y="1440"/>
                    <a:pt x="7134" y="1426"/>
                    <a:pt x="7305" y="1426"/>
                  </a:cubicBezTo>
                  <a:cubicBezTo>
                    <a:pt x="8406" y="1426"/>
                    <a:pt x="9675" y="1999"/>
                    <a:pt x="10719" y="2473"/>
                  </a:cubicBezTo>
                  <a:cubicBezTo>
                    <a:pt x="10939" y="2575"/>
                    <a:pt x="11148" y="2666"/>
                    <a:pt x="11346" y="2757"/>
                  </a:cubicBezTo>
                  <a:cubicBezTo>
                    <a:pt x="12826" y="3395"/>
                    <a:pt x="14504" y="4119"/>
                    <a:pt x="16231" y="4601"/>
                  </a:cubicBezTo>
                  <a:cubicBezTo>
                    <a:pt x="16772" y="4752"/>
                    <a:pt x="17546" y="4911"/>
                    <a:pt x="18397" y="4911"/>
                  </a:cubicBezTo>
                  <a:cubicBezTo>
                    <a:pt x="19336" y="4911"/>
                    <a:pt x="20368" y="4718"/>
                    <a:pt x="21287" y="4108"/>
                  </a:cubicBezTo>
                  <a:cubicBezTo>
                    <a:pt x="22681" y="3175"/>
                    <a:pt x="23416" y="1508"/>
                    <a:pt x="23990" y="17"/>
                  </a:cubicBezTo>
                  <a:lnTo>
                    <a:pt x="2395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287431" y="3359431"/>
              <a:ext cx="108660" cy="304048"/>
            </a:xfrm>
            <a:custGeom>
              <a:avLst/>
              <a:gdLst/>
              <a:ahLst/>
              <a:cxnLst/>
              <a:rect l="l" t="t" r="r" b="b"/>
              <a:pathLst>
                <a:path w="1744" h="4880" extrusionOk="0">
                  <a:moveTo>
                    <a:pt x="569" y="0"/>
                  </a:moveTo>
                  <a:cubicBezTo>
                    <a:pt x="129" y="815"/>
                    <a:pt x="0" y="1759"/>
                    <a:pt x="210" y="2665"/>
                  </a:cubicBezTo>
                  <a:cubicBezTo>
                    <a:pt x="424" y="3561"/>
                    <a:pt x="960" y="4349"/>
                    <a:pt x="1722" y="4880"/>
                  </a:cubicBezTo>
                  <a:lnTo>
                    <a:pt x="1743" y="4847"/>
                  </a:lnTo>
                  <a:cubicBezTo>
                    <a:pt x="992" y="4322"/>
                    <a:pt x="462" y="3539"/>
                    <a:pt x="247" y="2654"/>
                  </a:cubicBezTo>
                  <a:cubicBezTo>
                    <a:pt x="43" y="1764"/>
                    <a:pt x="172" y="826"/>
                    <a:pt x="606" y="22"/>
                  </a:cubicBezTo>
                  <a:lnTo>
                    <a:pt x="5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6276125" y="3615946"/>
              <a:ext cx="554639" cy="170840"/>
            </a:xfrm>
            <a:custGeom>
              <a:avLst/>
              <a:gdLst/>
              <a:ahLst/>
              <a:cxnLst/>
              <a:rect l="l" t="t" r="r" b="b"/>
              <a:pathLst>
                <a:path w="8902" h="2742" extrusionOk="0">
                  <a:moveTo>
                    <a:pt x="2394" y="1"/>
                  </a:moveTo>
                  <a:cubicBezTo>
                    <a:pt x="2241" y="1"/>
                    <a:pt x="2111" y="15"/>
                    <a:pt x="2006" y="44"/>
                  </a:cubicBezTo>
                  <a:cubicBezTo>
                    <a:pt x="961" y="334"/>
                    <a:pt x="44" y="2618"/>
                    <a:pt x="6" y="2714"/>
                  </a:cubicBezTo>
                  <a:cubicBezTo>
                    <a:pt x="1" y="2725"/>
                    <a:pt x="6" y="2736"/>
                    <a:pt x="17" y="2741"/>
                  </a:cubicBezTo>
                  <a:lnTo>
                    <a:pt x="28" y="2741"/>
                  </a:lnTo>
                  <a:cubicBezTo>
                    <a:pt x="33" y="2741"/>
                    <a:pt x="44" y="2736"/>
                    <a:pt x="49" y="2730"/>
                  </a:cubicBezTo>
                  <a:cubicBezTo>
                    <a:pt x="54" y="2704"/>
                    <a:pt x="993" y="371"/>
                    <a:pt x="2022" y="82"/>
                  </a:cubicBezTo>
                  <a:cubicBezTo>
                    <a:pt x="2125" y="53"/>
                    <a:pt x="2252" y="40"/>
                    <a:pt x="2401" y="40"/>
                  </a:cubicBezTo>
                  <a:cubicBezTo>
                    <a:pt x="3821" y="40"/>
                    <a:pt x="7171" y="1257"/>
                    <a:pt x="8869" y="2184"/>
                  </a:cubicBezTo>
                  <a:cubicBezTo>
                    <a:pt x="8873" y="2185"/>
                    <a:pt x="8876" y="2186"/>
                    <a:pt x="8879" y="2186"/>
                  </a:cubicBezTo>
                  <a:cubicBezTo>
                    <a:pt x="8886" y="2186"/>
                    <a:pt x="8892" y="2182"/>
                    <a:pt x="8896" y="2178"/>
                  </a:cubicBezTo>
                  <a:cubicBezTo>
                    <a:pt x="8902" y="2167"/>
                    <a:pt x="8902" y="2151"/>
                    <a:pt x="8891" y="2146"/>
                  </a:cubicBezTo>
                  <a:cubicBezTo>
                    <a:pt x="7190" y="1220"/>
                    <a:pt x="3828" y="1"/>
                    <a:pt x="2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7"/>
            <p:cNvSpPr/>
            <p:nvPr/>
          </p:nvSpPr>
          <p:spPr>
            <a:xfrm>
              <a:off x="6592209" y="3821308"/>
              <a:ext cx="56511" cy="61993"/>
            </a:xfrm>
            <a:custGeom>
              <a:avLst/>
              <a:gdLst/>
              <a:ahLst/>
              <a:cxnLst/>
              <a:rect l="l" t="t" r="r" b="b"/>
              <a:pathLst>
                <a:path w="907" h="995" extrusionOk="0">
                  <a:moveTo>
                    <a:pt x="18" y="1"/>
                  </a:moveTo>
                  <a:cubicBezTo>
                    <a:pt x="11" y="1"/>
                    <a:pt x="4" y="6"/>
                    <a:pt x="0" y="14"/>
                  </a:cubicBezTo>
                  <a:cubicBezTo>
                    <a:pt x="0" y="24"/>
                    <a:pt x="6" y="35"/>
                    <a:pt x="16" y="40"/>
                  </a:cubicBezTo>
                  <a:cubicBezTo>
                    <a:pt x="22" y="46"/>
                    <a:pt x="595" y="244"/>
                    <a:pt x="863" y="979"/>
                  </a:cubicBezTo>
                  <a:cubicBezTo>
                    <a:pt x="869" y="989"/>
                    <a:pt x="874" y="995"/>
                    <a:pt x="885" y="995"/>
                  </a:cubicBezTo>
                  <a:lnTo>
                    <a:pt x="890" y="989"/>
                  </a:lnTo>
                  <a:cubicBezTo>
                    <a:pt x="901" y="984"/>
                    <a:pt x="906" y="973"/>
                    <a:pt x="906" y="963"/>
                  </a:cubicBezTo>
                  <a:cubicBezTo>
                    <a:pt x="628" y="201"/>
                    <a:pt x="38" y="3"/>
                    <a:pt x="27" y="3"/>
                  </a:cubicBezTo>
                  <a:cubicBezTo>
                    <a:pt x="24" y="1"/>
                    <a:pt x="21" y="1"/>
                    <a:pt x="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7"/>
            <p:cNvSpPr/>
            <p:nvPr/>
          </p:nvSpPr>
          <p:spPr>
            <a:xfrm>
              <a:off x="6626291" y="3810280"/>
              <a:ext cx="25420" cy="71713"/>
            </a:xfrm>
            <a:custGeom>
              <a:avLst/>
              <a:gdLst/>
              <a:ahLst/>
              <a:cxnLst/>
              <a:rect l="l" t="t" r="r" b="b"/>
              <a:pathLst>
                <a:path w="408" h="1151" extrusionOk="0">
                  <a:moveTo>
                    <a:pt x="22" y="0"/>
                  </a:moveTo>
                  <a:cubicBezTo>
                    <a:pt x="16" y="0"/>
                    <a:pt x="11" y="3"/>
                    <a:pt x="5" y="8"/>
                  </a:cubicBezTo>
                  <a:cubicBezTo>
                    <a:pt x="0" y="19"/>
                    <a:pt x="0" y="30"/>
                    <a:pt x="5" y="40"/>
                  </a:cubicBezTo>
                  <a:cubicBezTo>
                    <a:pt x="16" y="40"/>
                    <a:pt x="365" y="373"/>
                    <a:pt x="343" y="1129"/>
                  </a:cubicBezTo>
                  <a:cubicBezTo>
                    <a:pt x="343" y="1140"/>
                    <a:pt x="354" y="1150"/>
                    <a:pt x="365" y="1150"/>
                  </a:cubicBezTo>
                  <a:cubicBezTo>
                    <a:pt x="375" y="1150"/>
                    <a:pt x="381" y="1145"/>
                    <a:pt x="386" y="1134"/>
                  </a:cubicBezTo>
                  <a:cubicBezTo>
                    <a:pt x="408" y="351"/>
                    <a:pt x="54" y="24"/>
                    <a:pt x="38" y="8"/>
                  </a:cubicBezTo>
                  <a:cubicBezTo>
                    <a:pt x="32" y="3"/>
                    <a:pt x="27" y="0"/>
                    <a:pt x="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7"/>
            <p:cNvSpPr/>
            <p:nvPr/>
          </p:nvSpPr>
          <p:spPr>
            <a:xfrm>
              <a:off x="6574140" y="3732895"/>
              <a:ext cx="223239" cy="855323"/>
            </a:xfrm>
            <a:custGeom>
              <a:avLst/>
              <a:gdLst/>
              <a:ahLst/>
              <a:cxnLst/>
              <a:rect l="l" t="t" r="r" b="b"/>
              <a:pathLst>
                <a:path w="3583" h="13728" extrusionOk="0">
                  <a:moveTo>
                    <a:pt x="3566" y="1"/>
                  </a:moveTo>
                  <a:lnTo>
                    <a:pt x="3497" y="22"/>
                  </a:lnTo>
                  <a:cubicBezTo>
                    <a:pt x="2907" y="269"/>
                    <a:pt x="2167" y="569"/>
                    <a:pt x="1641" y="918"/>
                  </a:cubicBezTo>
                  <a:cubicBezTo>
                    <a:pt x="1025" y="1320"/>
                    <a:pt x="574" y="1829"/>
                    <a:pt x="344" y="2376"/>
                  </a:cubicBezTo>
                  <a:cubicBezTo>
                    <a:pt x="92" y="2966"/>
                    <a:pt x="81" y="3647"/>
                    <a:pt x="70" y="4242"/>
                  </a:cubicBezTo>
                  <a:cubicBezTo>
                    <a:pt x="11" y="7384"/>
                    <a:pt x="1" y="10575"/>
                    <a:pt x="38" y="13727"/>
                  </a:cubicBezTo>
                  <a:lnTo>
                    <a:pt x="81" y="13727"/>
                  </a:lnTo>
                  <a:cubicBezTo>
                    <a:pt x="49" y="10575"/>
                    <a:pt x="60" y="7384"/>
                    <a:pt x="119" y="4242"/>
                  </a:cubicBezTo>
                  <a:cubicBezTo>
                    <a:pt x="129" y="3652"/>
                    <a:pt x="140" y="2982"/>
                    <a:pt x="392" y="2392"/>
                  </a:cubicBezTo>
                  <a:cubicBezTo>
                    <a:pt x="617" y="1851"/>
                    <a:pt x="1057" y="1357"/>
                    <a:pt x="1663" y="955"/>
                  </a:cubicBezTo>
                  <a:cubicBezTo>
                    <a:pt x="2188" y="607"/>
                    <a:pt x="2923" y="307"/>
                    <a:pt x="3513" y="65"/>
                  </a:cubicBezTo>
                  <a:lnTo>
                    <a:pt x="3582" y="38"/>
                  </a:lnTo>
                  <a:lnTo>
                    <a:pt x="35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7"/>
            <p:cNvSpPr/>
            <p:nvPr/>
          </p:nvSpPr>
          <p:spPr>
            <a:xfrm>
              <a:off x="6970724" y="3108087"/>
              <a:ext cx="75887" cy="29533"/>
            </a:xfrm>
            <a:custGeom>
              <a:avLst/>
              <a:gdLst/>
              <a:ahLst/>
              <a:cxnLst/>
              <a:rect l="l" t="t" r="r" b="b"/>
              <a:pathLst>
                <a:path w="1218" h="474" extrusionOk="0">
                  <a:moveTo>
                    <a:pt x="38" y="1"/>
                  </a:moveTo>
                  <a:cubicBezTo>
                    <a:pt x="22" y="1"/>
                    <a:pt x="10" y="11"/>
                    <a:pt x="6" y="29"/>
                  </a:cubicBezTo>
                  <a:cubicBezTo>
                    <a:pt x="0" y="45"/>
                    <a:pt x="16" y="66"/>
                    <a:pt x="32" y="66"/>
                  </a:cubicBezTo>
                  <a:cubicBezTo>
                    <a:pt x="38" y="66"/>
                    <a:pt x="676" y="184"/>
                    <a:pt x="1164" y="469"/>
                  </a:cubicBezTo>
                  <a:cubicBezTo>
                    <a:pt x="1164" y="474"/>
                    <a:pt x="1175" y="474"/>
                    <a:pt x="1180" y="474"/>
                  </a:cubicBezTo>
                  <a:cubicBezTo>
                    <a:pt x="1191" y="474"/>
                    <a:pt x="1201" y="469"/>
                    <a:pt x="1207" y="463"/>
                  </a:cubicBezTo>
                  <a:cubicBezTo>
                    <a:pt x="1217" y="447"/>
                    <a:pt x="1212" y="426"/>
                    <a:pt x="1196" y="415"/>
                  </a:cubicBezTo>
                  <a:cubicBezTo>
                    <a:pt x="703" y="120"/>
                    <a:pt x="54" y="2"/>
                    <a:pt x="49" y="2"/>
                  </a:cubicBezTo>
                  <a:cubicBezTo>
                    <a:pt x="45" y="1"/>
                    <a:pt x="41" y="1"/>
                    <a:pt x="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7"/>
            <p:cNvSpPr/>
            <p:nvPr/>
          </p:nvSpPr>
          <p:spPr>
            <a:xfrm>
              <a:off x="7449491" y="3159054"/>
              <a:ext cx="126666" cy="15016"/>
            </a:xfrm>
            <a:custGeom>
              <a:avLst/>
              <a:gdLst/>
              <a:ahLst/>
              <a:cxnLst/>
              <a:rect l="l" t="t" r="r" b="b"/>
              <a:pathLst>
                <a:path w="2033" h="241" extrusionOk="0">
                  <a:moveTo>
                    <a:pt x="925" y="0"/>
                  </a:moveTo>
                  <a:cubicBezTo>
                    <a:pt x="624" y="0"/>
                    <a:pt x="322" y="40"/>
                    <a:pt x="27" y="117"/>
                  </a:cubicBezTo>
                  <a:cubicBezTo>
                    <a:pt x="11" y="122"/>
                    <a:pt x="0" y="144"/>
                    <a:pt x="5" y="160"/>
                  </a:cubicBezTo>
                  <a:cubicBezTo>
                    <a:pt x="10" y="173"/>
                    <a:pt x="25" y="183"/>
                    <a:pt x="39" y="183"/>
                  </a:cubicBezTo>
                  <a:cubicBezTo>
                    <a:pt x="42" y="183"/>
                    <a:pt x="45" y="182"/>
                    <a:pt x="48" y="181"/>
                  </a:cubicBezTo>
                  <a:cubicBezTo>
                    <a:pt x="335" y="107"/>
                    <a:pt x="630" y="69"/>
                    <a:pt x="924" y="69"/>
                  </a:cubicBezTo>
                  <a:cubicBezTo>
                    <a:pt x="1283" y="69"/>
                    <a:pt x="1642" y="125"/>
                    <a:pt x="1984" y="240"/>
                  </a:cubicBezTo>
                  <a:lnTo>
                    <a:pt x="1995" y="240"/>
                  </a:lnTo>
                  <a:cubicBezTo>
                    <a:pt x="2011" y="240"/>
                    <a:pt x="2021" y="230"/>
                    <a:pt x="2027" y="219"/>
                  </a:cubicBezTo>
                  <a:cubicBezTo>
                    <a:pt x="2032" y="203"/>
                    <a:pt x="2021" y="181"/>
                    <a:pt x="2005" y="176"/>
                  </a:cubicBezTo>
                  <a:cubicBezTo>
                    <a:pt x="1655" y="58"/>
                    <a:pt x="1291" y="0"/>
                    <a:pt x="925" y="0"/>
                  </a:cubicBezTo>
                  <a:close/>
                </a:path>
              </a:pathLst>
            </a:custGeom>
            <a:solidFill>
              <a:srgbClr val="EAA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7"/>
            <p:cNvSpPr/>
            <p:nvPr/>
          </p:nvSpPr>
          <p:spPr>
            <a:xfrm>
              <a:off x="7542702" y="3282919"/>
              <a:ext cx="141370" cy="139376"/>
            </a:xfrm>
            <a:custGeom>
              <a:avLst/>
              <a:gdLst/>
              <a:ahLst/>
              <a:cxnLst/>
              <a:rect l="l" t="t" r="r" b="b"/>
              <a:pathLst>
                <a:path w="2269" h="2237" extrusionOk="0">
                  <a:moveTo>
                    <a:pt x="2209" y="0"/>
                  </a:moveTo>
                  <a:cubicBezTo>
                    <a:pt x="1630" y="0"/>
                    <a:pt x="1072" y="226"/>
                    <a:pt x="660" y="633"/>
                  </a:cubicBezTo>
                  <a:cubicBezTo>
                    <a:pt x="241" y="1046"/>
                    <a:pt x="5" y="1609"/>
                    <a:pt x="0" y="2199"/>
                  </a:cubicBezTo>
                  <a:cubicBezTo>
                    <a:pt x="0" y="2220"/>
                    <a:pt x="16" y="2236"/>
                    <a:pt x="38" y="2236"/>
                  </a:cubicBezTo>
                  <a:cubicBezTo>
                    <a:pt x="54" y="2236"/>
                    <a:pt x="70" y="2220"/>
                    <a:pt x="70" y="2199"/>
                  </a:cubicBezTo>
                  <a:cubicBezTo>
                    <a:pt x="75" y="1630"/>
                    <a:pt x="300" y="1084"/>
                    <a:pt x="708" y="687"/>
                  </a:cubicBezTo>
                  <a:cubicBezTo>
                    <a:pt x="1110" y="290"/>
                    <a:pt x="1646" y="70"/>
                    <a:pt x="2209" y="70"/>
                  </a:cubicBezTo>
                  <a:lnTo>
                    <a:pt x="2236" y="70"/>
                  </a:lnTo>
                  <a:cubicBezTo>
                    <a:pt x="2252" y="70"/>
                    <a:pt x="2268" y="54"/>
                    <a:pt x="2268" y="33"/>
                  </a:cubicBezTo>
                  <a:cubicBezTo>
                    <a:pt x="2268" y="16"/>
                    <a:pt x="2252" y="0"/>
                    <a:pt x="2236" y="0"/>
                  </a:cubicBezTo>
                  <a:close/>
                </a:path>
              </a:pathLst>
            </a:custGeom>
            <a:solidFill>
              <a:srgbClr val="EAA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7"/>
            <p:cNvSpPr/>
            <p:nvPr/>
          </p:nvSpPr>
          <p:spPr>
            <a:xfrm>
              <a:off x="7518562" y="3367594"/>
              <a:ext cx="135400" cy="398763"/>
            </a:xfrm>
            <a:custGeom>
              <a:avLst/>
              <a:gdLst/>
              <a:ahLst/>
              <a:cxnLst/>
              <a:rect l="l" t="t" r="r" b="b"/>
              <a:pathLst>
                <a:path w="2167" h="6382" fill="none" extrusionOk="0">
                  <a:moveTo>
                    <a:pt x="1" y="6381"/>
                  </a:moveTo>
                  <a:lnTo>
                    <a:pt x="2167" y="1"/>
                  </a:lnTo>
                </a:path>
              </a:pathLst>
            </a:custGeom>
            <a:noFill/>
            <a:ln w="9525" cap="flat" cmpd="sng">
              <a:solidFill>
                <a:schemeClr val="dk1"/>
              </a:solidFill>
              <a:prstDash val="solid"/>
              <a:miter lim="53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7"/>
            <p:cNvSpPr/>
            <p:nvPr/>
          </p:nvSpPr>
          <p:spPr>
            <a:xfrm>
              <a:off x="6265226" y="2987700"/>
              <a:ext cx="619514" cy="295167"/>
            </a:xfrm>
            <a:custGeom>
              <a:avLst/>
              <a:gdLst/>
              <a:ahLst/>
              <a:cxnLst/>
              <a:rect l="l" t="t" r="r" b="b"/>
              <a:pathLst>
                <a:path w="9915" h="4724" extrusionOk="0">
                  <a:moveTo>
                    <a:pt x="6934" y="0"/>
                  </a:moveTo>
                  <a:lnTo>
                    <a:pt x="1" y="585"/>
                  </a:lnTo>
                  <a:lnTo>
                    <a:pt x="274" y="938"/>
                  </a:lnTo>
                  <a:lnTo>
                    <a:pt x="3014" y="4048"/>
                  </a:lnTo>
                  <a:lnTo>
                    <a:pt x="9915" y="4724"/>
                  </a:lnTo>
                  <a:lnTo>
                    <a:pt x="9915" y="4724"/>
                  </a:lnTo>
                  <a:lnTo>
                    <a:pt x="69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7"/>
            <p:cNvSpPr/>
            <p:nvPr/>
          </p:nvSpPr>
          <p:spPr>
            <a:xfrm>
              <a:off x="7037134" y="2346130"/>
              <a:ext cx="675498" cy="1182981"/>
            </a:xfrm>
            <a:custGeom>
              <a:avLst/>
              <a:gdLst/>
              <a:ahLst/>
              <a:cxnLst/>
              <a:rect l="l" t="t" r="r" b="b"/>
              <a:pathLst>
                <a:path w="10811" h="18933" extrusionOk="0">
                  <a:moveTo>
                    <a:pt x="9245" y="0"/>
                  </a:moveTo>
                  <a:lnTo>
                    <a:pt x="2950" y="1668"/>
                  </a:lnTo>
                  <a:cubicBezTo>
                    <a:pt x="2816" y="2601"/>
                    <a:pt x="2628" y="4236"/>
                    <a:pt x="2505" y="5164"/>
                  </a:cubicBezTo>
                  <a:cubicBezTo>
                    <a:pt x="2376" y="6097"/>
                    <a:pt x="2108" y="7105"/>
                    <a:pt x="2108" y="8043"/>
                  </a:cubicBezTo>
                  <a:cubicBezTo>
                    <a:pt x="1893" y="9619"/>
                    <a:pt x="1657" y="11260"/>
                    <a:pt x="1105" y="12761"/>
                  </a:cubicBezTo>
                  <a:cubicBezTo>
                    <a:pt x="751" y="13716"/>
                    <a:pt x="387" y="14665"/>
                    <a:pt x="1" y="15603"/>
                  </a:cubicBezTo>
                  <a:cubicBezTo>
                    <a:pt x="1" y="15603"/>
                    <a:pt x="762" y="15925"/>
                    <a:pt x="4848" y="16686"/>
                  </a:cubicBezTo>
                  <a:cubicBezTo>
                    <a:pt x="8939" y="17442"/>
                    <a:pt x="8821" y="18933"/>
                    <a:pt x="8821" y="18933"/>
                  </a:cubicBezTo>
                  <a:cubicBezTo>
                    <a:pt x="8821" y="18933"/>
                    <a:pt x="9641" y="16043"/>
                    <a:pt x="10226" y="13206"/>
                  </a:cubicBezTo>
                  <a:cubicBezTo>
                    <a:pt x="10810" y="10375"/>
                    <a:pt x="10784" y="1609"/>
                    <a:pt x="10784" y="1609"/>
                  </a:cubicBezTo>
                  <a:lnTo>
                    <a:pt x="92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7"/>
            <p:cNvSpPr/>
            <p:nvPr/>
          </p:nvSpPr>
          <p:spPr>
            <a:xfrm>
              <a:off x="7020702" y="2429981"/>
              <a:ext cx="774658" cy="1027587"/>
            </a:xfrm>
            <a:custGeom>
              <a:avLst/>
              <a:gdLst/>
              <a:ahLst/>
              <a:cxnLst/>
              <a:rect l="l" t="t" r="r" b="b"/>
              <a:pathLst>
                <a:path w="12398" h="16446" extrusionOk="0">
                  <a:moveTo>
                    <a:pt x="10589" y="1"/>
                  </a:moveTo>
                  <a:cubicBezTo>
                    <a:pt x="9769" y="1"/>
                    <a:pt x="8930" y="1137"/>
                    <a:pt x="8612" y="1730"/>
                  </a:cubicBezTo>
                  <a:cubicBezTo>
                    <a:pt x="7969" y="2932"/>
                    <a:pt x="7744" y="4336"/>
                    <a:pt x="7540" y="5666"/>
                  </a:cubicBezTo>
                  <a:cubicBezTo>
                    <a:pt x="7245" y="7553"/>
                    <a:pt x="7084" y="9897"/>
                    <a:pt x="7014" y="11805"/>
                  </a:cubicBezTo>
                  <a:lnTo>
                    <a:pt x="60" y="13645"/>
                  </a:lnTo>
                  <a:lnTo>
                    <a:pt x="1" y="16395"/>
                  </a:lnTo>
                  <a:cubicBezTo>
                    <a:pt x="1" y="16395"/>
                    <a:pt x="555" y="16445"/>
                    <a:pt x="1657" y="16445"/>
                  </a:cubicBezTo>
                  <a:cubicBezTo>
                    <a:pt x="2432" y="16445"/>
                    <a:pt x="3479" y="16420"/>
                    <a:pt x="4794" y="16336"/>
                  </a:cubicBezTo>
                  <a:cubicBezTo>
                    <a:pt x="7979" y="16127"/>
                    <a:pt x="9438" y="15687"/>
                    <a:pt x="9937" y="15017"/>
                  </a:cubicBezTo>
                  <a:cubicBezTo>
                    <a:pt x="10425" y="14358"/>
                    <a:pt x="10784" y="13484"/>
                    <a:pt x="11020" y="12712"/>
                  </a:cubicBezTo>
                  <a:cubicBezTo>
                    <a:pt x="11288" y="11811"/>
                    <a:pt x="11358" y="10872"/>
                    <a:pt x="11593" y="9961"/>
                  </a:cubicBezTo>
                  <a:cubicBezTo>
                    <a:pt x="12055" y="8159"/>
                    <a:pt x="12398" y="6320"/>
                    <a:pt x="12398" y="4454"/>
                  </a:cubicBezTo>
                  <a:cubicBezTo>
                    <a:pt x="12398" y="3516"/>
                    <a:pt x="12280" y="2562"/>
                    <a:pt x="11969" y="1671"/>
                  </a:cubicBezTo>
                  <a:cubicBezTo>
                    <a:pt x="11760" y="1049"/>
                    <a:pt x="11449" y="63"/>
                    <a:pt x="10660" y="4"/>
                  </a:cubicBezTo>
                  <a:cubicBezTo>
                    <a:pt x="10637" y="2"/>
                    <a:pt x="10613" y="1"/>
                    <a:pt x="105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7"/>
            <p:cNvSpPr/>
            <p:nvPr/>
          </p:nvSpPr>
          <p:spPr>
            <a:xfrm>
              <a:off x="6595883" y="3147405"/>
              <a:ext cx="428255" cy="278547"/>
            </a:xfrm>
            <a:custGeom>
              <a:avLst/>
              <a:gdLst/>
              <a:ahLst/>
              <a:cxnLst/>
              <a:rect l="l" t="t" r="r" b="b"/>
              <a:pathLst>
                <a:path w="6854" h="4458" extrusionOk="0">
                  <a:moveTo>
                    <a:pt x="731" y="0"/>
                  </a:moveTo>
                  <a:cubicBezTo>
                    <a:pt x="702" y="0"/>
                    <a:pt x="680" y="9"/>
                    <a:pt x="666" y="29"/>
                  </a:cubicBezTo>
                  <a:cubicBezTo>
                    <a:pt x="494" y="281"/>
                    <a:pt x="2017" y="1889"/>
                    <a:pt x="2017" y="1889"/>
                  </a:cubicBezTo>
                  <a:cubicBezTo>
                    <a:pt x="1631" y="1664"/>
                    <a:pt x="1245" y="1439"/>
                    <a:pt x="859" y="1224"/>
                  </a:cubicBezTo>
                  <a:cubicBezTo>
                    <a:pt x="752" y="1160"/>
                    <a:pt x="644" y="1096"/>
                    <a:pt x="532" y="1031"/>
                  </a:cubicBezTo>
                  <a:cubicBezTo>
                    <a:pt x="441" y="972"/>
                    <a:pt x="339" y="919"/>
                    <a:pt x="231" y="881"/>
                  </a:cubicBezTo>
                  <a:cubicBezTo>
                    <a:pt x="217" y="878"/>
                    <a:pt x="203" y="876"/>
                    <a:pt x="190" y="876"/>
                  </a:cubicBezTo>
                  <a:cubicBezTo>
                    <a:pt x="164" y="876"/>
                    <a:pt x="140" y="883"/>
                    <a:pt x="119" y="897"/>
                  </a:cubicBezTo>
                  <a:cubicBezTo>
                    <a:pt x="1" y="978"/>
                    <a:pt x="38" y="1230"/>
                    <a:pt x="44" y="1348"/>
                  </a:cubicBezTo>
                  <a:cubicBezTo>
                    <a:pt x="55" y="1492"/>
                    <a:pt x="71" y="1701"/>
                    <a:pt x="178" y="1814"/>
                  </a:cubicBezTo>
                  <a:cubicBezTo>
                    <a:pt x="274" y="1911"/>
                    <a:pt x="382" y="2002"/>
                    <a:pt x="494" y="2077"/>
                  </a:cubicBezTo>
                  <a:cubicBezTo>
                    <a:pt x="494" y="2077"/>
                    <a:pt x="360" y="2270"/>
                    <a:pt x="489" y="2431"/>
                  </a:cubicBezTo>
                  <a:cubicBezTo>
                    <a:pt x="618" y="2592"/>
                    <a:pt x="2124" y="3466"/>
                    <a:pt x="2398" y="3551"/>
                  </a:cubicBezTo>
                  <a:cubicBezTo>
                    <a:pt x="2677" y="3642"/>
                    <a:pt x="5148" y="4125"/>
                    <a:pt x="5776" y="4211"/>
                  </a:cubicBezTo>
                  <a:cubicBezTo>
                    <a:pt x="6130" y="4259"/>
                    <a:pt x="6473" y="4340"/>
                    <a:pt x="6811" y="4457"/>
                  </a:cubicBezTo>
                  <a:lnTo>
                    <a:pt x="6853" y="2458"/>
                  </a:lnTo>
                  <a:cubicBezTo>
                    <a:pt x="6853" y="2458"/>
                    <a:pt x="6328" y="2002"/>
                    <a:pt x="5990" y="1814"/>
                  </a:cubicBezTo>
                  <a:cubicBezTo>
                    <a:pt x="5681" y="1640"/>
                    <a:pt x="4336" y="151"/>
                    <a:pt x="3923" y="151"/>
                  </a:cubicBezTo>
                  <a:cubicBezTo>
                    <a:pt x="3891" y="151"/>
                    <a:pt x="3865" y="160"/>
                    <a:pt x="3845" y="179"/>
                  </a:cubicBezTo>
                  <a:cubicBezTo>
                    <a:pt x="3572" y="441"/>
                    <a:pt x="4446" y="1653"/>
                    <a:pt x="4446" y="1653"/>
                  </a:cubicBezTo>
                  <a:lnTo>
                    <a:pt x="4575" y="2173"/>
                  </a:lnTo>
                  <a:cubicBezTo>
                    <a:pt x="4575" y="2173"/>
                    <a:pt x="2939" y="1669"/>
                    <a:pt x="2677" y="1449"/>
                  </a:cubicBezTo>
                  <a:cubicBezTo>
                    <a:pt x="2434" y="1247"/>
                    <a:pt x="1080" y="0"/>
                    <a:pt x="731" y="0"/>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7"/>
            <p:cNvSpPr/>
            <p:nvPr/>
          </p:nvSpPr>
          <p:spPr>
            <a:xfrm>
              <a:off x="6600944" y="3232944"/>
              <a:ext cx="170265" cy="87163"/>
            </a:xfrm>
            <a:custGeom>
              <a:avLst/>
              <a:gdLst/>
              <a:ahLst/>
              <a:cxnLst/>
              <a:rect l="l" t="t" r="r" b="b"/>
              <a:pathLst>
                <a:path w="2725" h="1395" fill="none" extrusionOk="0">
                  <a:moveTo>
                    <a:pt x="0" y="0"/>
                  </a:moveTo>
                  <a:cubicBezTo>
                    <a:pt x="0" y="0"/>
                    <a:pt x="1898" y="1078"/>
                    <a:pt x="2247" y="1239"/>
                  </a:cubicBezTo>
                  <a:cubicBezTo>
                    <a:pt x="2247" y="1239"/>
                    <a:pt x="2606" y="1373"/>
                    <a:pt x="2724" y="1394"/>
                  </a:cubicBez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7"/>
            <p:cNvSpPr/>
            <p:nvPr/>
          </p:nvSpPr>
          <p:spPr>
            <a:xfrm>
              <a:off x="6629061" y="3278806"/>
              <a:ext cx="137774" cy="71417"/>
            </a:xfrm>
            <a:custGeom>
              <a:avLst/>
              <a:gdLst/>
              <a:ahLst/>
              <a:cxnLst/>
              <a:rect l="l" t="t" r="r" b="b"/>
              <a:pathLst>
                <a:path w="2205" h="1143" fill="none" extrusionOk="0">
                  <a:moveTo>
                    <a:pt x="1" y="1"/>
                  </a:moveTo>
                  <a:cubicBezTo>
                    <a:pt x="1" y="1"/>
                    <a:pt x="1427" y="869"/>
                    <a:pt x="1700" y="982"/>
                  </a:cubicBezTo>
                  <a:cubicBezTo>
                    <a:pt x="1867" y="1046"/>
                    <a:pt x="2033" y="1100"/>
                    <a:pt x="2205" y="1143"/>
                  </a:cubicBez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7"/>
            <p:cNvSpPr/>
            <p:nvPr/>
          </p:nvSpPr>
          <p:spPr>
            <a:xfrm>
              <a:off x="6721535" y="3265435"/>
              <a:ext cx="55359" cy="22806"/>
            </a:xfrm>
            <a:custGeom>
              <a:avLst/>
              <a:gdLst/>
              <a:ahLst/>
              <a:cxnLst/>
              <a:rect l="l" t="t" r="r" b="b"/>
              <a:pathLst>
                <a:path w="886" h="365" fill="none" extrusionOk="0">
                  <a:moveTo>
                    <a:pt x="1" y="0"/>
                  </a:moveTo>
                  <a:lnTo>
                    <a:pt x="885" y="365"/>
                  </a:ln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7"/>
            <p:cNvSpPr/>
            <p:nvPr/>
          </p:nvSpPr>
          <p:spPr>
            <a:xfrm>
              <a:off x="7020133" y="2433870"/>
              <a:ext cx="732021" cy="1012145"/>
            </a:xfrm>
            <a:custGeom>
              <a:avLst/>
              <a:gdLst/>
              <a:ahLst/>
              <a:cxnLst/>
              <a:rect l="l" t="t" r="r" b="b"/>
              <a:pathLst>
                <a:path w="11749" h="16245" extrusionOk="0">
                  <a:moveTo>
                    <a:pt x="10748" y="1"/>
                  </a:moveTo>
                  <a:cubicBezTo>
                    <a:pt x="10743" y="1"/>
                    <a:pt x="10739" y="2"/>
                    <a:pt x="10736" y="3"/>
                  </a:cubicBezTo>
                  <a:cubicBezTo>
                    <a:pt x="10719" y="8"/>
                    <a:pt x="10709" y="30"/>
                    <a:pt x="10719" y="46"/>
                  </a:cubicBezTo>
                  <a:cubicBezTo>
                    <a:pt x="11417" y="1788"/>
                    <a:pt x="11679" y="3778"/>
                    <a:pt x="11524" y="6126"/>
                  </a:cubicBezTo>
                  <a:cubicBezTo>
                    <a:pt x="11395" y="8126"/>
                    <a:pt x="10971" y="10089"/>
                    <a:pt x="10478" y="12260"/>
                  </a:cubicBezTo>
                  <a:cubicBezTo>
                    <a:pt x="10301" y="13048"/>
                    <a:pt x="10076" y="14030"/>
                    <a:pt x="9449" y="14700"/>
                  </a:cubicBezTo>
                  <a:cubicBezTo>
                    <a:pt x="8762" y="15429"/>
                    <a:pt x="7722" y="15681"/>
                    <a:pt x="6794" y="15837"/>
                  </a:cubicBezTo>
                  <a:cubicBezTo>
                    <a:pt x="5062" y="16119"/>
                    <a:pt x="3291" y="16173"/>
                    <a:pt x="1546" y="16173"/>
                  </a:cubicBezTo>
                  <a:cubicBezTo>
                    <a:pt x="1039" y="16173"/>
                    <a:pt x="534" y="16168"/>
                    <a:pt x="33" y="16164"/>
                  </a:cubicBezTo>
                  <a:cubicBezTo>
                    <a:pt x="17" y="16164"/>
                    <a:pt x="1" y="16180"/>
                    <a:pt x="1" y="16201"/>
                  </a:cubicBezTo>
                  <a:cubicBezTo>
                    <a:pt x="1" y="16217"/>
                    <a:pt x="17" y="16233"/>
                    <a:pt x="33" y="16233"/>
                  </a:cubicBezTo>
                  <a:cubicBezTo>
                    <a:pt x="526" y="16239"/>
                    <a:pt x="1014" y="16244"/>
                    <a:pt x="1508" y="16244"/>
                  </a:cubicBezTo>
                  <a:cubicBezTo>
                    <a:pt x="3272" y="16244"/>
                    <a:pt x="5057" y="16190"/>
                    <a:pt x="6805" y="15901"/>
                  </a:cubicBezTo>
                  <a:cubicBezTo>
                    <a:pt x="7744" y="15751"/>
                    <a:pt x="8800" y="15493"/>
                    <a:pt x="9497" y="14748"/>
                  </a:cubicBezTo>
                  <a:cubicBezTo>
                    <a:pt x="10140" y="14062"/>
                    <a:pt x="10366" y="13070"/>
                    <a:pt x="10548" y="12276"/>
                  </a:cubicBezTo>
                  <a:cubicBezTo>
                    <a:pt x="11041" y="10105"/>
                    <a:pt x="11459" y="8137"/>
                    <a:pt x="11593" y="6126"/>
                  </a:cubicBezTo>
                  <a:cubicBezTo>
                    <a:pt x="11749" y="3772"/>
                    <a:pt x="11481" y="1772"/>
                    <a:pt x="10778" y="24"/>
                  </a:cubicBezTo>
                  <a:cubicBezTo>
                    <a:pt x="10774" y="8"/>
                    <a:pt x="10761" y="1"/>
                    <a:pt x="10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7"/>
            <p:cNvSpPr/>
            <p:nvPr/>
          </p:nvSpPr>
          <p:spPr>
            <a:xfrm>
              <a:off x="7425776" y="2229163"/>
              <a:ext cx="189010" cy="278797"/>
            </a:xfrm>
            <a:custGeom>
              <a:avLst/>
              <a:gdLst/>
              <a:ahLst/>
              <a:cxnLst/>
              <a:rect l="l" t="t" r="r" b="b"/>
              <a:pathLst>
                <a:path w="3025" h="4462" extrusionOk="0">
                  <a:moveTo>
                    <a:pt x="2043" y="1"/>
                  </a:moveTo>
                  <a:cubicBezTo>
                    <a:pt x="1368" y="746"/>
                    <a:pt x="0" y="1325"/>
                    <a:pt x="0" y="1325"/>
                  </a:cubicBezTo>
                  <a:lnTo>
                    <a:pt x="424" y="4462"/>
                  </a:lnTo>
                  <a:lnTo>
                    <a:pt x="3025" y="1877"/>
                  </a:lnTo>
                  <a:lnTo>
                    <a:pt x="204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7"/>
            <p:cNvSpPr/>
            <p:nvPr/>
          </p:nvSpPr>
          <p:spPr>
            <a:xfrm>
              <a:off x="7217022" y="2370873"/>
              <a:ext cx="101597" cy="122341"/>
            </a:xfrm>
            <a:custGeom>
              <a:avLst/>
              <a:gdLst/>
              <a:ahLst/>
              <a:cxnLst/>
              <a:rect l="l" t="t" r="r" b="b"/>
              <a:pathLst>
                <a:path w="1626" h="1958" extrusionOk="0">
                  <a:moveTo>
                    <a:pt x="516" y="1"/>
                  </a:moveTo>
                  <a:lnTo>
                    <a:pt x="1" y="1958"/>
                  </a:lnTo>
                  <a:lnTo>
                    <a:pt x="1626" y="1497"/>
                  </a:lnTo>
                  <a:cubicBezTo>
                    <a:pt x="1626" y="1497"/>
                    <a:pt x="1363" y="634"/>
                    <a:pt x="1100" y="339"/>
                  </a:cubicBezTo>
                  <a:cubicBezTo>
                    <a:pt x="945" y="162"/>
                    <a:pt x="741" y="44"/>
                    <a:pt x="5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7"/>
            <p:cNvSpPr/>
            <p:nvPr/>
          </p:nvSpPr>
          <p:spPr>
            <a:xfrm>
              <a:off x="7249200" y="2290458"/>
              <a:ext cx="91537" cy="210504"/>
            </a:xfrm>
            <a:custGeom>
              <a:avLst/>
              <a:gdLst/>
              <a:ahLst/>
              <a:cxnLst/>
              <a:rect l="l" t="t" r="r" b="b"/>
              <a:pathLst>
                <a:path w="1465" h="3369" extrusionOk="0">
                  <a:moveTo>
                    <a:pt x="1448" y="1"/>
                  </a:moveTo>
                  <a:lnTo>
                    <a:pt x="1" y="1288"/>
                  </a:lnTo>
                  <a:cubicBezTo>
                    <a:pt x="1" y="1288"/>
                    <a:pt x="826" y="1770"/>
                    <a:pt x="1255" y="3368"/>
                  </a:cubicBezTo>
                  <a:cubicBezTo>
                    <a:pt x="1255" y="3368"/>
                    <a:pt x="1395" y="2006"/>
                    <a:pt x="1438" y="1331"/>
                  </a:cubicBezTo>
                  <a:cubicBezTo>
                    <a:pt x="1465" y="886"/>
                    <a:pt x="1465" y="446"/>
                    <a:pt x="1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B1720F87-D17B-F145-8492-28468022817E}"/>
              </a:ext>
            </a:extLst>
          </p:cNvPr>
          <p:cNvSpPr txBox="1"/>
          <p:nvPr/>
        </p:nvSpPr>
        <p:spPr>
          <a:xfrm>
            <a:off x="482876" y="1201313"/>
            <a:ext cx="1133999" cy="1000274"/>
          </a:xfrm>
          <a:prstGeom prst="rect">
            <a:avLst/>
          </a:prstGeom>
          <a:noFill/>
        </p:spPr>
        <p:txBody>
          <a:bodyPr wrap="square" rtlCol="0">
            <a:spAutoFit/>
          </a:bodyPr>
          <a:lstStyle/>
          <a:p>
            <a:endParaRPr lang="en" sz="4500" dirty="0">
              <a:solidFill>
                <a:schemeClr val="tx2"/>
              </a:solidFill>
              <a:latin typeface="Palanquin Dark SemiBold"/>
              <a:cs typeface="Palanquin Dark SemiBold"/>
              <a:sym typeface="Palanquin Dark SemiBold"/>
            </a:endParaRPr>
          </a:p>
          <a:p>
            <a:endParaRPr lang="en-US" dirty="0">
              <a:solidFill>
                <a:schemeClr val="tx2"/>
              </a:solidFill>
            </a:endParaRPr>
          </a:p>
        </p:txBody>
      </p:sp>
      <p:pic>
        <p:nvPicPr>
          <p:cNvPr id="4" name="Audio 3">
            <a:hlinkClick r:id="" action="ppaction://media"/>
            <a:extLst>
              <a:ext uri="{FF2B5EF4-FFF2-40B4-BE49-F238E27FC236}">
                <a16:creationId xmlns:a16="http://schemas.microsoft.com/office/drawing/2014/main" id="{E5820B2B-7A1E-9542-9E8E-0F84B955B9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53"/>
    </mc:Choice>
    <mc:Fallback>
      <p:transition spd="slow" advTm="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6" name="Google Shape;1206;p35"/>
          <p:cNvSpPr txBox="1">
            <a:spLocks noGrp="1"/>
          </p:cNvSpPr>
          <p:nvPr>
            <p:ph type="title"/>
          </p:nvPr>
        </p:nvSpPr>
        <p:spPr>
          <a:xfrm>
            <a:off x="918253" y="952022"/>
            <a:ext cx="2175300" cy="5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accent2"/>
                </a:solidFill>
              </a:rPr>
              <a:t>Transgender and Gender Expansive Youth (TGE)</a:t>
            </a:r>
            <a:endParaRPr dirty="0">
              <a:solidFill>
                <a:schemeClr val="accent2"/>
              </a:solidFill>
            </a:endParaRPr>
          </a:p>
        </p:txBody>
      </p:sp>
      <p:sp>
        <p:nvSpPr>
          <p:cNvPr id="2" name="Subtitle 1">
            <a:extLst>
              <a:ext uri="{FF2B5EF4-FFF2-40B4-BE49-F238E27FC236}">
                <a16:creationId xmlns:a16="http://schemas.microsoft.com/office/drawing/2014/main" id="{83F41BCF-8234-1F41-8FFC-0DC612885912}"/>
              </a:ext>
            </a:extLst>
          </p:cNvPr>
          <p:cNvSpPr>
            <a:spLocks noGrp="1"/>
          </p:cNvSpPr>
          <p:nvPr>
            <p:ph type="subTitle" idx="1"/>
          </p:nvPr>
        </p:nvSpPr>
        <p:spPr>
          <a:xfrm>
            <a:off x="713100" y="3257729"/>
            <a:ext cx="2585606" cy="812100"/>
          </a:xfrm>
        </p:spPr>
        <p:txBody>
          <a:bodyPr/>
          <a:lstStyle/>
          <a:p>
            <a:pPr algn="l"/>
            <a:r>
              <a:rPr lang="en-US" dirty="0"/>
              <a:t>	Umbrella term used to describe youth who transcend conventional expectations of gender identity or expression, including but not limited to youth who identify as transsexual, genderqueer, nonbinary, etc.</a:t>
            </a:r>
          </a:p>
        </p:txBody>
      </p:sp>
      <p:sp>
        <p:nvSpPr>
          <p:cNvPr id="3" name="Title 2">
            <a:extLst>
              <a:ext uri="{FF2B5EF4-FFF2-40B4-BE49-F238E27FC236}">
                <a16:creationId xmlns:a16="http://schemas.microsoft.com/office/drawing/2014/main" id="{F48AEF60-1200-E849-BA13-A9F24414C1A7}"/>
              </a:ext>
            </a:extLst>
          </p:cNvPr>
          <p:cNvSpPr>
            <a:spLocks noGrp="1"/>
          </p:cNvSpPr>
          <p:nvPr>
            <p:ph type="title" idx="2"/>
          </p:nvPr>
        </p:nvSpPr>
        <p:spPr>
          <a:xfrm>
            <a:off x="3484350" y="1479722"/>
            <a:ext cx="2175300" cy="527700"/>
          </a:xfrm>
        </p:spPr>
        <p:txBody>
          <a:bodyPr/>
          <a:lstStyle/>
          <a:p>
            <a:r>
              <a:rPr lang="en-US" dirty="0">
                <a:solidFill>
                  <a:schemeClr val="accent5">
                    <a:lumMod val="75000"/>
                  </a:schemeClr>
                </a:solidFill>
              </a:rPr>
              <a:t>Caregiver</a:t>
            </a:r>
          </a:p>
        </p:txBody>
      </p:sp>
      <p:sp>
        <p:nvSpPr>
          <p:cNvPr id="4" name="Subtitle 3">
            <a:extLst>
              <a:ext uri="{FF2B5EF4-FFF2-40B4-BE49-F238E27FC236}">
                <a16:creationId xmlns:a16="http://schemas.microsoft.com/office/drawing/2014/main" id="{6094CE4E-850F-2842-B823-2F374F76505D}"/>
              </a:ext>
            </a:extLst>
          </p:cNvPr>
          <p:cNvSpPr>
            <a:spLocks noGrp="1"/>
          </p:cNvSpPr>
          <p:nvPr>
            <p:ph type="subTitle" idx="3"/>
          </p:nvPr>
        </p:nvSpPr>
        <p:spPr>
          <a:xfrm>
            <a:off x="3298706" y="2973329"/>
            <a:ext cx="2360944" cy="812100"/>
          </a:xfrm>
        </p:spPr>
        <p:txBody>
          <a:bodyPr/>
          <a:lstStyle/>
          <a:p>
            <a:pPr algn="l"/>
            <a:r>
              <a:rPr lang="en-US" dirty="0"/>
              <a:t>	A person who attends to the needs of and provides assistance to someone else who is not fully independent, such as a child or an ill adult. </a:t>
            </a:r>
          </a:p>
        </p:txBody>
      </p:sp>
      <p:sp>
        <p:nvSpPr>
          <p:cNvPr id="5" name="Title 4">
            <a:extLst>
              <a:ext uri="{FF2B5EF4-FFF2-40B4-BE49-F238E27FC236}">
                <a16:creationId xmlns:a16="http://schemas.microsoft.com/office/drawing/2014/main" id="{592575AC-5BE0-6A4B-BAC5-D5EE548451EE}"/>
              </a:ext>
            </a:extLst>
          </p:cNvPr>
          <p:cNvSpPr>
            <a:spLocks noGrp="1"/>
          </p:cNvSpPr>
          <p:nvPr>
            <p:ph type="title" idx="4"/>
          </p:nvPr>
        </p:nvSpPr>
        <p:spPr>
          <a:xfrm>
            <a:off x="5943466" y="1479722"/>
            <a:ext cx="2175300" cy="527700"/>
          </a:xfrm>
        </p:spPr>
        <p:txBody>
          <a:bodyPr/>
          <a:lstStyle/>
          <a:p>
            <a:r>
              <a:rPr lang="en-US" dirty="0">
                <a:solidFill>
                  <a:schemeClr val="tx2"/>
                </a:solidFill>
              </a:rPr>
              <a:t>Family</a:t>
            </a:r>
            <a:r>
              <a:rPr lang="en-US" dirty="0"/>
              <a:t> </a:t>
            </a:r>
            <a:r>
              <a:rPr lang="en-US" dirty="0">
                <a:solidFill>
                  <a:schemeClr val="tx2"/>
                </a:solidFill>
              </a:rPr>
              <a:t>Rejection</a:t>
            </a:r>
          </a:p>
        </p:txBody>
      </p:sp>
      <p:sp>
        <p:nvSpPr>
          <p:cNvPr id="6" name="Subtitle 5">
            <a:extLst>
              <a:ext uri="{FF2B5EF4-FFF2-40B4-BE49-F238E27FC236}">
                <a16:creationId xmlns:a16="http://schemas.microsoft.com/office/drawing/2014/main" id="{8D2A617B-1C55-054D-A3F0-401401566472}"/>
              </a:ext>
            </a:extLst>
          </p:cNvPr>
          <p:cNvSpPr>
            <a:spLocks noGrp="1"/>
          </p:cNvSpPr>
          <p:nvPr>
            <p:ph type="subTitle" idx="5"/>
          </p:nvPr>
        </p:nvSpPr>
        <p:spPr>
          <a:xfrm>
            <a:off x="5845294" y="2730029"/>
            <a:ext cx="2273472" cy="812100"/>
          </a:xfrm>
        </p:spPr>
        <p:txBody>
          <a:bodyPr/>
          <a:lstStyle/>
          <a:p>
            <a:pPr algn="l"/>
            <a:r>
              <a:rPr lang="en-US" dirty="0"/>
              <a:t>	The continual denial of acceptance, affection, or care by one or multiple family members. </a:t>
            </a:r>
          </a:p>
        </p:txBody>
      </p:sp>
      <p:sp>
        <p:nvSpPr>
          <p:cNvPr id="7" name="Title 6">
            <a:extLst>
              <a:ext uri="{FF2B5EF4-FFF2-40B4-BE49-F238E27FC236}">
                <a16:creationId xmlns:a16="http://schemas.microsoft.com/office/drawing/2014/main" id="{12154515-BD8C-424C-86F9-A050788D6024}"/>
              </a:ext>
            </a:extLst>
          </p:cNvPr>
          <p:cNvSpPr>
            <a:spLocks noGrp="1"/>
          </p:cNvSpPr>
          <p:nvPr>
            <p:ph type="title" idx="6"/>
          </p:nvPr>
        </p:nvSpPr>
        <p:spPr/>
        <p:txBody>
          <a:bodyPr/>
          <a:lstStyle/>
          <a:p>
            <a:r>
              <a:rPr lang="en-US" dirty="0"/>
              <a:t>DEFINITIONS</a:t>
            </a:r>
          </a:p>
        </p:txBody>
      </p:sp>
      <p:sp>
        <p:nvSpPr>
          <p:cNvPr id="9" name="TextBox 8">
            <a:extLst>
              <a:ext uri="{FF2B5EF4-FFF2-40B4-BE49-F238E27FC236}">
                <a16:creationId xmlns:a16="http://schemas.microsoft.com/office/drawing/2014/main" id="{4FF21516-095A-A742-A5DF-431575F8A349}"/>
              </a:ext>
            </a:extLst>
          </p:cNvPr>
          <p:cNvSpPr txBox="1"/>
          <p:nvPr/>
        </p:nvSpPr>
        <p:spPr>
          <a:xfrm>
            <a:off x="1726059" y="4881890"/>
            <a:ext cx="4767209" cy="261610"/>
          </a:xfrm>
          <a:prstGeom prst="rect">
            <a:avLst/>
          </a:prstGeom>
          <a:noFill/>
        </p:spPr>
        <p:txBody>
          <a:bodyPr wrap="square" rtlCol="0">
            <a:spAutoFit/>
          </a:bodyPr>
          <a:lstStyle/>
          <a:p>
            <a:r>
              <a:rPr lang="en-US" sz="1100" dirty="0"/>
              <a:t>PFLAG Glossary; APA Dictionary; Psychology Dictionary</a:t>
            </a:r>
          </a:p>
        </p:txBody>
      </p:sp>
      <p:pic>
        <p:nvPicPr>
          <p:cNvPr id="11" name="Audio 10">
            <a:hlinkClick r:id="" action="ppaction://media"/>
            <a:extLst>
              <a:ext uri="{FF2B5EF4-FFF2-40B4-BE49-F238E27FC236}">
                <a16:creationId xmlns:a16="http://schemas.microsoft.com/office/drawing/2014/main" id="{3F156E3E-1C85-3445-8F4A-779E14BCCD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7081"/>
    </mc:Choice>
    <mc:Fallback>
      <p:transition spd="slow" advTm="47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AB3DD76-5448-D643-BA24-7B17E0822912}"/>
              </a:ext>
            </a:extLst>
          </p:cNvPr>
          <p:cNvSpPr>
            <a:spLocks noGrp="1"/>
          </p:cNvSpPr>
          <p:nvPr>
            <p:ph type="title"/>
          </p:nvPr>
        </p:nvSpPr>
        <p:spPr>
          <a:xfrm>
            <a:off x="937700" y="2616188"/>
            <a:ext cx="2175300" cy="527700"/>
          </a:xfrm>
        </p:spPr>
        <p:txBody>
          <a:bodyPr/>
          <a:lstStyle/>
          <a:p>
            <a:r>
              <a:rPr lang="en-US" dirty="0"/>
              <a:t>150,000</a:t>
            </a:r>
          </a:p>
        </p:txBody>
      </p:sp>
      <p:sp>
        <p:nvSpPr>
          <p:cNvPr id="10" name="Subtitle 9">
            <a:extLst>
              <a:ext uri="{FF2B5EF4-FFF2-40B4-BE49-F238E27FC236}">
                <a16:creationId xmlns:a16="http://schemas.microsoft.com/office/drawing/2014/main" id="{939B4354-1840-374A-A647-440741495655}"/>
              </a:ext>
            </a:extLst>
          </p:cNvPr>
          <p:cNvSpPr>
            <a:spLocks noGrp="1"/>
          </p:cNvSpPr>
          <p:nvPr>
            <p:ph type="subTitle" idx="1"/>
          </p:nvPr>
        </p:nvSpPr>
        <p:spPr>
          <a:xfrm>
            <a:off x="937700" y="3201800"/>
            <a:ext cx="2175300" cy="812100"/>
          </a:xfrm>
        </p:spPr>
        <p:txBody>
          <a:bodyPr>
            <a:noAutofit/>
          </a:bodyPr>
          <a:lstStyle/>
          <a:p>
            <a:pPr algn="l"/>
            <a:r>
              <a:rPr lang="en-US" dirty="0"/>
              <a:t>	Youth ages 13 to 17 who identify as </a:t>
            </a:r>
            <a:r>
              <a:rPr lang="en-US" b="1" dirty="0"/>
              <a:t>transgender</a:t>
            </a:r>
            <a:r>
              <a:rPr lang="en-US" dirty="0"/>
              <a:t> in the U.S.</a:t>
            </a:r>
            <a:r>
              <a:rPr lang="en-US" baseline="30000" dirty="0"/>
              <a:t> </a:t>
            </a:r>
            <a:endParaRPr lang="en-US" dirty="0"/>
          </a:p>
        </p:txBody>
      </p:sp>
      <p:sp>
        <p:nvSpPr>
          <p:cNvPr id="11" name="Title 10">
            <a:extLst>
              <a:ext uri="{FF2B5EF4-FFF2-40B4-BE49-F238E27FC236}">
                <a16:creationId xmlns:a16="http://schemas.microsoft.com/office/drawing/2014/main" id="{EBA53596-0667-7645-9CA7-A45AB34E087C}"/>
              </a:ext>
            </a:extLst>
          </p:cNvPr>
          <p:cNvSpPr>
            <a:spLocks noGrp="1"/>
          </p:cNvSpPr>
          <p:nvPr>
            <p:ph type="title" idx="2"/>
          </p:nvPr>
        </p:nvSpPr>
        <p:spPr>
          <a:xfrm>
            <a:off x="3484350" y="2571750"/>
            <a:ext cx="2175300" cy="527700"/>
          </a:xfrm>
        </p:spPr>
        <p:txBody>
          <a:bodyPr/>
          <a:lstStyle/>
          <a:p>
            <a:r>
              <a:rPr lang="en-US" dirty="0"/>
              <a:t>13%</a:t>
            </a:r>
          </a:p>
        </p:txBody>
      </p:sp>
      <p:sp>
        <p:nvSpPr>
          <p:cNvPr id="12" name="Subtitle 11">
            <a:extLst>
              <a:ext uri="{FF2B5EF4-FFF2-40B4-BE49-F238E27FC236}">
                <a16:creationId xmlns:a16="http://schemas.microsoft.com/office/drawing/2014/main" id="{D2E7CEDA-CD0C-AE44-8664-B0641BF62488}"/>
              </a:ext>
            </a:extLst>
          </p:cNvPr>
          <p:cNvSpPr>
            <a:spLocks noGrp="1"/>
          </p:cNvSpPr>
          <p:nvPr>
            <p:ph type="subTitle" idx="3"/>
          </p:nvPr>
        </p:nvSpPr>
        <p:spPr>
          <a:xfrm>
            <a:off x="3484350" y="3201800"/>
            <a:ext cx="2175300" cy="981090"/>
          </a:xfrm>
        </p:spPr>
        <p:txBody>
          <a:bodyPr>
            <a:noAutofit/>
          </a:bodyPr>
          <a:lstStyle/>
          <a:p>
            <a:pPr algn="l"/>
            <a:r>
              <a:rPr lang="en-US" dirty="0"/>
              <a:t>	TGE youth described their parents as </a:t>
            </a:r>
            <a:r>
              <a:rPr lang="en-US" b="1" dirty="0"/>
              <a:t>fully supportive </a:t>
            </a:r>
            <a:r>
              <a:rPr lang="en-US" dirty="0"/>
              <a:t>of their gender identity.</a:t>
            </a:r>
          </a:p>
        </p:txBody>
      </p:sp>
      <p:sp>
        <p:nvSpPr>
          <p:cNvPr id="13" name="Title 12">
            <a:extLst>
              <a:ext uri="{FF2B5EF4-FFF2-40B4-BE49-F238E27FC236}">
                <a16:creationId xmlns:a16="http://schemas.microsoft.com/office/drawing/2014/main" id="{07F880EE-DC58-2C41-AE8D-1EF304FA614B}"/>
              </a:ext>
            </a:extLst>
          </p:cNvPr>
          <p:cNvSpPr>
            <a:spLocks noGrp="1"/>
          </p:cNvSpPr>
          <p:nvPr>
            <p:ph type="title" idx="4"/>
          </p:nvPr>
        </p:nvSpPr>
        <p:spPr>
          <a:xfrm>
            <a:off x="6031000" y="2571750"/>
            <a:ext cx="2175300" cy="527700"/>
          </a:xfrm>
        </p:spPr>
        <p:txBody>
          <a:bodyPr/>
          <a:lstStyle/>
          <a:p>
            <a:r>
              <a:rPr lang="en-US" dirty="0"/>
              <a:t>14x</a:t>
            </a:r>
          </a:p>
        </p:txBody>
      </p:sp>
      <p:sp>
        <p:nvSpPr>
          <p:cNvPr id="14" name="Subtitle 13">
            <a:extLst>
              <a:ext uri="{FF2B5EF4-FFF2-40B4-BE49-F238E27FC236}">
                <a16:creationId xmlns:a16="http://schemas.microsoft.com/office/drawing/2014/main" id="{4020BF0D-BA5C-5646-A59E-FAE2D78DDDCD}"/>
              </a:ext>
            </a:extLst>
          </p:cNvPr>
          <p:cNvSpPr>
            <a:spLocks noGrp="1"/>
          </p:cNvSpPr>
          <p:nvPr>
            <p:ph type="subTitle" idx="5"/>
          </p:nvPr>
        </p:nvSpPr>
        <p:spPr>
          <a:xfrm>
            <a:off x="5842270" y="3576199"/>
            <a:ext cx="2175300" cy="812100"/>
          </a:xfrm>
        </p:spPr>
        <p:txBody>
          <a:bodyPr/>
          <a:lstStyle/>
          <a:p>
            <a:pPr algn="l"/>
            <a:r>
              <a:rPr lang="en-US" dirty="0"/>
              <a:t>	TGE youth whose parents are not fully supportive of their gender identity are </a:t>
            </a:r>
            <a:r>
              <a:rPr lang="en-US" b="1" dirty="0"/>
              <a:t>14x more likely to attempt suicide</a:t>
            </a:r>
            <a:r>
              <a:rPr lang="en-US" dirty="0"/>
              <a:t>.</a:t>
            </a:r>
          </a:p>
        </p:txBody>
      </p:sp>
      <p:sp>
        <p:nvSpPr>
          <p:cNvPr id="15" name="Title 14">
            <a:extLst>
              <a:ext uri="{FF2B5EF4-FFF2-40B4-BE49-F238E27FC236}">
                <a16:creationId xmlns:a16="http://schemas.microsoft.com/office/drawing/2014/main" id="{18575808-4BDD-0E41-83EF-02D86255FF58}"/>
              </a:ext>
            </a:extLst>
          </p:cNvPr>
          <p:cNvSpPr>
            <a:spLocks noGrp="1"/>
          </p:cNvSpPr>
          <p:nvPr>
            <p:ph type="title" idx="6"/>
          </p:nvPr>
        </p:nvSpPr>
        <p:spPr/>
        <p:txBody>
          <a:bodyPr/>
          <a:lstStyle/>
          <a:p>
            <a:r>
              <a:rPr lang="en-US" dirty="0"/>
              <a:t>Prevalence</a:t>
            </a:r>
          </a:p>
        </p:txBody>
      </p:sp>
      <p:grpSp>
        <p:nvGrpSpPr>
          <p:cNvPr id="16" name="Google Shape;3756;p61">
            <a:extLst>
              <a:ext uri="{FF2B5EF4-FFF2-40B4-BE49-F238E27FC236}">
                <a16:creationId xmlns:a16="http://schemas.microsoft.com/office/drawing/2014/main" id="{33426D65-3259-7F4F-930B-4FE6C5A61CB3}"/>
              </a:ext>
            </a:extLst>
          </p:cNvPr>
          <p:cNvGrpSpPr/>
          <p:nvPr/>
        </p:nvGrpSpPr>
        <p:grpSpPr>
          <a:xfrm>
            <a:off x="1555724" y="1626944"/>
            <a:ext cx="939251" cy="914400"/>
            <a:chOff x="2515013" y="4112850"/>
            <a:chExt cx="417750" cy="499875"/>
          </a:xfrm>
        </p:grpSpPr>
        <p:sp>
          <p:nvSpPr>
            <p:cNvPr id="17" name="Google Shape;3757;p61">
              <a:extLst>
                <a:ext uri="{FF2B5EF4-FFF2-40B4-BE49-F238E27FC236}">
                  <a16:creationId xmlns:a16="http://schemas.microsoft.com/office/drawing/2014/main" id="{A673A05E-7167-B14E-BFD3-8EF314F0E998}"/>
                </a:ext>
              </a:extLst>
            </p:cNvPr>
            <p:cNvSpPr/>
            <p:nvPr/>
          </p:nvSpPr>
          <p:spPr>
            <a:xfrm>
              <a:off x="2638413" y="4496825"/>
              <a:ext cx="89825" cy="89825"/>
            </a:xfrm>
            <a:custGeom>
              <a:avLst/>
              <a:gdLst/>
              <a:ahLst/>
              <a:cxnLst/>
              <a:rect l="l" t="t" r="r" b="b"/>
              <a:pathLst>
                <a:path w="3593" h="3593" extrusionOk="0">
                  <a:moveTo>
                    <a:pt x="3593" y="1"/>
                  </a:moveTo>
                  <a:cubicBezTo>
                    <a:pt x="1623" y="1"/>
                    <a:pt x="1" y="1600"/>
                    <a:pt x="24" y="3593"/>
                  </a:cubicBezTo>
                  <a:lnTo>
                    <a:pt x="3593" y="3593"/>
                  </a:lnTo>
                  <a:lnTo>
                    <a:pt x="35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758;p61">
              <a:extLst>
                <a:ext uri="{FF2B5EF4-FFF2-40B4-BE49-F238E27FC236}">
                  <a16:creationId xmlns:a16="http://schemas.microsoft.com/office/drawing/2014/main" id="{5FAEAC6C-F513-0548-BB0C-8883DDAD4C4D}"/>
                </a:ext>
              </a:extLst>
            </p:cNvPr>
            <p:cNvSpPr/>
            <p:nvPr/>
          </p:nvSpPr>
          <p:spPr>
            <a:xfrm>
              <a:off x="2638413" y="4496825"/>
              <a:ext cx="89825" cy="89825"/>
            </a:xfrm>
            <a:custGeom>
              <a:avLst/>
              <a:gdLst/>
              <a:ahLst/>
              <a:cxnLst/>
              <a:rect l="l" t="t" r="r" b="b"/>
              <a:pathLst>
                <a:path w="3593" h="3593" extrusionOk="0">
                  <a:moveTo>
                    <a:pt x="3593" y="1"/>
                  </a:moveTo>
                  <a:cubicBezTo>
                    <a:pt x="1623" y="1"/>
                    <a:pt x="1" y="1600"/>
                    <a:pt x="1" y="3593"/>
                  </a:cubicBezTo>
                  <a:lnTo>
                    <a:pt x="1901" y="3593"/>
                  </a:lnTo>
                  <a:cubicBezTo>
                    <a:pt x="1901" y="2341"/>
                    <a:pt x="2550" y="1206"/>
                    <a:pt x="3593" y="557"/>
                  </a:cubicBezTo>
                  <a:lnTo>
                    <a:pt x="35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759;p61">
              <a:extLst>
                <a:ext uri="{FF2B5EF4-FFF2-40B4-BE49-F238E27FC236}">
                  <a16:creationId xmlns:a16="http://schemas.microsoft.com/office/drawing/2014/main" id="{20F63E59-280D-4A44-8110-57EBF2E3CF33}"/>
                </a:ext>
              </a:extLst>
            </p:cNvPr>
            <p:cNvSpPr/>
            <p:nvPr/>
          </p:nvSpPr>
          <p:spPr>
            <a:xfrm>
              <a:off x="2515013" y="4134975"/>
              <a:ext cx="259000" cy="337550"/>
            </a:xfrm>
            <a:custGeom>
              <a:avLst/>
              <a:gdLst/>
              <a:ahLst/>
              <a:cxnLst/>
              <a:rect l="l" t="t" r="r" b="b"/>
              <a:pathLst>
                <a:path w="10360" h="13502" extrusionOk="0">
                  <a:moveTo>
                    <a:pt x="5404" y="0"/>
                  </a:moveTo>
                  <a:cubicBezTo>
                    <a:pt x="5310" y="0"/>
                    <a:pt x="5217" y="5"/>
                    <a:pt x="5122" y="14"/>
                  </a:cubicBezTo>
                  <a:cubicBezTo>
                    <a:pt x="3639" y="153"/>
                    <a:pt x="2457" y="1358"/>
                    <a:pt x="2388" y="2864"/>
                  </a:cubicBezTo>
                  <a:lnTo>
                    <a:pt x="2388" y="2887"/>
                  </a:lnTo>
                  <a:cubicBezTo>
                    <a:pt x="2341" y="4718"/>
                    <a:pt x="1970" y="6526"/>
                    <a:pt x="1321" y="8241"/>
                  </a:cubicBezTo>
                  <a:lnTo>
                    <a:pt x="649" y="9979"/>
                  </a:lnTo>
                  <a:cubicBezTo>
                    <a:pt x="0" y="11671"/>
                    <a:pt x="1252" y="13501"/>
                    <a:pt x="3083" y="13501"/>
                  </a:cubicBezTo>
                  <a:lnTo>
                    <a:pt x="8529" y="13501"/>
                  </a:lnTo>
                  <a:lnTo>
                    <a:pt x="10360" y="8264"/>
                  </a:lnTo>
                  <a:lnTo>
                    <a:pt x="8529" y="2192"/>
                  </a:lnTo>
                  <a:cubicBezTo>
                    <a:pt x="8459" y="2215"/>
                    <a:pt x="8390" y="2262"/>
                    <a:pt x="8320" y="2308"/>
                  </a:cubicBezTo>
                  <a:cubicBezTo>
                    <a:pt x="7995" y="941"/>
                    <a:pt x="6775" y="0"/>
                    <a:pt x="54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760;p61">
              <a:extLst>
                <a:ext uri="{FF2B5EF4-FFF2-40B4-BE49-F238E27FC236}">
                  <a16:creationId xmlns:a16="http://schemas.microsoft.com/office/drawing/2014/main" id="{61CB3E4F-98FD-384D-ABE8-18254CA15AE9}"/>
                </a:ext>
              </a:extLst>
            </p:cNvPr>
            <p:cNvSpPr/>
            <p:nvPr/>
          </p:nvSpPr>
          <p:spPr>
            <a:xfrm>
              <a:off x="2515013" y="4134450"/>
              <a:ext cx="213225" cy="338075"/>
            </a:xfrm>
            <a:custGeom>
              <a:avLst/>
              <a:gdLst/>
              <a:ahLst/>
              <a:cxnLst/>
              <a:rect l="l" t="t" r="r" b="b"/>
              <a:pathLst>
                <a:path w="8529" h="13523" extrusionOk="0">
                  <a:moveTo>
                    <a:pt x="5420" y="1"/>
                  </a:moveTo>
                  <a:cubicBezTo>
                    <a:pt x="3919" y="1"/>
                    <a:pt x="2482" y="1133"/>
                    <a:pt x="2388" y="2862"/>
                  </a:cubicBezTo>
                  <a:lnTo>
                    <a:pt x="2388" y="2908"/>
                  </a:lnTo>
                  <a:cubicBezTo>
                    <a:pt x="2341" y="4739"/>
                    <a:pt x="1970" y="6547"/>
                    <a:pt x="1321" y="8262"/>
                  </a:cubicBezTo>
                  <a:lnTo>
                    <a:pt x="649" y="10000"/>
                  </a:lnTo>
                  <a:cubicBezTo>
                    <a:pt x="0" y="11692"/>
                    <a:pt x="1252" y="13522"/>
                    <a:pt x="3083" y="13522"/>
                  </a:cubicBezTo>
                  <a:lnTo>
                    <a:pt x="8529" y="13522"/>
                  </a:lnTo>
                  <a:cubicBezTo>
                    <a:pt x="6698" y="13522"/>
                    <a:pt x="5447" y="11692"/>
                    <a:pt x="6096" y="10000"/>
                  </a:cubicBezTo>
                  <a:lnTo>
                    <a:pt x="5447" y="8262"/>
                  </a:lnTo>
                  <a:cubicBezTo>
                    <a:pt x="6096" y="6547"/>
                    <a:pt x="6443" y="4739"/>
                    <a:pt x="6513" y="2908"/>
                  </a:cubicBezTo>
                  <a:lnTo>
                    <a:pt x="6513" y="2862"/>
                  </a:lnTo>
                  <a:cubicBezTo>
                    <a:pt x="6559" y="2097"/>
                    <a:pt x="6883" y="1356"/>
                    <a:pt x="7463" y="822"/>
                  </a:cubicBezTo>
                  <a:cubicBezTo>
                    <a:pt x="6859" y="256"/>
                    <a:pt x="6132" y="1"/>
                    <a:pt x="54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761;p61">
              <a:extLst>
                <a:ext uri="{FF2B5EF4-FFF2-40B4-BE49-F238E27FC236}">
                  <a16:creationId xmlns:a16="http://schemas.microsoft.com/office/drawing/2014/main" id="{AEB53D22-D949-D848-9494-B25A64AE8CAC}"/>
                </a:ext>
              </a:extLst>
            </p:cNvPr>
            <p:cNvSpPr/>
            <p:nvPr/>
          </p:nvSpPr>
          <p:spPr>
            <a:xfrm>
              <a:off x="2572363" y="4266825"/>
              <a:ext cx="155875" cy="257250"/>
            </a:xfrm>
            <a:custGeom>
              <a:avLst/>
              <a:gdLst/>
              <a:ahLst/>
              <a:cxnLst/>
              <a:rect l="l" t="t" r="r" b="b"/>
              <a:pathLst>
                <a:path w="6235" h="10290" extrusionOk="0">
                  <a:moveTo>
                    <a:pt x="2573" y="0"/>
                  </a:moveTo>
                  <a:cubicBezTo>
                    <a:pt x="2133" y="672"/>
                    <a:pt x="1901" y="1483"/>
                    <a:pt x="1901" y="2295"/>
                  </a:cubicBezTo>
                  <a:lnTo>
                    <a:pt x="1901" y="2410"/>
                  </a:lnTo>
                  <a:cubicBezTo>
                    <a:pt x="1716" y="2202"/>
                    <a:pt x="1461" y="2063"/>
                    <a:pt x="1183" y="2063"/>
                  </a:cubicBezTo>
                  <a:cubicBezTo>
                    <a:pt x="511" y="2063"/>
                    <a:pt x="1" y="2781"/>
                    <a:pt x="1" y="3662"/>
                  </a:cubicBezTo>
                  <a:cubicBezTo>
                    <a:pt x="1" y="4543"/>
                    <a:pt x="511" y="5261"/>
                    <a:pt x="1183" y="5261"/>
                  </a:cubicBezTo>
                  <a:cubicBezTo>
                    <a:pt x="1461" y="5261"/>
                    <a:pt x="1762" y="5099"/>
                    <a:pt x="1948" y="4867"/>
                  </a:cubicBezTo>
                  <a:cubicBezTo>
                    <a:pt x="2179" y="6582"/>
                    <a:pt x="3384" y="7996"/>
                    <a:pt x="5053" y="8459"/>
                  </a:cubicBezTo>
                  <a:lnTo>
                    <a:pt x="5053" y="9108"/>
                  </a:lnTo>
                  <a:cubicBezTo>
                    <a:pt x="5053" y="9757"/>
                    <a:pt x="5586" y="10290"/>
                    <a:pt x="6235" y="10290"/>
                  </a:cubicBezTo>
                  <a:lnTo>
                    <a:pt x="6235" y="696"/>
                  </a:lnTo>
                  <a:cubicBezTo>
                    <a:pt x="5748" y="1020"/>
                    <a:pt x="5169" y="1205"/>
                    <a:pt x="4566" y="1205"/>
                  </a:cubicBezTo>
                  <a:cubicBezTo>
                    <a:pt x="3732" y="1205"/>
                    <a:pt x="2944" y="742"/>
                    <a:pt x="2573" y="0"/>
                  </a:cubicBezTo>
                  <a:close/>
                </a:path>
              </a:pathLst>
            </a:custGeom>
            <a:solidFill>
              <a:srgbClr val="DC9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762;p61">
              <a:extLst>
                <a:ext uri="{FF2B5EF4-FFF2-40B4-BE49-F238E27FC236}">
                  <a16:creationId xmlns:a16="http://schemas.microsoft.com/office/drawing/2014/main" id="{D3E7E004-E5C3-CA46-B7F7-A8EE30F65551}"/>
                </a:ext>
              </a:extLst>
            </p:cNvPr>
            <p:cNvSpPr/>
            <p:nvPr/>
          </p:nvSpPr>
          <p:spPr>
            <a:xfrm>
              <a:off x="2572363" y="4266825"/>
              <a:ext cx="155875" cy="257250"/>
            </a:xfrm>
            <a:custGeom>
              <a:avLst/>
              <a:gdLst/>
              <a:ahLst/>
              <a:cxnLst/>
              <a:rect l="l" t="t" r="r" b="b"/>
              <a:pathLst>
                <a:path w="6235" h="10290" extrusionOk="0">
                  <a:moveTo>
                    <a:pt x="2573" y="0"/>
                  </a:moveTo>
                  <a:cubicBezTo>
                    <a:pt x="2110" y="672"/>
                    <a:pt x="1878" y="1483"/>
                    <a:pt x="1901" y="2295"/>
                  </a:cubicBezTo>
                  <a:lnTo>
                    <a:pt x="1901" y="2410"/>
                  </a:lnTo>
                  <a:cubicBezTo>
                    <a:pt x="1716" y="2202"/>
                    <a:pt x="1461" y="2063"/>
                    <a:pt x="1183" y="2063"/>
                  </a:cubicBezTo>
                  <a:cubicBezTo>
                    <a:pt x="511" y="2063"/>
                    <a:pt x="1" y="2781"/>
                    <a:pt x="1" y="3662"/>
                  </a:cubicBezTo>
                  <a:cubicBezTo>
                    <a:pt x="1" y="4543"/>
                    <a:pt x="511" y="5261"/>
                    <a:pt x="1183" y="5261"/>
                  </a:cubicBezTo>
                  <a:cubicBezTo>
                    <a:pt x="1461" y="5261"/>
                    <a:pt x="1762" y="5099"/>
                    <a:pt x="1948" y="4867"/>
                  </a:cubicBezTo>
                  <a:cubicBezTo>
                    <a:pt x="2179" y="6582"/>
                    <a:pt x="3384" y="7996"/>
                    <a:pt x="5053" y="8459"/>
                  </a:cubicBezTo>
                  <a:lnTo>
                    <a:pt x="5053" y="9108"/>
                  </a:lnTo>
                  <a:cubicBezTo>
                    <a:pt x="5053" y="9757"/>
                    <a:pt x="5586" y="10290"/>
                    <a:pt x="6235" y="10290"/>
                  </a:cubicBezTo>
                  <a:lnTo>
                    <a:pt x="6235" y="7949"/>
                  </a:lnTo>
                  <a:cubicBezTo>
                    <a:pt x="4149" y="7347"/>
                    <a:pt x="2596" y="5238"/>
                    <a:pt x="2596" y="2735"/>
                  </a:cubicBezTo>
                  <a:cubicBezTo>
                    <a:pt x="2596" y="2573"/>
                    <a:pt x="2573" y="1298"/>
                    <a:pt x="2573"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763;p61">
              <a:extLst>
                <a:ext uri="{FF2B5EF4-FFF2-40B4-BE49-F238E27FC236}">
                  <a16:creationId xmlns:a16="http://schemas.microsoft.com/office/drawing/2014/main" id="{622994E8-E5EE-924A-88A0-8D2821AD217C}"/>
                </a:ext>
              </a:extLst>
            </p:cNvPr>
            <p:cNvSpPr/>
            <p:nvPr/>
          </p:nvSpPr>
          <p:spPr>
            <a:xfrm>
              <a:off x="2685938" y="4331275"/>
              <a:ext cx="14500" cy="33475"/>
            </a:xfrm>
            <a:custGeom>
              <a:avLst/>
              <a:gdLst/>
              <a:ahLst/>
              <a:cxnLst/>
              <a:rect l="l" t="t" r="r" b="b"/>
              <a:pathLst>
                <a:path w="580" h="1339" extrusionOk="0">
                  <a:moveTo>
                    <a:pt x="290" y="1"/>
                  </a:moveTo>
                  <a:cubicBezTo>
                    <a:pt x="145" y="1"/>
                    <a:pt x="0" y="99"/>
                    <a:pt x="0" y="296"/>
                  </a:cubicBezTo>
                  <a:lnTo>
                    <a:pt x="0" y="1061"/>
                  </a:lnTo>
                  <a:cubicBezTo>
                    <a:pt x="0" y="1223"/>
                    <a:pt x="139" y="1339"/>
                    <a:pt x="301" y="1339"/>
                  </a:cubicBezTo>
                  <a:cubicBezTo>
                    <a:pt x="464" y="1339"/>
                    <a:pt x="580" y="1223"/>
                    <a:pt x="580" y="1061"/>
                  </a:cubicBezTo>
                  <a:lnTo>
                    <a:pt x="580" y="296"/>
                  </a:lnTo>
                  <a:cubicBezTo>
                    <a:pt x="580" y="99"/>
                    <a:pt x="435"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764;p61">
              <a:extLst>
                <a:ext uri="{FF2B5EF4-FFF2-40B4-BE49-F238E27FC236}">
                  <a16:creationId xmlns:a16="http://schemas.microsoft.com/office/drawing/2014/main" id="{D48AEB0E-D5F5-8A46-B35D-1D6C512B2F6D}"/>
                </a:ext>
              </a:extLst>
            </p:cNvPr>
            <p:cNvSpPr/>
            <p:nvPr/>
          </p:nvSpPr>
          <p:spPr>
            <a:xfrm>
              <a:off x="2589763" y="4344450"/>
              <a:ext cx="20300" cy="28400"/>
            </a:xfrm>
            <a:custGeom>
              <a:avLst/>
              <a:gdLst/>
              <a:ahLst/>
              <a:cxnLst/>
              <a:rect l="l" t="t" r="r" b="b"/>
              <a:pathLst>
                <a:path w="812" h="1136" extrusionOk="0">
                  <a:moveTo>
                    <a:pt x="232" y="1"/>
                  </a:moveTo>
                  <a:cubicBezTo>
                    <a:pt x="23" y="279"/>
                    <a:pt x="0" y="650"/>
                    <a:pt x="162" y="951"/>
                  </a:cubicBezTo>
                  <a:cubicBezTo>
                    <a:pt x="251" y="1087"/>
                    <a:pt x="344" y="1135"/>
                    <a:pt x="430" y="1135"/>
                  </a:cubicBezTo>
                  <a:cubicBezTo>
                    <a:pt x="638" y="1135"/>
                    <a:pt x="811" y="858"/>
                    <a:pt x="811" y="858"/>
                  </a:cubicBezTo>
                  <a:lnTo>
                    <a:pt x="811" y="835"/>
                  </a:lnTo>
                  <a:cubicBezTo>
                    <a:pt x="742" y="487"/>
                    <a:pt x="533" y="186"/>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765;p61">
              <a:extLst>
                <a:ext uri="{FF2B5EF4-FFF2-40B4-BE49-F238E27FC236}">
                  <a16:creationId xmlns:a16="http://schemas.microsoft.com/office/drawing/2014/main" id="{E2E6A992-E43F-D845-8DFB-D6A126D53F2C}"/>
                </a:ext>
              </a:extLst>
            </p:cNvPr>
            <p:cNvSpPr/>
            <p:nvPr/>
          </p:nvSpPr>
          <p:spPr>
            <a:xfrm>
              <a:off x="2699838" y="4403550"/>
              <a:ext cx="38250" cy="14500"/>
            </a:xfrm>
            <a:custGeom>
              <a:avLst/>
              <a:gdLst/>
              <a:ahLst/>
              <a:cxnLst/>
              <a:rect l="l" t="t" r="r" b="b"/>
              <a:pathLst>
                <a:path w="1530" h="580" extrusionOk="0">
                  <a:moveTo>
                    <a:pt x="394" y="1"/>
                  </a:moveTo>
                  <a:cubicBezTo>
                    <a:pt x="0" y="1"/>
                    <a:pt x="0" y="580"/>
                    <a:pt x="394" y="580"/>
                  </a:cubicBezTo>
                  <a:lnTo>
                    <a:pt x="1136" y="580"/>
                  </a:lnTo>
                  <a:cubicBezTo>
                    <a:pt x="1530" y="580"/>
                    <a:pt x="1530" y="1"/>
                    <a:pt x="11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766;p61">
              <a:extLst>
                <a:ext uri="{FF2B5EF4-FFF2-40B4-BE49-F238E27FC236}">
                  <a16:creationId xmlns:a16="http://schemas.microsoft.com/office/drawing/2014/main" id="{1417CFD5-A056-3E4F-A03D-A03BD2220CCF}"/>
                </a:ext>
              </a:extLst>
            </p:cNvPr>
            <p:cNvSpPr/>
            <p:nvPr/>
          </p:nvSpPr>
          <p:spPr>
            <a:xfrm>
              <a:off x="2728213" y="4495675"/>
              <a:ext cx="91575" cy="90975"/>
            </a:xfrm>
            <a:custGeom>
              <a:avLst/>
              <a:gdLst/>
              <a:ahLst/>
              <a:cxnLst/>
              <a:rect l="l" t="t" r="r" b="b"/>
              <a:pathLst>
                <a:path w="3663" h="3639" extrusionOk="0">
                  <a:moveTo>
                    <a:pt x="1" y="0"/>
                  </a:moveTo>
                  <a:lnTo>
                    <a:pt x="1" y="3639"/>
                  </a:lnTo>
                  <a:lnTo>
                    <a:pt x="3663" y="3639"/>
                  </a:lnTo>
                  <a:cubicBezTo>
                    <a:pt x="3663" y="1623"/>
                    <a:pt x="2040" y="0"/>
                    <a:pt x="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767;p61">
              <a:extLst>
                <a:ext uri="{FF2B5EF4-FFF2-40B4-BE49-F238E27FC236}">
                  <a16:creationId xmlns:a16="http://schemas.microsoft.com/office/drawing/2014/main" id="{9638DD58-DB13-7544-A3C6-CE81B84FA7F2}"/>
                </a:ext>
              </a:extLst>
            </p:cNvPr>
            <p:cNvSpPr/>
            <p:nvPr/>
          </p:nvSpPr>
          <p:spPr>
            <a:xfrm>
              <a:off x="2728213" y="4139925"/>
              <a:ext cx="204550" cy="201075"/>
            </a:xfrm>
            <a:custGeom>
              <a:avLst/>
              <a:gdLst/>
              <a:ahLst/>
              <a:cxnLst/>
              <a:rect l="l" t="t" r="r" b="b"/>
              <a:pathLst>
                <a:path w="8182" h="8043" extrusionOk="0">
                  <a:moveTo>
                    <a:pt x="1" y="1"/>
                  </a:moveTo>
                  <a:lnTo>
                    <a:pt x="1" y="8043"/>
                  </a:lnTo>
                  <a:lnTo>
                    <a:pt x="5911" y="8043"/>
                  </a:lnTo>
                  <a:cubicBezTo>
                    <a:pt x="7046" y="8043"/>
                    <a:pt x="7602" y="6699"/>
                    <a:pt x="6814" y="5887"/>
                  </a:cubicBezTo>
                  <a:cubicBezTo>
                    <a:pt x="6578" y="5672"/>
                    <a:pt x="6282" y="5537"/>
                    <a:pt x="5981" y="5537"/>
                  </a:cubicBezTo>
                  <a:cubicBezTo>
                    <a:pt x="5958" y="5537"/>
                    <a:pt x="5934" y="5538"/>
                    <a:pt x="5911" y="5540"/>
                  </a:cubicBezTo>
                  <a:lnTo>
                    <a:pt x="5818" y="5540"/>
                  </a:lnTo>
                  <a:cubicBezTo>
                    <a:pt x="6930" y="5099"/>
                    <a:pt x="8182" y="2527"/>
                    <a:pt x="7232" y="719"/>
                  </a:cubicBezTo>
                  <a:lnTo>
                    <a:pt x="7232" y="719"/>
                  </a:lnTo>
                  <a:cubicBezTo>
                    <a:pt x="7232" y="719"/>
                    <a:pt x="6404" y="1512"/>
                    <a:pt x="4839" y="1512"/>
                  </a:cubicBezTo>
                  <a:cubicBezTo>
                    <a:pt x="4181" y="1512"/>
                    <a:pt x="3393" y="1372"/>
                    <a:pt x="2481" y="974"/>
                  </a:cubicBezTo>
                  <a:cubicBezTo>
                    <a:pt x="2203" y="858"/>
                    <a:pt x="1948" y="719"/>
                    <a:pt x="1693" y="580"/>
                  </a:cubicBezTo>
                  <a:cubicBezTo>
                    <a:pt x="1160" y="256"/>
                    <a:pt x="603" y="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768;p61">
              <a:extLst>
                <a:ext uri="{FF2B5EF4-FFF2-40B4-BE49-F238E27FC236}">
                  <a16:creationId xmlns:a16="http://schemas.microsoft.com/office/drawing/2014/main" id="{D000FF05-DB84-9941-820E-C294EEADAE9D}"/>
                </a:ext>
              </a:extLst>
            </p:cNvPr>
            <p:cNvSpPr/>
            <p:nvPr/>
          </p:nvSpPr>
          <p:spPr>
            <a:xfrm>
              <a:off x="2728213" y="4139925"/>
              <a:ext cx="62025" cy="201650"/>
            </a:xfrm>
            <a:custGeom>
              <a:avLst/>
              <a:gdLst/>
              <a:ahLst/>
              <a:cxnLst/>
              <a:rect l="l" t="t" r="r" b="b"/>
              <a:pathLst>
                <a:path w="2481" h="8066" extrusionOk="0">
                  <a:moveTo>
                    <a:pt x="1" y="1"/>
                  </a:moveTo>
                  <a:lnTo>
                    <a:pt x="1" y="8066"/>
                  </a:lnTo>
                  <a:lnTo>
                    <a:pt x="1832" y="8066"/>
                  </a:lnTo>
                  <a:cubicBezTo>
                    <a:pt x="1832" y="7672"/>
                    <a:pt x="1762" y="7278"/>
                    <a:pt x="1623" y="6930"/>
                  </a:cubicBezTo>
                  <a:lnTo>
                    <a:pt x="1623" y="6953"/>
                  </a:lnTo>
                  <a:cubicBezTo>
                    <a:pt x="372" y="3500"/>
                    <a:pt x="1530" y="1762"/>
                    <a:pt x="2481" y="974"/>
                  </a:cubicBezTo>
                  <a:cubicBezTo>
                    <a:pt x="2203" y="858"/>
                    <a:pt x="1948" y="719"/>
                    <a:pt x="1693" y="580"/>
                  </a:cubicBezTo>
                  <a:cubicBezTo>
                    <a:pt x="1160" y="256"/>
                    <a:pt x="603" y="70"/>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769;p61">
              <a:extLst>
                <a:ext uri="{FF2B5EF4-FFF2-40B4-BE49-F238E27FC236}">
                  <a16:creationId xmlns:a16="http://schemas.microsoft.com/office/drawing/2014/main" id="{DA50FC33-D3FD-BC4B-BA02-BC1DC90C7FDF}"/>
                </a:ext>
              </a:extLst>
            </p:cNvPr>
            <p:cNvSpPr/>
            <p:nvPr/>
          </p:nvSpPr>
          <p:spPr>
            <a:xfrm>
              <a:off x="2728213" y="4294625"/>
              <a:ext cx="159375" cy="228325"/>
            </a:xfrm>
            <a:custGeom>
              <a:avLst/>
              <a:gdLst/>
              <a:ahLst/>
              <a:cxnLst/>
              <a:rect l="l" t="t" r="r" b="b"/>
              <a:pathLst>
                <a:path w="6375" h="9133" extrusionOk="0">
                  <a:moveTo>
                    <a:pt x="4312" y="1"/>
                  </a:moveTo>
                  <a:cubicBezTo>
                    <a:pt x="3368" y="234"/>
                    <a:pt x="2563" y="329"/>
                    <a:pt x="1874" y="329"/>
                  </a:cubicBezTo>
                  <a:cubicBezTo>
                    <a:pt x="1123" y="329"/>
                    <a:pt x="508" y="216"/>
                    <a:pt x="1" y="47"/>
                  </a:cubicBezTo>
                  <a:lnTo>
                    <a:pt x="1" y="9132"/>
                  </a:lnTo>
                  <a:lnTo>
                    <a:pt x="47" y="9132"/>
                  </a:lnTo>
                  <a:cubicBezTo>
                    <a:pt x="61" y="9132"/>
                    <a:pt x="74" y="9132"/>
                    <a:pt x="88" y="9132"/>
                  </a:cubicBezTo>
                  <a:cubicBezTo>
                    <a:pt x="741" y="9132"/>
                    <a:pt x="1252" y="8586"/>
                    <a:pt x="1252" y="7950"/>
                  </a:cubicBezTo>
                  <a:lnTo>
                    <a:pt x="1252" y="7278"/>
                  </a:lnTo>
                  <a:cubicBezTo>
                    <a:pt x="1368" y="7254"/>
                    <a:pt x="1507" y="7208"/>
                    <a:pt x="1623" y="7162"/>
                  </a:cubicBezTo>
                  <a:cubicBezTo>
                    <a:pt x="3130" y="6582"/>
                    <a:pt x="4196" y="5238"/>
                    <a:pt x="4404" y="3662"/>
                  </a:cubicBezTo>
                  <a:cubicBezTo>
                    <a:pt x="4590" y="3894"/>
                    <a:pt x="4868" y="4033"/>
                    <a:pt x="5192" y="4056"/>
                  </a:cubicBezTo>
                  <a:cubicBezTo>
                    <a:pt x="5841" y="4056"/>
                    <a:pt x="6374" y="3315"/>
                    <a:pt x="6374" y="2434"/>
                  </a:cubicBezTo>
                  <a:lnTo>
                    <a:pt x="6351" y="2434"/>
                  </a:lnTo>
                  <a:cubicBezTo>
                    <a:pt x="6351" y="1530"/>
                    <a:pt x="5818" y="812"/>
                    <a:pt x="5169" y="812"/>
                  </a:cubicBezTo>
                  <a:cubicBezTo>
                    <a:pt x="4891" y="812"/>
                    <a:pt x="4613" y="951"/>
                    <a:pt x="4427" y="1159"/>
                  </a:cubicBezTo>
                  <a:lnTo>
                    <a:pt x="4427" y="1044"/>
                  </a:lnTo>
                  <a:cubicBezTo>
                    <a:pt x="4427" y="696"/>
                    <a:pt x="4381" y="348"/>
                    <a:pt x="4312" y="1"/>
                  </a:cubicBezTo>
                  <a:close/>
                </a:path>
              </a:pathLst>
            </a:custGeom>
            <a:solidFill>
              <a:srgbClr val="DC9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770;p61">
              <a:extLst>
                <a:ext uri="{FF2B5EF4-FFF2-40B4-BE49-F238E27FC236}">
                  <a16:creationId xmlns:a16="http://schemas.microsoft.com/office/drawing/2014/main" id="{67FD09E8-E118-AC49-ACF0-773EF1D4FF6B}"/>
                </a:ext>
              </a:extLst>
            </p:cNvPr>
            <p:cNvSpPr/>
            <p:nvPr/>
          </p:nvSpPr>
          <p:spPr>
            <a:xfrm>
              <a:off x="2728213" y="4463225"/>
              <a:ext cx="40600" cy="60275"/>
            </a:xfrm>
            <a:custGeom>
              <a:avLst/>
              <a:gdLst/>
              <a:ahLst/>
              <a:cxnLst/>
              <a:rect l="l" t="t" r="r" b="b"/>
              <a:pathLst>
                <a:path w="1624" h="2411" extrusionOk="0">
                  <a:moveTo>
                    <a:pt x="1" y="1"/>
                  </a:moveTo>
                  <a:lnTo>
                    <a:pt x="1" y="2411"/>
                  </a:lnTo>
                  <a:lnTo>
                    <a:pt x="47" y="2411"/>
                  </a:lnTo>
                  <a:cubicBezTo>
                    <a:pt x="696" y="2411"/>
                    <a:pt x="1252" y="1878"/>
                    <a:pt x="1252" y="1206"/>
                  </a:cubicBezTo>
                  <a:lnTo>
                    <a:pt x="1252" y="557"/>
                  </a:lnTo>
                  <a:cubicBezTo>
                    <a:pt x="1368" y="510"/>
                    <a:pt x="1484" y="464"/>
                    <a:pt x="1623" y="441"/>
                  </a:cubicBezTo>
                  <a:cubicBezTo>
                    <a:pt x="1530" y="302"/>
                    <a:pt x="1391" y="209"/>
                    <a:pt x="1229" y="186"/>
                  </a:cubicBezTo>
                  <a:cubicBezTo>
                    <a:pt x="812" y="186"/>
                    <a:pt x="395" y="116"/>
                    <a:pt x="1"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771;p61">
              <a:extLst>
                <a:ext uri="{FF2B5EF4-FFF2-40B4-BE49-F238E27FC236}">
                  <a16:creationId xmlns:a16="http://schemas.microsoft.com/office/drawing/2014/main" id="{BAE2693D-5517-4E4A-9E49-31A13B161159}"/>
                </a:ext>
              </a:extLst>
            </p:cNvPr>
            <p:cNvSpPr/>
            <p:nvPr/>
          </p:nvSpPr>
          <p:spPr>
            <a:xfrm>
              <a:off x="2749088" y="4331275"/>
              <a:ext cx="14500" cy="33475"/>
            </a:xfrm>
            <a:custGeom>
              <a:avLst/>
              <a:gdLst/>
              <a:ahLst/>
              <a:cxnLst/>
              <a:rect l="l" t="t" r="r" b="b"/>
              <a:pathLst>
                <a:path w="580" h="1339" extrusionOk="0">
                  <a:moveTo>
                    <a:pt x="290" y="1"/>
                  </a:moveTo>
                  <a:cubicBezTo>
                    <a:pt x="145" y="1"/>
                    <a:pt x="0" y="99"/>
                    <a:pt x="0" y="296"/>
                  </a:cubicBezTo>
                  <a:lnTo>
                    <a:pt x="0" y="1061"/>
                  </a:lnTo>
                  <a:cubicBezTo>
                    <a:pt x="0" y="1223"/>
                    <a:pt x="116" y="1339"/>
                    <a:pt x="278" y="1339"/>
                  </a:cubicBezTo>
                  <a:cubicBezTo>
                    <a:pt x="441" y="1339"/>
                    <a:pt x="580" y="1223"/>
                    <a:pt x="580" y="1061"/>
                  </a:cubicBezTo>
                  <a:lnTo>
                    <a:pt x="580" y="296"/>
                  </a:lnTo>
                  <a:cubicBezTo>
                    <a:pt x="580" y="99"/>
                    <a:pt x="435" y="1"/>
                    <a:pt x="2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772;p61">
              <a:extLst>
                <a:ext uri="{FF2B5EF4-FFF2-40B4-BE49-F238E27FC236}">
                  <a16:creationId xmlns:a16="http://schemas.microsoft.com/office/drawing/2014/main" id="{07589CDE-46D8-3449-BDC2-051A7403C032}"/>
                </a:ext>
              </a:extLst>
            </p:cNvPr>
            <p:cNvSpPr/>
            <p:nvPr/>
          </p:nvSpPr>
          <p:spPr>
            <a:xfrm>
              <a:off x="2717988" y="4402975"/>
              <a:ext cx="42700" cy="20300"/>
            </a:xfrm>
            <a:custGeom>
              <a:avLst/>
              <a:gdLst/>
              <a:ahLst/>
              <a:cxnLst/>
              <a:rect l="l" t="t" r="r" b="b"/>
              <a:pathLst>
                <a:path w="1708" h="812" extrusionOk="0">
                  <a:moveTo>
                    <a:pt x="387" y="0"/>
                  </a:moveTo>
                  <a:cubicBezTo>
                    <a:pt x="0" y="23"/>
                    <a:pt x="15" y="580"/>
                    <a:pt x="387" y="580"/>
                  </a:cubicBezTo>
                  <a:cubicBezTo>
                    <a:pt x="395" y="580"/>
                    <a:pt x="402" y="580"/>
                    <a:pt x="410" y="580"/>
                  </a:cubicBezTo>
                  <a:cubicBezTo>
                    <a:pt x="665" y="580"/>
                    <a:pt x="920" y="626"/>
                    <a:pt x="1128" y="765"/>
                  </a:cubicBezTo>
                  <a:cubicBezTo>
                    <a:pt x="1175" y="788"/>
                    <a:pt x="1221" y="788"/>
                    <a:pt x="1291" y="788"/>
                  </a:cubicBezTo>
                  <a:lnTo>
                    <a:pt x="1267" y="812"/>
                  </a:lnTo>
                  <a:cubicBezTo>
                    <a:pt x="1592" y="812"/>
                    <a:pt x="1708" y="394"/>
                    <a:pt x="1406" y="255"/>
                  </a:cubicBezTo>
                  <a:cubicBezTo>
                    <a:pt x="1105" y="70"/>
                    <a:pt x="734"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773;p61">
              <a:extLst>
                <a:ext uri="{FF2B5EF4-FFF2-40B4-BE49-F238E27FC236}">
                  <a16:creationId xmlns:a16="http://schemas.microsoft.com/office/drawing/2014/main" id="{7F2F6B59-7F8E-6843-BBF1-051D7898E4AD}"/>
                </a:ext>
              </a:extLst>
            </p:cNvPr>
            <p:cNvSpPr/>
            <p:nvPr/>
          </p:nvSpPr>
          <p:spPr>
            <a:xfrm>
              <a:off x="2849313" y="4340975"/>
              <a:ext cx="20300" cy="28975"/>
            </a:xfrm>
            <a:custGeom>
              <a:avLst/>
              <a:gdLst/>
              <a:ahLst/>
              <a:cxnLst/>
              <a:rect l="l" t="t" r="r" b="b"/>
              <a:pathLst>
                <a:path w="812" h="1159" extrusionOk="0">
                  <a:moveTo>
                    <a:pt x="580" y="1"/>
                  </a:moveTo>
                  <a:cubicBezTo>
                    <a:pt x="279" y="209"/>
                    <a:pt x="70" y="511"/>
                    <a:pt x="1" y="881"/>
                  </a:cubicBezTo>
                  <a:cubicBezTo>
                    <a:pt x="1" y="881"/>
                    <a:pt x="185" y="1158"/>
                    <a:pt x="392" y="1158"/>
                  </a:cubicBezTo>
                  <a:cubicBezTo>
                    <a:pt x="478" y="1158"/>
                    <a:pt x="568" y="1110"/>
                    <a:pt x="649" y="974"/>
                  </a:cubicBezTo>
                  <a:cubicBezTo>
                    <a:pt x="812" y="673"/>
                    <a:pt x="788" y="302"/>
                    <a:pt x="58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774;p61">
              <a:extLst>
                <a:ext uri="{FF2B5EF4-FFF2-40B4-BE49-F238E27FC236}">
                  <a16:creationId xmlns:a16="http://schemas.microsoft.com/office/drawing/2014/main" id="{5E0EE44B-5F4D-8544-A714-98BDBB8949A0}"/>
                </a:ext>
              </a:extLst>
            </p:cNvPr>
            <p:cNvSpPr/>
            <p:nvPr/>
          </p:nvSpPr>
          <p:spPr>
            <a:xfrm>
              <a:off x="2721263" y="4112850"/>
              <a:ext cx="14525" cy="499875"/>
            </a:xfrm>
            <a:custGeom>
              <a:avLst/>
              <a:gdLst/>
              <a:ahLst/>
              <a:cxnLst/>
              <a:rect l="l" t="t" r="r" b="b"/>
              <a:pathLst>
                <a:path w="581" h="19995" extrusionOk="0">
                  <a:moveTo>
                    <a:pt x="291" y="1"/>
                  </a:moveTo>
                  <a:cubicBezTo>
                    <a:pt x="146" y="1"/>
                    <a:pt x="1" y="99"/>
                    <a:pt x="1" y="296"/>
                  </a:cubicBezTo>
                  <a:lnTo>
                    <a:pt x="1" y="19694"/>
                  </a:lnTo>
                  <a:cubicBezTo>
                    <a:pt x="1" y="19856"/>
                    <a:pt x="117" y="19995"/>
                    <a:pt x="279" y="19995"/>
                  </a:cubicBezTo>
                  <a:cubicBezTo>
                    <a:pt x="441" y="19995"/>
                    <a:pt x="580" y="19856"/>
                    <a:pt x="580" y="19694"/>
                  </a:cubicBezTo>
                  <a:lnTo>
                    <a:pt x="580" y="296"/>
                  </a:lnTo>
                  <a:cubicBezTo>
                    <a:pt x="580" y="99"/>
                    <a:pt x="435" y="1"/>
                    <a:pt x="2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621;p61">
            <a:extLst>
              <a:ext uri="{FF2B5EF4-FFF2-40B4-BE49-F238E27FC236}">
                <a16:creationId xmlns:a16="http://schemas.microsoft.com/office/drawing/2014/main" id="{892AED01-7832-DB42-B618-B4097C27284C}"/>
              </a:ext>
            </a:extLst>
          </p:cNvPr>
          <p:cNvGrpSpPr/>
          <p:nvPr/>
        </p:nvGrpSpPr>
        <p:grpSpPr>
          <a:xfrm>
            <a:off x="3965559" y="1462683"/>
            <a:ext cx="1061647" cy="1005840"/>
            <a:chOff x="3936238" y="1966700"/>
            <a:chExt cx="521450" cy="498275"/>
          </a:xfrm>
        </p:grpSpPr>
        <p:sp>
          <p:nvSpPr>
            <p:cNvPr id="36" name="Google Shape;3622;p61">
              <a:extLst>
                <a:ext uri="{FF2B5EF4-FFF2-40B4-BE49-F238E27FC236}">
                  <a16:creationId xmlns:a16="http://schemas.microsoft.com/office/drawing/2014/main" id="{576D9BB7-52B9-664F-9CCC-C11DEF6F697B}"/>
                </a:ext>
              </a:extLst>
            </p:cNvPr>
            <p:cNvSpPr/>
            <p:nvPr/>
          </p:nvSpPr>
          <p:spPr>
            <a:xfrm>
              <a:off x="4226488" y="2396025"/>
              <a:ext cx="142575" cy="68950"/>
            </a:xfrm>
            <a:custGeom>
              <a:avLst/>
              <a:gdLst/>
              <a:ahLst/>
              <a:cxnLst/>
              <a:rect l="l" t="t" r="r" b="b"/>
              <a:pathLst>
                <a:path w="5703" h="2758" extrusionOk="0">
                  <a:moveTo>
                    <a:pt x="2851" y="0"/>
                  </a:moveTo>
                  <a:cubicBezTo>
                    <a:pt x="1299" y="0"/>
                    <a:pt x="47" y="1228"/>
                    <a:pt x="1" y="2758"/>
                  </a:cubicBezTo>
                  <a:lnTo>
                    <a:pt x="5702" y="2758"/>
                  </a:lnTo>
                  <a:cubicBezTo>
                    <a:pt x="5656" y="1228"/>
                    <a:pt x="4381" y="0"/>
                    <a:pt x="28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623;p61">
              <a:extLst>
                <a:ext uri="{FF2B5EF4-FFF2-40B4-BE49-F238E27FC236}">
                  <a16:creationId xmlns:a16="http://schemas.microsoft.com/office/drawing/2014/main" id="{E92FC384-7311-504F-8A41-678171695DEF}"/>
                </a:ext>
              </a:extLst>
            </p:cNvPr>
            <p:cNvSpPr/>
            <p:nvPr/>
          </p:nvSpPr>
          <p:spPr>
            <a:xfrm>
              <a:off x="4226488" y="2393525"/>
              <a:ext cx="90425" cy="71450"/>
            </a:xfrm>
            <a:custGeom>
              <a:avLst/>
              <a:gdLst/>
              <a:ahLst/>
              <a:cxnLst/>
              <a:rect l="l" t="t" r="r" b="b"/>
              <a:pathLst>
                <a:path w="3617" h="2858" extrusionOk="0">
                  <a:moveTo>
                    <a:pt x="2865" y="1"/>
                  </a:moveTo>
                  <a:cubicBezTo>
                    <a:pt x="1326" y="1"/>
                    <a:pt x="1" y="1240"/>
                    <a:pt x="1" y="2858"/>
                  </a:cubicBezTo>
                  <a:lnTo>
                    <a:pt x="1507" y="2858"/>
                  </a:lnTo>
                  <a:cubicBezTo>
                    <a:pt x="1507" y="1583"/>
                    <a:pt x="2365" y="448"/>
                    <a:pt x="3616" y="100"/>
                  </a:cubicBezTo>
                  <a:cubicBezTo>
                    <a:pt x="3363" y="33"/>
                    <a:pt x="3111" y="1"/>
                    <a:pt x="28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624;p61">
              <a:extLst>
                <a:ext uri="{FF2B5EF4-FFF2-40B4-BE49-F238E27FC236}">
                  <a16:creationId xmlns:a16="http://schemas.microsoft.com/office/drawing/2014/main" id="{0D93BD9E-A340-FA4B-921E-06F854001B96}"/>
                </a:ext>
              </a:extLst>
            </p:cNvPr>
            <p:cNvSpPr/>
            <p:nvPr/>
          </p:nvSpPr>
          <p:spPr>
            <a:xfrm>
              <a:off x="4140763" y="2113500"/>
              <a:ext cx="316925" cy="158550"/>
            </a:xfrm>
            <a:custGeom>
              <a:avLst/>
              <a:gdLst/>
              <a:ahLst/>
              <a:cxnLst/>
              <a:rect l="l" t="t" r="r" b="b"/>
              <a:pathLst>
                <a:path w="12677" h="6342" extrusionOk="0">
                  <a:moveTo>
                    <a:pt x="6055" y="0"/>
                  </a:moveTo>
                  <a:cubicBezTo>
                    <a:pt x="4778" y="0"/>
                    <a:pt x="4264" y="1174"/>
                    <a:pt x="4264" y="1174"/>
                  </a:cubicBezTo>
                  <a:cubicBezTo>
                    <a:pt x="4180" y="1132"/>
                    <a:pt x="3472" y="828"/>
                    <a:pt x="2720" y="828"/>
                  </a:cubicBezTo>
                  <a:cubicBezTo>
                    <a:pt x="2225" y="828"/>
                    <a:pt x="1712" y="959"/>
                    <a:pt x="1344" y="1382"/>
                  </a:cubicBezTo>
                  <a:cubicBezTo>
                    <a:pt x="23" y="2889"/>
                    <a:pt x="1344" y="4349"/>
                    <a:pt x="1344" y="4349"/>
                  </a:cubicBezTo>
                  <a:cubicBezTo>
                    <a:pt x="0" y="4349"/>
                    <a:pt x="0" y="6342"/>
                    <a:pt x="1344" y="6342"/>
                  </a:cubicBezTo>
                  <a:lnTo>
                    <a:pt x="10892" y="6342"/>
                  </a:lnTo>
                  <a:cubicBezTo>
                    <a:pt x="11773" y="6342"/>
                    <a:pt x="12237" y="5276"/>
                    <a:pt x="11588" y="4650"/>
                  </a:cubicBezTo>
                  <a:lnTo>
                    <a:pt x="11588" y="4627"/>
                  </a:lnTo>
                  <a:cubicBezTo>
                    <a:pt x="11418" y="4457"/>
                    <a:pt x="11190" y="4346"/>
                    <a:pt x="10957" y="4346"/>
                  </a:cubicBezTo>
                  <a:cubicBezTo>
                    <a:pt x="10936" y="4346"/>
                    <a:pt x="10914" y="4347"/>
                    <a:pt x="10892" y="4349"/>
                  </a:cubicBezTo>
                  <a:lnTo>
                    <a:pt x="10823" y="4349"/>
                  </a:lnTo>
                  <a:cubicBezTo>
                    <a:pt x="11680" y="4024"/>
                    <a:pt x="12677" y="1985"/>
                    <a:pt x="11912" y="571"/>
                  </a:cubicBezTo>
                  <a:lnTo>
                    <a:pt x="11912" y="571"/>
                  </a:lnTo>
                  <a:cubicBezTo>
                    <a:pt x="11912" y="571"/>
                    <a:pt x="11266" y="1197"/>
                    <a:pt x="10038" y="1197"/>
                  </a:cubicBezTo>
                  <a:cubicBezTo>
                    <a:pt x="9377" y="1197"/>
                    <a:pt x="8545" y="1015"/>
                    <a:pt x="7555" y="455"/>
                  </a:cubicBezTo>
                  <a:cubicBezTo>
                    <a:pt x="6968" y="125"/>
                    <a:pt x="6471" y="0"/>
                    <a:pt x="60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625;p61">
              <a:extLst>
                <a:ext uri="{FF2B5EF4-FFF2-40B4-BE49-F238E27FC236}">
                  <a16:creationId xmlns:a16="http://schemas.microsoft.com/office/drawing/2014/main" id="{F9223446-53EF-6A44-87C6-3DE8F8C1A9BD}"/>
                </a:ext>
              </a:extLst>
            </p:cNvPr>
            <p:cNvSpPr/>
            <p:nvPr/>
          </p:nvSpPr>
          <p:spPr>
            <a:xfrm>
              <a:off x="4140763" y="2134200"/>
              <a:ext cx="106625" cy="137850"/>
            </a:xfrm>
            <a:custGeom>
              <a:avLst/>
              <a:gdLst/>
              <a:ahLst/>
              <a:cxnLst/>
              <a:rect l="l" t="t" r="r" b="b"/>
              <a:pathLst>
                <a:path w="4265" h="5514" extrusionOk="0">
                  <a:moveTo>
                    <a:pt x="2720" y="0"/>
                  </a:moveTo>
                  <a:cubicBezTo>
                    <a:pt x="2225" y="0"/>
                    <a:pt x="1712" y="131"/>
                    <a:pt x="1344" y="554"/>
                  </a:cubicBezTo>
                  <a:cubicBezTo>
                    <a:pt x="23" y="2037"/>
                    <a:pt x="1344" y="3521"/>
                    <a:pt x="1344" y="3521"/>
                  </a:cubicBezTo>
                  <a:cubicBezTo>
                    <a:pt x="0" y="3521"/>
                    <a:pt x="0" y="5514"/>
                    <a:pt x="1344" y="5514"/>
                  </a:cubicBezTo>
                  <a:lnTo>
                    <a:pt x="4079" y="5514"/>
                  </a:lnTo>
                  <a:cubicBezTo>
                    <a:pt x="4056" y="5166"/>
                    <a:pt x="3870" y="4818"/>
                    <a:pt x="3592" y="4610"/>
                  </a:cubicBezTo>
                  <a:cubicBezTo>
                    <a:pt x="1964" y="3346"/>
                    <a:pt x="2752" y="281"/>
                    <a:pt x="3960" y="281"/>
                  </a:cubicBezTo>
                  <a:cubicBezTo>
                    <a:pt x="4059" y="281"/>
                    <a:pt x="4161" y="302"/>
                    <a:pt x="4264" y="346"/>
                  </a:cubicBezTo>
                  <a:cubicBezTo>
                    <a:pt x="4180" y="304"/>
                    <a:pt x="3472" y="0"/>
                    <a:pt x="2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626;p61">
              <a:extLst>
                <a:ext uri="{FF2B5EF4-FFF2-40B4-BE49-F238E27FC236}">
                  <a16:creationId xmlns:a16="http://schemas.microsoft.com/office/drawing/2014/main" id="{5630A421-4E73-CE44-AC0C-4F18F4AD0AE0}"/>
                </a:ext>
              </a:extLst>
            </p:cNvPr>
            <p:cNvSpPr/>
            <p:nvPr/>
          </p:nvSpPr>
          <p:spPr>
            <a:xfrm>
              <a:off x="4173788" y="2211200"/>
              <a:ext cx="248575" cy="205550"/>
            </a:xfrm>
            <a:custGeom>
              <a:avLst/>
              <a:gdLst/>
              <a:ahLst/>
              <a:cxnLst/>
              <a:rect l="l" t="t" r="r" b="b"/>
              <a:pathLst>
                <a:path w="9943" h="8222" extrusionOk="0">
                  <a:moveTo>
                    <a:pt x="3453" y="0"/>
                  </a:moveTo>
                  <a:cubicBezTo>
                    <a:pt x="3453" y="0"/>
                    <a:pt x="2943" y="1622"/>
                    <a:pt x="1530" y="1901"/>
                  </a:cubicBezTo>
                  <a:cubicBezTo>
                    <a:pt x="1367" y="1715"/>
                    <a:pt x="1159" y="1622"/>
                    <a:pt x="950" y="1622"/>
                  </a:cubicBezTo>
                  <a:cubicBezTo>
                    <a:pt x="417" y="1622"/>
                    <a:pt x="0" y="2202"/>
                    <a:pt x="0" y="2897"/>
                  </a:cubicBezTo>
                  <a:cubicBezTo>
                    <a:pt x="0" y="3592"/>
                    <a:pt x="417" y="4172"/>
                    <a:pt x="950" y="4172"/>
                  </a:cubicBezTo>
                  <a:cubicBezTo>
                    <a:pt x="1182" y="4149"/>
                    <a:pt x="1414" y="4033"/>
                    <a:pt x="1553" y="3847"/>
                  </a:cubicBezTo>
                  <a:cubicBezTo>
                    <a:pt x="1738" y="5215"/>
                    <a:pt x="2712" y="6327"/>
                    <a:pt x="4032" y="6721"/>
                  </a:cubicBezTo>
                  <a:lnTo>
                    <a:pt x="4032" y="7231"/>
                  </a:lnTo>
                  <a:cubicBezTo>
                    <a:pt x="3998" y="7891"/>
                    <a:pt x="4484" y="8222"/>
                    <a:pt x="4971" y="8222"/>
                  </a:cubicBezTo>
                  <a:cubicBezTo>
                    <a:pt x="5458" y="8222"/>
                    <a:pt x="5944" y="7891"/>
                    <a:pt x="5910" y="7231"/>
                  </a:cubicBezTo>
                  <a:lnTo>
                    <a:pt x="5910" y="6721"/>
                  </a:lnTo>
                  <a:cubicBezTo>
                    <a:pt x="6002" y="6675"/>
                    <a:pt x="6095" y="6651"/>
                    <a:pt x="6188" y="6605"/>
                  </a:cubicBezTo>
                  <a:cubicBezTo>
                    <a:pt x="7370" y="6165"/>
                    <a:pt x="8204" y="5099"/>
                    <a:pt x="8389" y="3847"/>
                  </a:cubicBezTo>
                  <a:cubicBezTo>
                    <a:pt x="8528" y="4033"/>
                    <a:pt x="8760" y="4149"/>
                    <a:pt x="8992" y="4172"/>
                  </a:cubicBezTo>
                  <a:cubicBezTo>
                    <a:pt x="9502" y="4172"/>
                    <a:pt x="9919" y="3592"/>
                    <a:pt x="9919" y="2897"/>
                  </a:cubicBezTo>
                  <a:lnTo>
                    <a:pt x="9942" y="2897"/>
                  </a:lnTo>
                  <a:cubicBezTo>
                    <a:pt x="9942" y="2202"/>
                    <a:pt x="9502" y="1622"/>
                    <a:pt x="8992" y="1622"/>
                  </a:cubicBezTo>
                  <a:cubicBezTo>
                    <a:pt x="8760" y="1622"/>
                    <a:pt x="8552" y="1715"/>
                    <a:pt x="8413" y="1901"/>
                  </a:cubicBezTo>
                  <a:lnTo>
                    <a:pt x="8413" y="1808"/>
                  </a:lnTo>
                  <a:cubicBezTo>
                    <a:pt x="8413" y="1530"/>
                    <a:pt x="8389" y="1252"/>
                    <a:pt x="8320" y="997"/>
                  </a:cubicBezTo>
                  <a:cubicBezTo>
                    <a:pt x="7594" y="1170"/>
                    <a:pt x="6968" y="1241"/>
                    <a:pt x="6429" y="1241"/>
                  </a:cubicBezTo>
                  <a:cubicBezTo>
                    <a:pt x="4164" y="1241"/>
                    <a:pt x="3453" y="0"/>
                    <a:pt x="3453" y="0"/>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627;p61">
              <a:extLst>
                <a:ext uri="{FF2B5EF4-FFF2-40B4-BE49-F238E27FC236}">
                  <a16:creationId xmlns:a16="http://schemas.microsoft.com/office/drawing/2014/main" id="{1589D85F-5D35-2045-95B8-38DF22303BE0}"/>
                </a:ext>
              </a:extLst>
            </p:cNvPr>
            <p:cNvSpPr/>
            <p:nvPr/>
          </p:nvSpPr>
          <p:spPr>
            <a:xfrm>
              <a:off x="4173788" y="2251750"/>
              <a:ext cx="155275" cy="165000"/>
            </a:xfrm>
            <a:custGeom>
              <a:avLst/>
              <a:gdLst/>
              <a:ahLst/>
              <a:cxnLst/>
              <a:rect l="l" t="t" r="r" b="b"/>
              <a:pathLst>
                <a:path w="6211" h="6600" extrusionOk="0">
                  <a:moveTo>
                    <a:pt x="950" y="0"/>
                  </a:moveTo>
                  <a:cubicBezTo>
                    <a:pt x="417" y="0"/>
                    <a:pt x="0" y="580"/>
                    <a:pt x="0" y="1275"/>
                  </a:cubicBezTo>
                  <a:cubicBezTo>
                    <a:pt x="0" y="1970"/>
                    <a:pt x="417" y="2550"/>
                    <a:pt x="950" y="2550"/>
                  </a:cubicBezTo>
                  <a:cubicBezTo>
                    <a:pt x="1182" y="2527"/>
                    <a:pt x="1414" y="2411"/>
                    <a:pt x="1553" y="2225"/>
                  </a:cubicBezTo>
                  <a:cubicBezTo>
                    <a:pt x="1738" y="3593"/>
                    <a:pt x="2712" y="4705"/>
                    <a:pt x="4032" y="5099"/>
                  </a:cubicBezTo>
                  <a:lnTo>
                    <a:pt x="4032" y="5609"/>
                  </a:lnTo>
                  <a:cubicBezTo>
                    <a:pt x="3998" y="6269"/>
                    <a:pt x="4484" y="6600"/>
                    <a:pt x="4971" y="6600"/>
                  </a:cubicBezTo>
                  <a:cubicBezTo>
                    <a:pt x="5458" y="6600"/>
                    <a:pt x="5944" y="6269"/>
                    <a:pt x="5910" y="5609"/>
                  </a:cubicBezTo>
                  <a:lnTo>
                    <a:pt x="5910" y="5099"/>
                  </a:lnTo>
                  <a:cubicBezTo>
                    <a:pt x="5999" y="5054"/>
                    <a:pt x="6089" y="5031"/>
                    <a:pt x="6199" y="4988"/>
                  </a:cubicBezTo>
                  <a:lnTo>
                    <a:pt x="6199" y="4988"/>
                  </a:lnTo>
                  <a:cubicBezTo>
                    <a:pt x="6203" y="4994"/>
                    <a:pt x="6207" y="5000"/>
                    <a:pt x="6211" y="5006"/>
                  </a:cubicBezTo>
                  <a:lnTo>
                    <a:pt x="6211" y="4983"/>
                  </a:lnTo>
                  <a:cubicBezTo>
                    <a:pt x="6207" y="4985"/>
                    <a:pt x="6203" y="4986"/>
                    <a:pt x="6199" y="4988"/>
                  </a:cubicBezTo>
                  <a:lnTo>
                    <a:pt x="6199" y="4988"/>
                  </a:lnTo>
                  <a:cubicBezTo>
                    <a:pt x="6131" y="4883"/>
                    <a:pt x="6041" y="4820"/>
                    <a:pt x="5910" y="4798"/>
                  </a:cubicBezTo>
                  <a:cubicBezTo>
                    <a:pt x="3801" y="4798"/>
                    <a:pt x="2086" y="2897"/>
                    <a:pt x="2086" y="534"/>
                  </a:cubicBezTo>
                  <a:lnTo>
                    <a:pt x="2086" y="93"/>
                  </a:lnTo>
                  <a:cubicBezTo>
                    <a:pt x="1900" y="163"/>
                    <a:pt x="1715" y="232"/>
                    <a:pt x="1530" y="279"/>
                  </a:cubicBezTo>
                  <a:cubicBezTo>
                    <a:pt x="1367" y="93"/>
                    <a:pt x="1159" y="0"/>
                    <a:pt x="950" y="0"/>
                  </a:cubicBezTo>
                  <a:close/>
                </a:path>
              </a:pathLst>
            </a:custGeom>
            <a:solidFill>
              <a:srgbClr val="B56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628;p61">
              <a:extLst>
                <a:ext uri="{FF2B5EF4-FFF2-40B4-BE49-F238E27FC236}">
                  <a16:creationId xmlns:a16="http://schemas.microsoft.com/office/drawing/2014/main" id="{CA68EAD9-702C-E747-A983-F7ACC83D0492}"/>
                </a:ext>
              </a:extLst>
            </p:cNvPr>
            <p:cNvSpPr/>
            <p:nvPr/>
          </p:nvSpPr>
          <p:spPr>
            <a:xfrm>
              <a:off x="4262413" y="2260575"/>
              <a:ext cx="15100" cy="30025"/>
            </a:xfrm>
            <a:custGeom>
              <a:avLst/>
              <a:gdLst/>
              <a:ahLst/>
              <a:cxnLst/>
              <a:rect l="l" t="t" r="r" b="b"/>
              <a:pathLst>
                <a:path w="604" h="1201" extrusionOk="0">
                  <a:moveTo>
                    <a:pt x="302" y="1"/>
                  </a:moveTo>
                  <a:cubicBezTo>
                    <a:pt x="151" y="1"/>
                    <a:pt x="1" y="99"/>
                    <a:pt x="1" y="296"/>
                  </a:cubicBezTo>
                  <a:lnTo>
                    <a:pt x="1" y="899"/>
                  </a:lnTo>
                  <a:cubicBezTo>
                    <a:pt x="1" y="1061"/>
                    <a:pt x="140" y="1200"/>
                    <a:pt x="302" y="1200"/>
                  </a:cubicBezTo>
                  <a:lnTo>
                    <a:pt x="325" y="1200"/>
                  </a:lnTo>
                  <a:cubicBezTo>
                    <a:pt x="487" y="1200"/>
                    <a:pt x="603" y="1061"/>
                    <a:pt x="603" y="899"/>
                  </a:cubicBezTo>
                  <a:lnTo>
                    <a:pt x="603" y="296"/>
                  </a:lnTo>
                  <a:cubicBezTo>
                    <a:pt x="603" y="99"/>
                    <a:pt x="453"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629;p61">
              <a:extLst>
                <a:ext uri="{FF2B5EF4-FFF2-40B4-BE49-F238E27FC236}">
                  <a16:creationId xmlns:a16="http://schemas.microsoft.com/office/drawing/2014/main" id="{AFA2B2D6-03B9-F441-8188-FCA3877B3C72}"/>
                </a:ext>
              </a:extLst>
            </p:cNvPr>
            <p:cNvSpPr/>
            <p:nvPr/>
          </p:nvSpPr>
          <p:spPr>
            <a:xfrm>
              <a:off x="4304438" y="2260575"/>
              <a:ext cx="15375" cy="30025"/>
            </a:xfrm>
            <a:custGeom>
              <a:avLst/>
              <a:gdLst/>
              <a:ahLst/>
              <a:cxnLst/>
              <a:rect l="l" t="t" r="r" b="b"/>
              <a:pathLst>
                <a:path w="615" h="1201" extrusionOk="0">
                  <a:moveTo>
                    <a:pt x="304" y="1"/>
                  </a:moveTo>
                  <a:cubicBezTo>
                    <a:pt x="151" y="1"/>
                    <a:pt x="0" y="99"/>
                    <a:pt x="12" y="296"/>
                  </a:cubicBezTo>
                  <a:lnTo>
                    <a:pt x="12" y="899"/>
                  </a:lnTo>
                  <a:cubicBezTo>
                    <a:pt x="12" y="1061"/>
                    <a:pt x="127" y="1200"/>
                    <a:pt x="290" y="1200"/>
                  </a:cubicBezTo>
                  <a:lnTo>
                    <a:pt x="313" y="1200"/>
                  </a:lnTo>
                  <a:cubicBezTo>
                    <a:pt x="475" y="1200"/>
                    <a:pt x="614" y="1061"/>
                    <a:pt x="614" y="899"/>
                  </a:cubicBezTo>
                  <a:lnTo>
                    <a:pt x="614" y="296"/>
                  </a:lnTo>
                  <a:cubicBezTo>
                    <a:pt x="614" y="99"/>
                    <a:pt x="458" y="1"/>
                    <a:pt x="3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630;p61">
              <a:extLst>
                <a:ext uri="{FF2B5EF4-FFF2-40B4-BE49-F238E27FC236}">
                  <a16:creationId xmlns:a16="http://schemas.microsoft.com/office/drawing/2014/main" id="{89DF5646-E796-E843-9C78-B8A8EF89D700}"/>
                </a:ext>
              </a:extLst>
            </p:cNvPr>
            <p:cNvSpPr/>
            <p:nvPr/>
          </p:nvSpPr>
          <p:spPr>
            <a:xfrm>
              <a:off x="4271788" y="2313175"/>
              <a:ext cx="55400" cy="19950"/>
            </a:xfrm>
            <a:custGeom>
              <a:avLst/>
              <a:gdLst/>
              <a:ahLst/>
              <a:cxnLst/>
              <a:rect l="l" t="t" r="r" b="b"/>
              <a:pathLst>
                <a:path w="2216" h="798" extrusionOk="0">
                  <a:moveTo>
                    <a:pt x="1074" y="0"/>
                  </a:moveTo>
                  <a:cubicBezTo>
                    <a:pt x="808" y="0"/>
                    <a:pt x="541" y="70"/>
                    <a:pt x="298" y="209"/>
                  </a:cubicBezTo>
                  <a:cubicBezTo>
                    <a:pt x="1" y="367"/>
                    <a:pt x="161" y="780"/>
                    <a:pt x="431" y="780"/>
                  </a:cubicBezTo>
                  <a:cubicBezTo>
                    <a:pt x="477" y="780"/>
                    <a:pt x="526" y="768"/>
                    <a:pt x="576" y="742"/>
                  </a:cubicBezTo>
                  <a:cubicBezTo>
                    <a:pt x="727" y="649"/>
                    <a:pt x="895" y="603"/>
                    <a:pt x="1063" y="603"/>
                  </a:cubicBezTo>
                  <a:cubicBezTo>
                    <a:pt x="1231" y="603"/>
                    <a:pt x="1399" y="649"/>
                    <a:pt x="1549" y="742"/>
                  </a:cubicBezTo>
                  <a:cubicBezTo>
                    <a:pt x="1596" y="765"/>
                    <a:pt x="1642" y="765"/>
                    <a:pt x="1712" y="765"/>
                  </a:cubicBezTo>
                  <a:lnTo>
                    <a:pt x="1712" y="788"/>
                  </a:lnTo>
                  <a:cubicBezTo>
                    <a:pt x="1739" y="795"/>
                    <a:pt x="1765" y="798"/>
                    <a:pt x="1790" y="798"/>
                  </a:cubicBezTo>
                  <a:cubicBezTo>
                    <a:pt x="2103" y="798"/>
                    <a:pt x="2216" y="294"/>
                    <a:pt x="1851" y="209"/>
                  </a:cubicBezTo>
                  <a:cubicBezTo>
                    <a:pt x="1607" y="70"/>
                    <a:pt x="1341" y="0"/>
                    <a:pt x="10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631;p61">
              <a:extLst>
                <a:ext uri="{FF2B5EF4-FFF2-40B4-BE49-F238E27FC236}">
                  <a16:creationId xmlns:a16="http://schemas.microsoft.com/office/drawing/2014/main" id="{275766FA-C98F-9447-96EE-9494EF98A30A}"/>
                </a:ext>
              </a:extLst>
            </p:cNvPr>
            <p:cNvSpPr/>
            <p:nvPr/>
          </p:nvSpPr>
          <p:spPr>
            <a:xfrm>
              <a:off x="4392213" y="2272600"/>
              <a:ext cx="15650" cy="22275"/>
            </a:xfrm>
            <a:custGeom>
              <a:avLst/>
              <a:gdLst/>
              <a:ahLst/>
              <a:cxnLst/>
              <a:rect l="l" t="t" r="r" b="b"/>
              <a:pathLst>
                <a:path w="626" h="891" extrusionOk="0">
                  <a:moveTo>
                    <a:pt x="440" y="1"/>
                  </a:moveTo>
                  <a:cubicBezTo>
                    <a:pt x="209" y="140"/>
                    <a:pt x="46" y="395"/>
                    <a:pt x="0" y="673"/>
                  </a:cubicBezTo>
                  <a:cubicBezTo>
                    <a:pt x="0" y="673"/>
                    <a:pt x="138" y="891"/>
                    <a:pt x="300" y="891"/>
                  </a:cubicBezTo>
                  <a:cubicBezTo>
                    <a:pt x="369" y="891"/>
                    <a:pt x="441" y="852"/>
                    <a:pt x="510" y="742"/>
                  </a:cubicBezTo>
                  <a:cubicBezTo>
                    <a:pt x="626" y="511"/>
                    <a:pt x="603" y="209"/>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632;p61">
              <a:extLst>
                <a:ext uri="{FF2B5EF4-FFF2-40B4-BE49-F238E27FC236}">
                  <a16:creationId xmlns:a16="http://schemas.microsoft.com/office/drawing/2014/main" id="{34C2D35C-1F21-3742-9AEE-963F712B123A}"/>
                </a:ext>
              </a:extLst>
            </p:cNvPr>
            <p:cNvSpPr/>
            <p:nvPr/>
          </p:nvSpPr>
          <p:spPr>
            <a:xfrm>
              <a:off x="4187688" y="2272600"/>
              <a:ext cx="15650" cy="22275"/>
            </a:xfrm>
            <a:custGeom>
              <a:avLst/>
              <a:gdLst/>
              <a:ahLst/>
              <a:cxnLst/>
              <a:rect l="l" t="t" r="r" b="b"/>
              <a:pathLst>
                <a:path w="626" h="891" extrusionOk="0">
                  <a:moveTo>
                    <a:pt x="186" y="1"/>
                  </a:moveTo>
                  <a:cubicBezTo>
                    <a:pt x="23" y="209"/>
                    <a:pt x="0" y="511"/>
                    <a:pt x="116" y="742"/>
                  </a:cubicBezTo>
                  <a:cubicBezTo>
                    <a:pt x="185" y="852"/>
                    <a:pt x="257" y="891"/>
                    <a:pt x="326" y="891"/>
                  </a:cubicBezTo>
                  <a:cubicBezTo>
                    <a:pt x="488" y="891"/>
                    <a:pt x="626" y="673"/>
                    <a:pt x="626" y="673"/>
                  </a:cubicBezTo>
                  <a:cubicBezTo>
                    <a:pt x="580" y="395"/>
                    <a:pt x="417" y="140"/>
                    <a:pt x="186" y="1"/>
                  </a:cubicBezTo>
                  <a:close/>
                </a:path>
              </a:pathLst>
            </a:custGeom>
            <a:solidFill>
              <a:srgbClr val="FFB0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633;p61">
              <a:extLst>
                <a:ext uri="{FF2B5EF4-FFF2-40B4-BE49-F238E27FC236}">
                  <a16:creationId xmlns:a16="http://schemas.microsoft.com/office/drawing/2014/main" id="{A449D7E9-E415-9241-B192-9109619C5221}"/>
                </a:ext>
              </a:extLst>
            </p:cNvPr>
            <p:cNvSpPr/>
            <p:nvPr/>
          </p:nvSpPr>
          <p:spPr>
            <a:xfrm>
              <a:off x="4244463" y="2252175"/>
              <a:ext cx="48750" cy="26975"/>
            </a:xfrm>
            <a:custGeom>
              <a:avLst/>
              <a:gdLst/>
              <a:ahLst/>
              <a:cxnLst/>
              <a:rect l="l" t="t" r="r" b="b"/>
              <a:pathLst>
                <a:path w="1950" h="1079" extrusionOk="0">
                  <a:moveTo>
                    <a:pt x="447" y="0"/>
                  </a:moveTo>
                  <a:cubicBezTo>
                    <a:pt x="155" y="0"/>
                    <a:pt x="0" y="444"/>
                    <a:pt x="325" y="586"/>
                  </a:cubicBezTo>
                  <a:lnTo>
                    <a:pt x="1345" y="1050"/>
                  </a:lnTo>
                  <a:cubicBezTo>
                    <a:pt x="1391" y="1050"/>
                    <a:pt x="1414" y="1073"/>
                    <a:pt x="1460" y="1073"/>
                  </a:cubicBezTo>
                  <a:cubicBezTo>
                    <a:pt x="1483" y="1077"/>
                    <a:pt x="1504" y="1078"/>
                    <a:pt x="1524" y="1078"/>
                  </a:cubicBezTo>
                  <a:cubicBezTo>
                    <a:pt x="1866" y="1078"/>
                    <a:pt x="1949" y="559"/>
                    <a:pt x="1599" y="493"/>
                  </a:cubicBezTo>
                  <a:lnTo>
                    <a:pt x="580" y="30"/>
                  </a:lnTo>
                  <a:cubicBezTo>
                    <a:pt x="533" y="10"/>
                    <a:pt x="489" y="0"/>
                    <a:pt x="4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634;p61">
              <a:extLst>
                <a:ext uri="{FF2B5EF4-FFF2-40B4-BE49-F238E27FC236}">
                  <a16:creationId xmlns:a16="http://schemas.microsoft.com/office/drawing/2014/main" id="{59DF1CC8-F90F-4E4A-B79A-8666EDFD5413}"/>
                </a:ext>
              </a:extLst>
            </p:cNvPr>
            <p:cNvSpPr/>
            <p:nvPr/>
          </p:nvSpPr>
          <p:spPr>
            <a:xfrm>
              <a:off x="4288438" y="2252175"/>
              <a:ext cx="48750" cy="26975"/>
            </a:xfrm>
            <a:custGeom>
              <a:avLst/>
              <a:gdLst/>
              <a:ahLst/>
              <a:cxnLst/>
              <a:rect l="l" t="t" r="r" b="b"/>
              <a:pathLst>
                <a:path w="1950" h="1079" extrusionOk="0">
                  <a:moveTo>
                    <a:pt x="1503" y="0"/>
                  </a:moveTo>
                  <a:cubicBezTo>
                    <a:pt x="1461" y="0"/>
                    <a:pt x="1416" y="10"/>
                    <a:pt x="1370" y="30"/>
                  </a:cubicBezTo>
                  <a:lnTo>
                    <a:pt x="350" y="493"/>
                  </a:lnTo>
                  <a:cubicBezTo>
                    <a:pt x="0" y="559"/>
                    <a:pt x="84" y="1078"/>
                    <a:pt x="425" y="1078"/>
                  </a:cubicBezTo>
                  <a:cubicBezTo>
                    <a:pt x="446" y="1078"/>
                    <a:pt x="467" y="1077"/>
                    <a:pt x="489" y="1073"/>
                  </a:cubicBezTo>
                  <a:cubicBezTo>
                    <a:pt x="513" y="1073"/>
                    <a:pt x="559" y="1050"/>
                    <a:pt x="605" y="1026"/>
                  </a:cubicBezTo>
                  <a:lnTo>
                    <a:pt x="1625" y="586"/>
                  </a:lnTo>
                  <a:cubicBezTo>
                    <a:pt x="1949" y="444"/>
                    <a:pt x="1795" y="0"/>
                    <a:pt x="1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635;p61">
              <a:extLst>
                <a:ext uri="{FF2B5EF4-FFF2-40B4-BE49-F238E27FC236}">
                  <a16:creationId xmlns:a16="http://schemas.microsoft.com/office/drawing/2014/main" id="{BED5E85E-E9B2-BC40-ABE6-82F029C2B63D}"/>
                </a:ext>
              </a:extLst>
            </p:cNvPr>
            <p:cNvSpPr/>
            <p:nvPr/>
          </p:nvSpPr>
          <p:spPr>
            <a:xfrm>
              <a:off x="3936238" y="2105250"/>
              <a:ext cx="312875" cy="269350"/>
            </a:xfrm>
            <a:custGeom>
              <a:avLst/>
              <a:gdLst/>
              <a:ahLst/>
              <a:cxnLst/>
              <a:rect l="l" t="t" r="r" b="b"/>
              <a:pathLst>
                <a:path w="12515" h="10774" extrusionOk="0">
                  <a:moveTo>
                    <a:pt x="4313" y="0"/>
                  </a:moveTo>
                  <a:cubicBezTo>
                    <a:pt x="3145" y="0"/>
                    <a:pt x="1975" y="799"/>
                    <a:pt x="1901" y="2292"/>
                  </a:cubicBezTo>
                  <a:lnTo>
                    <a:pt x="1901" y="2315"/>
                  </a:lnTo>
                  <a:cubicBezTo>
                    <a:pt x="1854" y="3775"/>
                    <a:pt x="1576" y="5212"/>
                    <a:pt x="1066" y="6579"/>
                  </a:cubicBezTo>
                  <a:lnTo>
                    <a:pt x="533" y="7946"/>
                  </a:lnTo>
                  <a:cubicBezTo>
                    <a:pt x="0" y="9314"/>
                    <a:pt x="997" y="10774"/>
                    <a:pt x="2457" y="10774"/>
                  </a:cubicBezTo>
                  <a:lnTo>
                    <a:pt x="10058" y="10774"/>
                  </a:lnTo>
                  <a:cubicBezTo>
                    <a:pt x="11518" y="10774"/>
                    <a:pt x="12515" y="9314"/>
                    <a:pt x="12005" y="7946"/>
                  </a:cubicBezTo>
                  <a:lnTo>
                    <a:pt x="12005" y="7946"/>
                  </a:lnTo>
                  <a:lnTo>
                    <a:pt x="12005" y="7969"/>
                  </a:lnTo>
                  <a:lnTo>
                    <a:pt x="11727" y="7251"/>
                  </a:lnTo>
                  <a:cubicBezTo>
                    <a:pt x="11426" y="6486"/>
                    <a:pt x="11310" y="5652"/>
                    <a:pt x="11379" y="4841"/>
                  </a:cubicBezTo>
                  <a:cubicBezTo>
                    <a:pt x="11402" y="4702"/>
                    <a:pt x="11402" y="4540"/>
                    <a:pt x="11379" y="4400"/>
                  </a:cubicBezTo>
                  <a:cubicBezTo>
                    <a:pt x="11310" y="2623"/>
                    <a:pt x="9841" y="1386"/>
                    <a:pt x="8253" y="1386"/>
                  </a:cubicBezTo>
                  <a:cubicBezTo>
                    <a:pt x="7708" y="1386"/>
                    <a:pt x="7149" y="1531"/>
                    <a:pt x="6628" y="1851"/>
                  </a:cubicBezTo>
                  <a:cubicBezTo>
                    <a:pt x="6328" y="595"/>
                    <a:pt x="5321" y="0"/>
                    <a:pt x="4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636;p61">
              <a:extLst>
                <a:ext uri="{FF2B5EF4-FFF2-40B4-BE49-F238E27FC236}">
                  <a16:creationId xmlns:a16="http://schemas.microsoft.com/office/drawing/2014/main" id="{9F4519A3-7BA6-B549-932D-70FDD13FF6BE}"/>
                </a:ext>
              </a:extLst>
            </p:cNvPr>
            <p:cNvSpPr/>
            <p:nvPr/>
          </p:nvSpPr>
          <p:spPr>
            <a:xfrm>
              <a:off x="3936238" y="2105675"/>
              <a:ext cx="169775" cy="268925"/>
            </a:xfrm>
            <a:custGeom>
              <a:avLst/>
              <a:gdLst/>
              <a:ahLst/>
              <a:cxnLst/>
              <a:rect l="l" t="t" r="r" b="b"/>
              <a:pathLst>
                <a:path w="6791" h="10757" extrusionOk="0">
                  <a:moveTo>
                    <a:pt x="4310" y="1"/>
                  </a:moveTo>
                  <a:cubicBezTo>
                    <a:pt x="3121" y="1"/>
                    <a:pt x="1979" y="893"/>
                    <a:pt x="1901" y="2275"/>
                  </a:cubicBezTo>
                  <a:lnTo>
                    <a:pt x="1901" y="2321"/>
                  </a:lnTo>
                  <a:cubicBezTo>
                    <a:pt x="1854" y="3758"/>
                    <a:pt x="1576" y="5195"/>
                    <a:pt x="1066" y="6562"/>
                  </a:cubicBezTo>
                  <a:lnTo>
                    <a:pt x="533" y="7952"/>
                  </a:lnTo>
                  <a:cubicBezTo>
                    <a:pt x="0" y="9297"/>
                    <a:pt x="997" y="10757"/>
                    <a:pt x="2457" y="10757"/>
                  </a:cubicBezTo>
                  <a:lnTo>
                    <a:pt x="6791" y="10757"/>
                  </a:lnTo>
                  <a:cubicBezTo>
                    <a:pt x="5330" y="10757"/>
                    <a:pt x="4334" y="9297"/>
                    <a:pt x="4844" y="7952"/>
                  </a:cubicBezTo>
                  <a:lnTo>
                    <a:pt x="4334" y="6562"/>
                  </a:lnTo>
                  <a:cubicBezTo>
                    <a:pt x="4844" y="5195"/>
                    <a:pt x="5145" y="3758"/>
                    <a:pt x="5191" y="2321"/>
                  </a:cubicBezTo>
                  <a:lnTo>
                    <a:pt x="5191" y="2275"/>
                  </a:lnTo>
                  <a:cubicBezTo>
                    <a:pt x="5215" y="1649"/>
                    <a:pt x="5493" y="1069"/>
                    <a:pt x="5933" y="652"/>
                  </a:cubicBezTo>
                  <a:cubicBezTo>
                    <a:pt x="5454" y="204"/>
                    <a:pt x="4877" y="1"/>
                    <a:pt x="4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637;p61">
              <a:extLst>
                <a:ext uri="{FF2B5EF4-FFF2-40B4-BE49-F238E27FC236}">
                  <a16:creationId xmlns:a16="http://schemas.microsoft.com/office/drawing/2014/main" id="{5012666D-F1D5-9C40-975B-A8FC36503DE8}"/>
                </a:ext>
              </a:extLst>
            </p:cNvPr>
            <p:cNvSpPr/>
            <p:nvPr/>
          </p:nvSpPr>
          <p:spPr>
            <a:xfrm>
              <a:off x="4034713" y="2396025"/>
              <a:ext cx="142575" cy="68950"/>
            </a:xfrm>
            <a:custGeom>
              <a:avLst/>
              <a:gdLst/>
              <a:ahLst/>
              <a:cxnLst/>
              <a:rect l="l" t="t" r="r" b="b"/>
              <a:pathLst>
                <a:path w="5703" h="2758" extrusionOk="0">
                  <a:moveTo>
                    <a:pt x="2852" y="0"/>
                  </a:moveTo>
                  <a:cubicBezTo>
                    <a:pt x="1322" y="0"/>
                    <a:pt x="47" y="1228"/>
                    <a:pt x="1" y="2758"/>
                  </a:cubicBezTo>
                  <a:lnTo>
                    <a:pt x="5702" y="2758"/>
                  </a:lnTo>
                  <a:cubicBezTo>
                    <a:pt x="5656" y="1228"/>
                    <a:pt x="4404" y="0"/>
                    <a:pt x="28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638;p61">
              <a:extLst>
                <a:ext uri="{FF2B5EF4-FFF2-40B4-BE49-F238E27FC236}">
                  <a16:creationId xmlns:a16="http://schemas.microsoft.com/office/drawing/2014/main" id="{22658661-24FF-EA45-B848-32EA9FA08428}"/>
                </a:ext>
              </a:extLst>
            </p:cNvPr>
            <p:cNvSpPr/>
            <p:nvPr/>
          </p:nvSpPr>
          <p:spPr>
            <a:xfrm>
              <a:off x="4034713" y="2393525"/>
              <a:ext cx="90425" cy="71450"/>
            </a:xfrm>
            <a:custGeom>
              <a:avLst/>
              <a:gdLst/>
              <a:ahLst/>
              <a:cxnLst/>
              <a:rect l="l" t="t" r="r" b="b"/>
              <a:pathLst>
                <a:path w="3617" h="2858" extrusionOk="0">
                  <a:moveTo>
                    <a:pt x="2865" y="1"/>
                  </a:moveTo>
                  <a:cubicBezTo>
                    <a:pt x="1326" y="1"/>
                    <a:pt x="1" y="1240"/>
                    <a:pt x="1" y="2858"/>
                  </a:cubicBezTo>
                  <a:lnTo>
                    <a:pt x="1507" y="2858"/>
                  </a:lnTo>
                  <a:cubicBezTo>
                    <a:pt x="1507" y="1583"/>
                    <a:pt x="2365" y="448"/>
                    <a:pt x="3616" y="100"/>
                  </a:cubicBezTo>
                  <a:cubicBezTo>
                    <a:pt x="3363" y="33"/>
                    <a:pt x="3111" y="1"/>
                    <a:pt x="28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639;p61">
              <a:extLst>
                <a:ext uri="{FF2B5EF4-FFF2-40B4-BE49-F238E27FC236}">
                  <a16:creationId xmlns:a16="http://schemas.microsoft.com/office/drawing/2014/main" id="{C903A9F8-95E6-AC44-ADF9-9D185199CDE7}"/>
                </a:ext>
              </a:extLst>
            </p:cNvPr>
            <p:cNvSpPr/>
            <p:nvPr/>
          </p:nvSpPr>
          <p:spPr>
            <a:xfrm>
              <a:off x="3982013" y="2210625"/>
              <a:ext cx="206850" cy="206125"/>
            </a:xfrm>
            <a:custGeom>
              <a:avLst/>
              <a:gdLst/>
              <a:ahLst/>
              <a:cxnLst/>
              <a:rect l="l" t="t" r="r" b="b"/>
              <a:pathLst>
                <a:path w="8274" h="8245" extrusionOk="0">
                  <a:moveTo>
                    <a:pt x="2039" y="0"/>
                  </a:moveTo>
                  <a:cubicBezTo>
                    <a:pt x="1692" y="556"/>
                    <a:pt x="1506" y="1182"/>
                    <a:pt x="1506" y="1831"/>
                  </a:cubicBezTo>
                  <a:lnTo>
                    <a:pt x="1506" y="1924"/>
                  </a:lnTo>
                  <a:cubicBezTo>
                    <a:pt x="1367" y="1761"/>
                    <a:pt x="1159" y="1645"/>
                    <a:pt x="927" y="1645"/>
                  </a:cubicBezTo>
                  <a:cubicBezTo>
                    <a:pt x="417" y="1645"/>
                    <a:pt x="0" y="2225"/>
                    <a:pt x="0" y="2920"/>
                  </a:cubicBezTo>
                  <a:cubicBezTo>
                    <a:pt x="0" y="3615"/>
                    <a:pt x="417" y="4195"/>
                    <a:pt x="927" y="4195"/>
                  </a:cubicBezTo>
                  <a:cubicBezTo>
                    <a:pt x="1182" y="4172"/>
                    <a:pt x="1391" y="4079"/>
                    <a:pt x="1553" y="3870"/>
                  </a:cubicBezTo>
                  <a:cubicBezTo>
                    <a:pt x="1738" y="5238"/>
                    <a:pt x="2712" y="6373"/>
                    <a:pt x="4033" y="6744"/>
                  </a:cubicBezTo>
                  <a:lnTo>
                    <a:pt x="4033" y="7254"/>
                  </a:lnTo>
                  <a:cubicBezTo>
                    <a:pt x="3986" y="7914"/>
                    <a:pt x="4473" y="8245"/>
                    <a:pt x="4962" y="8245"/>
                  </a:cubicBezTo>
                  <a:cubicBezTo>
                    <a:pt x="5452" y="8245"/>
                    <a:pt x="5944" y="7914"/>
                    <a:pt x="5910" y="7254"/>
                  </a:cubicBezTo>
                  <a:lnTo>
                    <a:pt x="5910" y="6744"/>
                  </a:lnTo>
                  <a:cubicBezTo>
                    <a:pt x="6002" y="6721"/>
                    <a:pt x="6095" y="6674"/>
                    <a:pt x="6188" y="6651"/>
                  </a:cubicBezTo>
                  <a:cubicBezTo>
                    <a:pt x="7208" y="6234"/>
                    <a:pt x="7995" y="5377"/>
                    <a:pt x="8274" y="4334"/>
                  </a:cubicBezTo>
                  <a:lnTo>
                    <a:pt x="8065" y="4334"/>
                  </a:lnTo>
                  <a:cubicBezTo>
                    <a:pt x="6026" y="4311"/>
                    <a:pt x="4496" y="2457"/>
                    <a:pt x="4890" y="464"/>
                  </a:cubicBezTo>
                  <a:lnTo>
                    <a:pt x="4890" y="464"/>
                  </a:lnTo>
                  <a:cubicBezTo>
                    <a:pt x="4539" y="805"/>
                    <a:pt x="4090" y="968"/>
                    <a:pt x="3645" y="968"/>
                  </a:cubicBezTo>
                  <a:cubicBezTo>
                    <a:pt x="3003" y="968"/>
                    <a:pt x="2368" y="630"/>
                    <a:pt x="2039" y="0"/>
                  </a:cubicBezTo>
                  <a:close/>
                </a:path>
              </a:pathLst>
            </a:custGeom>
            <a:solidFill>
              <a:srgbClr val="FFDF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640;p61">
              <a:extLst>
                <a:ext uri="{FF2B5EF4-FFF2-40B4-BE49-F238E27FC236}">
                  <a16:creationId xmlns:a16="http://schemas.microsoft.com/office/drawing/2014/main" id="{6C6CE429-BF29-B844-B949-2EFB3C2C9A4F}"/>
                </a:ext>
              </a:extLst>
            </p:cNvPr>
            <p:cNvSpPr/>
            <p:nvPr/>
          </p:nvSpPr>
          <p:spPr>
            <a:xfrm>
              <a:off x="3982013" y="2210625"/>
              <a:ext cx="155275" cy="204825"/>
            </a:xfrm>
            <a:custGeom>
              <a:avLst/>
              <a:gdLst/>
              <a:ahLst/>
              <a:cxnLst/>
              <a:rect l="l" t="t" r="r" b="b"/>
              <a:pathLst>
                <a:path w="6211" h="8193" extrusionOk="0">
                  <a:moveTo>
                    <a:pt x="2039" y="0"/>
                  </a:moveTo>
                  <a:cubicBezTo>
                    <a:pt x="1692" y="533"/>
                    <a:pt x="1506" y="1182"/>
                    <a:pt x="1530" y="1831"/>
                  </a:cubicBezTo>
                  <a:lnTo>
                    <a:pt x="1530" y="1924"/>
                  </a:lnTo>
                  <a:cubicBezTo>
                    <a:pt x="1367" y="1738"/>
                    <a:pt x="1159" y="1645"/>
                    <a:pt x="950" y="1645"/>
                  </a:cubicBezTo>
                  <a:cubicBezTo>
                    <a:pt x="417" y="1645"/>
                    <a:pt x="0" y="2225"/>
                    <a:pt x="0" y="2920"/>
                  </a:cubicBezTo>
                  <a:cubicBezTo>
                    <a:pt x="0" y="3615"/>
                    <a:pt x="417" y="4195"/>
                    <a:pt x="950" y="4195"/>
                  </a:cubicBezTo>
                  <a:cubicBezTo>
                    <a:pt x="1182" y="4172"/>
                    <a:pt x="1414" y="4056"/>
                    <a:pt x="1553" y="3870"/>
                  </a:cubicBezTo>
                  <a:cubicBezTo>
                    <a:pt x="1738" y="5238"/>
                    <a:pt x="2712" y="6350"/>
                    <a:pt x="4033" y="6744"/>
                  </a:cubicBezTo>
                  <a:lnTo>
                    <a:pt x="4033" y="7254"/>
                  </a:lnTo>
                  <a:cubicBezTo>
                    <a:pt x="4033" y="7880"/>
                    <a:pt x="4502" y="8192"/>
                    <a:pt x="4971" y="8192"/>
                  </a:cubicBezTo>
                  <a:cubicBezTo>
                    <a:pt x="5440" y="8192"/>
                    <a:pt x="5910" y="7880"/>
                    <a:pt x="5910" y="7254"/>
                  </a:cubicBezTo>
                  <a:lnTo>
                    <a:pt x="5910" y="6744"/>
                  </a:lnTo>
                  <a:cubicBezTo>
                    <a:pt x="5999" y="6699"/>
                    <a:pt x="6089" y="6676"/>
                    <a:pt x="6199" y="6633"/>
                  </a:cubicBezTo>
                  <a:lnTo>
                    <a:pt x="6199" y="6633"/>
                  </a:lnTo>
                  <a:cubicBezTo>
                    <a:pt x="6203" y="6639"/>
                    <a:pt x="6207" y="6645"/>
                    <a:pt x="6211" y="6651"/>
                  </a:cubicBezTo>
                  <a:lnTo>
                    <a:pt x="6211" y="6628"/>
                  </a:lnTo>
                  <a:cubicBezTo>
                    <a:pt x="6207" y="6630"/>
                    <a:pt x="6203" y="6631"/>
                    <a:pt x="6199" y="6633"/>
                  </a:cubicBezTo>
                  <a:lnTo>
                    <a:pt x="6199" y="6633"/>
                  </a:lnTo>
                  <a:cubicBezTo>
                    <a:pt x="6129" y="6528"/>
                    <a:pt x="6019" y="6465"/>
                    <a:pt x="5910" y="6443"/>
                  </a:cubicBezTo>
                  <a:cubicBezTo>
                    <a:pt x="3801" y="6443"/>
                    <a:pt x="2086" y="4542"/>
                    <a:pt x="2086" y="2179"/>
                  </a:cubicBezTo>
                  <a:cubicBezTo>
                    <a:pt x="2086" y="2063"/>
                    <a:pt x="2039" y="1043"/>
                    <a:pt x="2039" y="0"/>
                  </a:cubicBezTo>
                  <a:close/>
                </a:path>
              </a:pathLst>
            </a:custGeom>
            <a:solidFill>
              <a:srgbClr val="FFC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641;p61">
              <a:extLst>
                <a:ext uri="{FF2B5EF4-FFF2-40B4-BE49-F238E27FC236}">
                  <a16:creationId xmlns:a16="http://schemas.microsoft.com/office/drawing/2014/main" id="{2586A56F-A055-184F-B06B-E65E8FF2F075}"/>
                </a:ext>
              </a:extLst>
            </p:cNvPr>
            <p:cNvSpPr/>
            <p:nvPr/>
          </p:nvSpPr>
          <p:spPr>
            <a:xfrm>
              <a:off x="4071238" y="2260575"/>
              <a:ext cx="15075" cy="30025"/>
            </a:xfrm>
            <a:custGeom>
              <a:avLst/>
              <a:gdLst/>
              <a:ahLst/>
              <a:cxnLst/>
              <a:rect l="l" t="t" r="r" b="b"/>
              <a:pathLst>
                <a:path w="603" h="1201" extrusionOk="0">
                  <a:moveTo>
                    <a:pt x="301" y="1"/>
                  </a:moveTo>
                  <a:cubicBezTo>
                    <a:pt x="151" y="1"/>
                    <a:pt x="0" y="99"/>
                    <a:pt x="0" y="296"/>
                  </a:cubicBezTo>
                  <a:lnTo>
                    <a:pt x="0" y="899"/>
                  </a:lnTo>
                  <a:cubicBezTo>
                    <a:pt x="0" y="1061"/>
                    <a:pt x="116" y="1200"/>
                    <a:pt x="278" y="1200"/>
                  </a:cubicBezTo>
                  <a:lnTo>
                    <a:pt x="301" y="1200"/>
                  </a:lnTo>
                  <a:cubicBezTo>
                    <a:pt x="464" y="1200"/>
                    <a:pt x="603" y="1061"/>
                    <a:pt x="603" y="899"/>
                  </a:cubicBezTo>
                  <a:lnTo>
                    <a:pt x="603" y="296"/>
                  </a:lnTo>
                  <a:cubicBezTo>
                    <a:pt x="603" y="99"/>
                    <a:pt x="452"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642;p61">
              <a:extLst>
                <a:ext uri="{FF2B5EF4-FFF2-40B4-BE49-F238E27FC236}">
                  <a16:creationId xmlns:a16="http://schemas.microsoft.com/office/drawing/2014/main" id="{5834CF5B-E956-E442-820D-25C9277381AC}"/>
                </a:ext>
              </a:extLst>
            </p:cNvPr>
            <p:cNvSpPr/>
            <p:nvPr/>
          </p:nvSpPr>
          <p:spPr>
            <a:xfrm>
              <a:off x="3995913" y="2272600"/>
              <a:ext cx="15650" cy="22275"/>
            </a:xfrm>
            <a:custGeom>
              <a:avLst/>
              <a:gdLst/>
              <a:ahLst/>
              <a:cxnLst/>
              <a:rect l="l" t="t" r="r" b="b"/>
              <a:pathLst>
                <a:path w="626" h="891" extrusionOk="0">
                  <a:moveTo>
                    <a:pt x="186" y="1"/>
                  </a:moveTo>
                  <a:cubicBezTo>
                    <a:pt x="23" y="209"/>
                    <a:pt x="0" y="511"/>
                    <a:pt x="116" y="742"/>
                  </a:cubicBezTo>
                  <a:cubicBezTo>
                    <a:pt x="185" y="852"/>
                    <a:pt x="258" y="891"/>
                    <a:pt x="326" y="891"/>
                  </a:cubicBezTo>
                  <a:cubicBezTo>
                    <a:pt x="488" y="891"/>
                    <a:pt x="626" y="673"/>
                    <a:pt x="626" y="673"/>
                  </a:cubicBezTo>
                  <a:cubicBezTo>
                    <a:pt x="580" y="395"/>
                    <a:pt x="417" y="140"/>
                    <a:pt x="1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643;p61">
              <a:extLst>
                <a:ext uri="{FF2B5EF4-FFF2-40B4-BE49-F238E27FC236}">
                  <a16:creationId xmlns:a16="http://schemas.microsoft.com/office/drawing/2014/main" id="{37EF56BD-D7D6-0949-A49A-F3A3E29406BE}"/>
                </a:ext>
              </a:extLst>
            </p:cNvPr>
            <p:cNvSpPr/>
            <p:nvPr/>
          </p:nvSpPr>
          <p:spPr>
            <a:xfrm>
              <a:off x="4088613" y="2317225"/>
              <a:ext cx="35350" cy="15075"/>
            </a:xfrm>
            <a:custGeom>
              <a:avLst/>
              <a:gdLst/>
              <a:ahLst/>
              <a:cxnLst/>
              <a:rect l="l" t="t" r="r" b="b"/>
              <a:pathLst>
                <a:path w="1414" h="603" extrusionOk="0">
                  <a:moveTo>
                    <a:pt x="394" y="0"/>
                  </a:moveTo>
                  <a:cubicBezTo>
                    <a:pt x="0" y="0"/>
                    <a:pt x="0" y="603"/>
                    <a:pt x="394" y="603"/>
                  </a:cubicBezTo>
                  <a:lnTo>
                    <a:pt x="997" y="603"/>
                  </a:lnTo>
                  <a:cubicBezTo>
                    <a:pt x="1414" y="603"/>
                    <a:pt x="1414" y="0"/>
                    <a:pt x="997" y="0"/>
                  </a:cubicBezTo>
                  <a:close/>
                </a:path>
              </a:pathLst>
            </a:custGeom>
            <a:solidFill>
              <a:srgbClr val="FEC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644;p61">
              <a:extLst>
                <a:ext uri="{FF2B5EF4-FFF2-40B4-BE49-F238E27FC236}">
                  <a16:creationId xmlns:a16="http://schemas.microsoft.com/office/drawing/2014/main" id="{8479A713-1B9B-1A49-99C3-017E12CCE2D3}"/>
                </a:ext>
              </a:extLst>
            </p:cNvPr>
            <p:cNvSpPr/>
            <p:nvPr/>
          </p:nvSpPr>
          <p:spPr>
            <a:xfrm>
              <a:off x="4051988" y="2251800"/>
              <a:ext cx="45350" cy="23725"/>
            </a:xfrm>
            <a:custGeom>
              <a:avLst/>
              <a:gdLst/>
              <a:ahLst/>
              <a:cxnLst/>
              <a:rect l="l" t="t" r="r" b="b"/>
              <a:pathLst>
                <a:path w="1814" h="949" extrusionOk="0">
                  <a:moveTo>
                    <a:pt x="443" y="0"/>
                  </a:moveTo>
                  <a:cubicBezTo>
                    <a:pt x="130" y="0"/>
                    <a:pt x="1" y="477"/>
                    <a:pt x="353" y="601"/>
                  </a:cubicBezTo>
                  <a:lnTo>
                    <a:pt x="1257" y="925"/>
                  </a:lnTo>
                  <a:cubicBezTo>
                    <a:pt x="1280" y="925"/>
                    <a:pt x="1303" y="949"/>
                    <a:pt x="1349" y="949"/>
                  </a:cubicBezTo>
                  <a:lnTo>
                    <a:pt x="1349" y="925"/>
                  </a:lnTo>
                  <a:cubicBezTo>
                    <a:pt x="1370" y="929"/>
                    <a:pt x="1390" y="931"/>
                    <a:pt x="1410" y="931"/>
                  </a:cubicBezTo>
                  <a:cubicBezTo>
                    <a:pt x="1732" y="931"/>
                    <a:pt x="1814" y="412"/>
                    <a:pt x="1442" y="346"/>
                  </a:cubicBezTo>
                  <a:lnTo>
                    <a:pt x="561" y="22"/>
                  </a:lnTo>
                  <a:cubicBezTo>
                    <a:pt x="520" y="7"/>
                    <a:pt x="480" y="0"/>
                    <a:pt x="4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645;p61">
              <a:extLst>
                <a:ext uri="{FF2B5EF4-FFF2-40B4-BE49-F238E27FC236}">
                  <a16:creationId xmlns:a16="http://schemas.microsoft.com/office/drawing/2014/main" id="{997498AE-5969-D845-A0BC-AF070BB826A6}"/>
                </a:ext>
              </a:extLst>
            </p:cNvPr>
            <p:cNvSpPr/>
            <p:nvPr/>
          </p:nvSpPr>
          <p:spPr>
            <a:xfrm>
              <a:off x="4107738" y="1988125"/>
              <a:ext cx="161650" cy="191150"/>
            </a:xfrm>
            <a:custGeom>
              <a:avLst/>
              <a:gdLst/>
              <a:ahLst/>
              <a:cxnLst/>
              <a:rect l="l" t="t" r="r" b="b"/>
              <a:pathLst>
                <a:path w="6466" h="7646" extrusionOk="0">
                  <a:moveTo>
                    <a:pt x="2294" y="1"/>
                  </a:moveTo>
                  <a:cubicBezTo>
                    <a:pt x="2155" y="1"/>
                    <a:pt x="2039" y="94"/>
                    <a:pt x="1970" y="209"/>
                  </a:cubicBezTo>
                  <a:lnTo>
                    <a:pt x="139" y="3802"/>
                  </a:lnTo>
                  <a:cubicBezTo>
                    <a:pt x="0" y="4033"/>
                    <a:pt x="185" y="4335"/>
                    <a:pt x="464" y="4335"/>
                  </a:cubicBezTo>
                  <a:lnTo>
                    <a:pt x="2132" y="4335"/>
                  </a:lnTo>
                  <a:cubicBezTo>
                    <a:pt x="2387" y="4335"/>
                    <a:pt x="2549" y="4566"/>
                    <a:pt x="2480" y="4798"/>
                  </a:cubicBezTo>
                  <a:lnTo>
                    <a:pt x="1715" y="7162"/>
                  </a:lnTo>
                  <a:cubicBezTo>
                    <a:pt x="1632" y="7428"/>
                    <a:pt x="1834" y="7646"/>
                    <a:pt x="2050" y="7646"/>
                  </a:cubicBezTo>
                  <a:cubicBezTo>
                    <a:pt x="2135" y="7646"/>
                    <a:pt x="2222" y="7612"/>
                    <a:pt x="2294" y="7533"/>
                  </a:cubicBezTo>
                  <a:lnTo>
                    <a:pt x="5701" y="4149"/>
                  </a:lnTo>
                  <a:cubicBezTo>
                    <a:pt x="5910" y="3917"/>
                    <a:pt x="5747" y="3523"/>
                    <a:pt x="5446" y="3523"/>
                  </a:cubicBezTo>
                  <a:lnTo>
                    <a:pt x="4751" y="3523"/>
                  </a:lnTo>
                  <a:cubicBezTo>
                    <a:pt x="4450" y="3523"/>
                    <a:pt x="4287" y="3199"/>
                    <a:pt x="4473" y="2944"/>
                  </a:cubicBezTo>
                  <a:lnTo>
                    <a:pt x="6281" y="580"/>
                  </a:lnTo>
                  <a:cubicBezTo>
                    <a:pt x="6466" y="348"/>
                    <a:pt x="6304" y="1"/>
                    <a:pt x="6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646;p61">
              <a:extLst>
                <a:ext uri="{FF2B5EF4-FFF2-40B4-BE49-F238E27FC236}">
                  <a16:creationId xmlns:a16="http://schemas.microsoft.com/office/drawing/2014/main" id="{4F9C39D7-9C86-F54A-A1E4-96211CBB173C}"/>
                </a:ext>
              </a:extLst>
            </p:cNvPr>
            <p:cNvSpPr/>
            <p:nvPr/>
          </p:nvSpPr>
          <p:spPr>
            <a:xfrm>
              <a:off x="4107738" y="1988125"/>
              <a:ext cx="89825" cy="108375"/>
            </a:xfrm>
            <a:custGeom>
              <a:avLst/>
              <a:gdLst/>
              <a:ahLst/>
              <a:cxnLst/>
              <a:rect l="l" t="t" r="r" b="b"/>
              <a:pathLst>
                <a:path w="3593" h="4335" extrusionOk="0">
                  <a:moveTo>
                    <a:pt x="2271" y="1"/>
                  </a:moveTo>
                  <a:cubicBezTo>
                    <a:pt x="2132" y="1"/>
                    <a:pt x="2016" y="94"/>
                    <a:pt x="1947" y="209"/>
                  </a:cubicBezTo>
                  <a:lnTo>
                    <a:pt x="116" y="3802"/>
                  </a:lnTo>
                  <a:cubicBezTo>
                    <a:pt x="0" y="4033"/>
                    <a:pt x="162" y="4335"/>
                    <a:pt x="440" y="4335"/>
                  </a:cubicBezTo>
                  <a:lnTo>
                    <a:pt x="1738" y="4335"/>
                  </a:lnTo>
                  <a:cubicBezTo>
                    <a:pt x="1483" y="4335"/>
                    <a:pt x="1298" y="4033"/>
                    <a:pt x="1437" y="3802"/>
                  </a:cubicBezTo>
                  <a:lnTo>
                    <a:pt x="3268" y="209"/>
                  </a:lnTo>
                  <a:cubicBezTo>
                    <a:pt x="3314" y="94"/>
                    <a:pt x="3453" y="1"/>
                    <a:pt x="3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647;p61">
              <a:extLst>
                <a:ext uri="{FF2B5EF4-FFF2-40B4-BE49-F238E27FC236}">
                  <a16:creationId xmlns:a16="http://schemas.microsoft.com/office/drawing/2014/main" id="{5A0EF4DE-7BBA-6E45-BF43-750D62DED9C1}"/>
                </a:ext>
              </a:extLst>
            </p:cNvPr>
            <p:cNvSpPr/>
            <p:nvPr/>
          </p:nvSpPr>
          <p:spPr>
            <a:xfrm>
              <a:off x="4148513" y="2096475"/>
              <a:ext cx="56000" cy="82550"/>
            </a:xfrm>
            <a:custGeom>
              <a:avLst/>
              <a:gdLst/>
              <a:ahLst/>
              <a:cxnLst/>
              <a:rect l="l" t="t" r="r" b="b"/>
              <a:pathLst>
                <a:path w="2240" h="3302" extrusionOk="0">
                  <a:moveTo>
                    <a:pt x="501" y="1"/>
                  </a:moveTo>
                  <a:cubicBezTo>
                    <a:pt x="756" y="1"/>
                    <a:pt x="918" y="232"/>
                    <a:pt x="849" y="464"/>
                  </a:cubicBezTo>
                  <a:lnTo>
                    <a:pt x="84" y="2828"/>
                  </a:lnTo>
                  <a:cubicBezTo>
                    <a:pt x="1" y="3095"/>
                    <a:pt x="205" y="3302"/>
                    <a:pt x="430" y="3302"/>
                  </a:cubicBezTo>
                  <a:cubicBezTo>
                    <a:pt x="518" y="3302"/>
                    <a:pt x="609" y="3270"/>
                    <a:pt x="687" y="3199"/>
                  </a:cubicBezTo>
                  <a:lnTo>
                    <a:pt x="1544" y="2318"/>
                  </a:lnTo>
                  <a:lnTo>
                    <a:pt x="2147" y="464"/>
                  </a:lnTo>
                  <a:cubicBezTo>
                    <a:pt x="2239" y="232"/>
                    <a:pt x="2054" y="1"/>
                    <a:pt x="18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648;p61">
              <a:extLst>
                <a:ext uri="{FF2B5EF4-FFF2-40B4-BE49-F238E27FC236}">
                  <a16:creationId xmlns:a16="http://schemas.microsoft.com/office/drawing/2014/main" id="{66841314-6B09-8F40-A85D-B670D2608924}"/>
                </a:ext>
              </a:extLst>
            </p:cNvPr>
            <p:cNvSpPr/>
            <p:nvPr/>
          </p:nvSpPr>
          <p:spPr>
            <a:xfrm>
              <a:off x="4276338" y="1966700"/>
              <a:ext cx="104300" cy="123325"/>
            </a:xfrm>
            <a:custGeom>
              <a:avLst/>
              <a:gdLst/>
              <a:ahLst/>
              <a:cxnLst/>
              <a:rect l="l" t="t" r="r" b="b"/>
              <a:pathLst>
                <a:path w="4172" h="4933" extrusionOk="0">
                  <a:moveTo>
                    <a:pt x="1460" y="0"/>
                  </a:moveTo>
                  <a:cubicBezTo>
                    <a:pt x="1391" y="0"/>
                    <a:pt x="1298" y="47"/>
                    <a:pt x="1251" y="139"/>
                  </a:cubicBezTo>
                  <a:lnTo>
                    <a:pt x="1275" y="139"/>
                  </a:lnTo>
                  <a:lnTo>
                    <a:pt x="93" y="2457"/>
                  </a:lnTo>
                  <a:cubicBezTo>
                    <a:pt x="0" y="2596"/>
                    <a:pt x="116" y="2781"/>
                    <a:pt x="301" y="2781"/>
                  </a:cubicBezTo>
                  <a:lnTo>
                    <a:pt x="1391" y="2781"/>
                  </a:lnTo>
                  <a:cubicBezTo>
                    <a:pt x="1553" y="2781"/>
                    <a:pt x="1645" y="2944"/>
                    <a:pt x="1599" y="3083"/>
                  </a:cubicBezTo>
                  <a:lnTo>
                    <a:pt x="1112" y="4612"/>
                  </a:lnTo>
                  <a:cubicBezTo>
                    <a:pt x="1045" y="4796"/>
                    <a:pt x="1184" y="4932"/>
                    <a:pt x="1336" y="4932"/>
                  </a:cubicBezTo>
                  <a:cubicBezTo>
                    <a:pt x="1395" y="4932"/>
                    <a:pt x="1455" y="4912"/>
                    <a:pt x="1506" y="4867"/>
                  </a:cubicBezTo>
                  <a:lnTo>
                    <a:pt x="3685" y="2665"/>
                  </a:lnTo>
                  <a:cubicBezTo>
                    <a:pt x="3824" y="2526"/>
                    <a:pt x="3731" y="2272"/>
                    <a:pt x="3523" y="2272"/>
                  </a:cubicBezTo>
                  <a:lnTo>
                    <a:pt x="3082" y="2272"/>
                  </a:lnTo>
                  <a:cubicBezTo>
                    <a:pt x="2897" y="2272"/>
                    <a:pt x="2781" y="2063"/>
                    <a:pt x="2897" y="1901"/>
                  </a:cubicBezTo>
                  <a:lnTo>
                    <a:pt x="4056" y="371"/>
                  </a:lnTo>
                  <a:cubicBezTo>
                    <a:pt x="4172" y="232"/>
                    <a:pt x="4056" y="0"/>
                    <a:pt x="38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649;p61">
              <a:extLst>
                <a:ext uri="{FF2B5EF4-FFF2-40B4-BE49-F238E27FC236}">
                  <a16:creationId xmlns:a16="http://schemas.microsoft.com/office/drawing/2014/main" id="{181DFCDE-6B3D-4642-9D92-30BDB1792A9C}"/>
                </a:ext>
              </a:extLst>
            </p:cNvPr>
            <p:cNvSpPr/>
            <p:nvPr/>
          </p:nvSpPr>
          <p:spPr>
            <a:xfrm>
              <a:off x="4276338" y="1967275"/>
              <a:ext cx="58525" cy="69550"/>
            </a:xfrm>
            <a:custGeom>
              <a:avLst/>
              <a:gdLst/>
              <a:ahLst/>
              <a:cxnLst/>
              <a:rect l="l" t="t" r="r" b="b"/>
              <a:pathLst>
                <a:path w="2341" h="2782" extrusionOk="0">
                  <a:moveTo>
                    <a:pt x="1483" y="1"/>
                  </a:moveTo>
                  <a:cubicBezTo>
                    <a:pt x="1391" y="1"/>
                    <a:pt x="1321" y="47"/>
                    <a:pt x="1275" y="116"/>
                  </a:cubicBezTo>
                  <a:lnTo>
                    <a:pt x="93" y="2434"/>
                  </a:lnTo>
                  <a:cubicBezTo>
                    <a:pt x="0" y="2596"/>
                    <a:pt x="116" y="2782"/>
                    <a:pt x="301" y="2782"/>
                  </a:cubicBezTo>
                  <a:lnTo>
                    <a:pt x="1136" y="2782"/>
                  </a:lnTo>
                  <a:cubicBezTo>
                    <a:pt x="973" y="2782"/>
                    <a:pt x="857" y="2596"/>
                    <a:pt x="927" y="2434"/>
                  </a:cubicBezTo>
                  <a:lnTo>
                    <a:pt x="2132" y="116"/>
                  </a:lnTo>
                  <a:cubicBezTo>
                    <a:pt x="2155" y="47"/>
                    <a:pt x="2248" y="1"/>
                    <a:pt x="23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650;p61">
              <a:extLst>
                <a:ext uri="{FF2B5EF4-FFF2-40B4-BE49-F238E27FC236}">
                  <a16:creationId xmlns:a16="http://schemas.microsoft.com/office/drawing/2014/main" id="{9AA2E5BE-0979-6343-AB33-177ADF9FF7CD}"/>
                </a:ext>
              </a:extLst>
            </p:cNvPr>
            <p:cNvSpPr/>
            <p:nvPr/>
          </p:nvSpPr>
          <p:spPr>
            <a:xfrm>
              <a:off x="4302313" y="2036800"/>
              <a:ext cx="36025" cy="53475"/>
            </a:xfrm>
            <a:custGeom>
              <a:avLst/>
              <a:gdLst/>
              <a:ahLst/>
              <a:cxnLst/>
              <a:rect l="l" t="t" r="r" b="b"/>
              <a:pathLst>
                <a:path w="1441" h="2139" extrusionOk="0">
                  <a:moveTo>
                    <a:pt x="328" y="1"/>
                  </a:moveTo>
                  <a:cubicBezTo>
                    <a:pt x="491" y="1"/>
                    <a:pt x="606" y="163"/>
                    <a:pt x="560" y="302"/>
                  </a:cubicBezTo>
                  <a:lnTo>
                    <a:pt x="50" y="1831"/>
                  </a:lnTo>
                  <a:cubicBezTo>
                    <a:pt x="1" y="1997"/>
                    <a:pt x="128" y="2139"/>
                    <a:pt x="273" y="2139"/>
                  </a:cubicBezTo>
                  <a:cubicBezTo>
                    <a:pt x="331" y="2139"/>
                    <a:pt x="391" y="2116"/>
                    <a:pt x="444" y="2063"/>
                  </a:cubicBezTo>
                  <a:lnTo>
                    <a:pt x="1024" y="1484"/>
                  </a:lnTo>
                  <a:lnTo>
                    <a:pt x="1418" y="302"/>
                  </a:lnTo>
                  <a:lnTo>
                    <a:pt x="1394" y="302"/>
                  </a:lnTo>
                  <a:cubicBezTo>
                    <a:pt x="1441" y="163"/>
                    <a:pt x="1325" y="1"/>
                    <a:pt x="1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3511;p61">
            <a:extLst>
              <a:ext uri="{FF2B5EF4-FFF2-40B4-BE49-F238E27FC236}">
                <a16:creationId xmlns:a16="http://schemas.microsoft.com/office/drawing/2014/main" id="{AAEBF324-570E-914D-8700-F7363A9FDB7D}"/>
              </a:ext>
            </a:extLst>
          </p:cNvPr>
          <p:cNvGrpSpPr/>
          <p:nvPr/>
        </p:nvGrpSpPr>
        <p:grpSpPr>
          <a:xfrm>
            <a:off x="6473736" y="1565204"/>
            <a:ext cx="914400" cy="914400"/>
            <a:chOff x="1046288" y="1966125"/>
            <a:chExt cx="404900" cy="500025"/>
          </a:xfrm>
        </p:grpSpPr>
        <p:sp>
          <p:nvSpPr>
            <p:cNvPr id="66" name="Google Shape;3512;p61">
              <a:extLst>
                <a:ext uri="{FF2B5EF4-FFF2-40B4-BE49-F238E27FC236}">
                  <a16:creationId xmlns:a16="http://schemas.microsoft.com/office/drawing/2014/main" id="{7E463F86-741C-774E-8298-7A556A239E19}"/>
                </a:ext>
              </a:extLst>
            </p:cNvPr>
            <p:cNvSpPr/>
            <p:nvPr/>
          </p:nvSpPr>
          <p:spPr>
            <a:xfrm>
              <a:off x="1046388" y="2001150"/>
              <a:ext cx="404800" cy="347375"/>
            </a:xfrm>
            <a:custGeom>
              <a:avLst/>
              <a:gdLst/>
              <a:ahLst/>
              <a:cxnLst/>
              <a:rect l="l" t="t" r="r" b="b"/>
              <a:pathLst>
                <a:path w="16192" h="13895" extrusionOk="0">
                  <a:moveTo>
                    <a:pt x="5540" y="0"/>
                  </a:moveTo>
                  <a:cubicBezTo>
                    <a:pt x="5446" y="0"/>
                    <a:pt x="5352" y="4"/>
                    <a:pt x="5257" y="13"/>
                  </a:cubicBezTo>
                  <a:cubicBezTo>
                    <a:pt x="3728" y="175"/>
                    <a:pt x="2546" y="1427"/>
                    <a:pt x="2453" y="2956"/>
                  </a:cubicBezTo>
                  <a:lnTo>
                    <a:pt x="2453" y="3002"/>
                  </a:lnTo>
                  <a:cubicBezTo>
                    <a:pt x="2407" y="4880"/>
                    <a:pt x="2036" y="6734"/>
                    <a:pt x="1364" y="8495"/>
                  </a:cubicBezTo>
                  <a:lnTo>
                    <a:pt x="668" y="10279"/>
                  </a:lnTo>
                  <a:cubicBezTo>
                    <a:pt x="0" y="12007"/>
                    <a:pt x="1279" y="13895"/>
                    <a:pt x="3137" y="13895"/>
                  </a:cubicBezTo>
                  <a:cubicBezTo>
                    <a:pt x="3149" y="13895"/>
                    <a:pt x="3160" y="13895"/>
                    <a:pt x="3171" y="13895"/>
                  </a:cubicBezTo>
                  <a:lnTo>
                    <a:pt x="13021" y="13895"/>
                  </a:lnTo>
                  <a:cubicBezTo>
                    <a:pt x="13032" y="13895"/>
                    <a:pt x="13043" y="13895"/>
                    <a:pt x="13055" y="13895"/>
                  </a:cubicBezTo>
                  <a:cubicBezTo>
                    <a:pt x="14914" y="13895"/>
                    <a:pt x="16192" y="12007"/>
                    <a:pt x="15524" y="10279"/>
                  </a:cubicBezTo>
                  <a:lnTo>
                    <a:pt x="15501" y="10279"/>
                  </a:lnTo>
                  <a:lnTo>
                    <a:pt x="15153" y="9352"/>
                  </a:lnTo>
                  <a:cubicBezTo>
                    <a:pt x="14759" y="8379"/>
                    <a:pt x="14620" y="7290"/>
                    <a:pt x="14713" y="6247"/>
                  </a:cubicBezTo>
                  <a:cubicBezTo>
                    <a:pt x="14736" y="6062"/>
                    <a:pt x="14736" y="5853"/>
                    <a:pt x="14736" y="5668"/>
                  </a:cubicBezTo>
                  <a:cubicBezTo>
                    <a:pt x="14650" y="3374"/>
                    <a:pt x="12740" y="1773"/>
                    <a:pt x="10680" y="1773"/>
                  </a:cubicBezTo>
                  <a:cubicBezTo>
                    <a:pt x="9973" y="1773"/>
                    <a:pt x="9247" y="1962"/>
                    <a:pt x="8571" y="2377"/>
                  </a:cubicBezTo>
                  <a:cubicBezTo>
                    <a:pt x="8223" y="984"/>
                    <a:pt x="6976" y="0"/>
                    <a:pt x="55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513;p61">
              <a:extLst>
                <a:ext uri="{FF2B5EF4-FFF2-40B4-BE49-F238E27FC236}">
                  <a16:creationId xmlns:a16="http://schemas.microsoft.com/office/drawing/2014/main" id="{3C306041-7536-DE4D-B275-00281C5B8F7C}"/>
                </a:ext>
              </a:extLst>
            </p:cNvPr>
            <p:cNvSpPr/>
            <p:nvPr/>
          </p:nvSpPr>
          <p:spPr>
            <a:xfrm>
              <a:off x="1046288" y="2001200"/>
              <a:ext cx="219025" cy="347325"/>
            </a:xfrm>
            <a:custGeom>
              <a:avLst/>
              <a:gdLst/>
              <a:ahLst/>
              <a:cxnLst/>
              <a:rect l="l" t="t" r="r" b="b"/>
              <a:pathLst>
                <a:path w="8761" h="13893" extrusionOk="0">
                  <a:moveTo>
                    <a:pt x="5572" y="0"/>
                  </a:moveTo>
                  <a:cubicBezTo>
                    <a:pt x="4030" y="0"/>
                    <a:pt x="2551" y="1163"/>
                    <a:pt x="2457" y="2954"/>
                  </a:cubicBezTo>
                  <a:lnTo>
                    <a:pt x="2457" y="2977"/>
                  </a:lnTo>
                  <a:cubicBezTo>
                    <a:pt x="2411" y="4854"/>
                    <a:pt x="2040" y="6732"/>
                    <a:pt x="1368" y="8493"/>
                  </a:cubicBezTo>
                  <a:lnTo>
                    <a:pt x="672" y="10277"/>
                  </a:lnTo>
                  <a:cubicBezTo>
                    <a:pt x="0" y="12016"/>
                    <a:pt x="1298" y="13893"/>
                    <a:pt x="3175" y="13893"/>
                  </a:cubicBezTo>
                  <a:lnTo>
                    <a:pt x="8761" y="13893"/>
                  </a:lnTo>
                  <a:cubicBezTo>
                    <a:pt x="6883" y="13893"/>
                    <a:pt x="5609" y="12016"/>
                    <a:pt x="6281" y="10277"/>
                  </a:cubicBezTo>
                  <a:lnTo>
                    <a:pt x="5609" y="8493"/>
                  </a:lnTo>
                  <a:cubicBezTo>
                    <a:pt x="6258" y="6732"/>
                    <a:pt x="6652" y="4854"/>
                    <a:pt x="6698" y="2977"/>
                  </a:cubicBezTo>
                  <a:lnTo>
                    <a:pt x="6698" y="2954"/>
                  </a:lnTo>
                  <a:cubicBezTo>
                    <a:pt x="6744" y="2143"/>
                    <a:pt x="7092" y="1378"/>
                    <a:pt x="7671" y="845"/>
                  </a:cubicBezTo>
                  <a:cubicBezTo>
                    <a:pt x="7052" y="263"/>
                    <a:pt x="6305" y="0"/>
                    <a:pt x="55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514;p61">
              <a:extLst>
                <a:ext uri="{FF2B5EF4-FFF2-40B4-BE49-F238E27FC236}">
                  <a16:creationId xmlns:a16="http://schemas.microsoft.com/office/drawing/2014/main" id="{71966A34-B6C8-7445-9B08-DE5BC3265362}"/>
                </a:ext>
              </a:extLst>
            </p:cNvPr>
            <p:cNvSpPr/>
            <p:nvPr/>
          </p:nvSpPr>
          <p:spPr>
            <a:xfrm>
              <a:off x="1173738" y="2373425"/>
              <a:ext cx="184275" cy="92725"/>
            </a:xfrm>
            <a:custGeom>
              <a:avLst/>
              <a:gdLst/>
              <a:ahLst/>
              <a:cxnLst/>
              <a:rect l="l" t="t" r="r" b="b"/>
              <a:pathLst>
                <a:path w="7371" h="3709" extrusionOk="0">
                  <a:moveTo>
                    <a:pt x="3686" y="0"/>
                  </a:moveTo>
                  <a:cubicBezTo>
                    <a:pt x="1646" y="0"/>
                    <a:pt x="1" y="1669"/>
                    <a:pt x="1" y="3708"/>
                  </a:cubicBezTo>
                  <a:lnTo>
                    <a:pt x="7371" y="3708"/>
                  </a:lnTo>
                  <a:cubicBezTo>
                    <a:pt x="7371" y="1669"/>
                    <a:pt x="5725" y="0"/>
                    <a:pt x="3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515;p61">
              <a:extLst>
                <a:ext uri="{FF2B5EF4-FFF2-40B4-BE49-F238E27FC236}">
                  <a16:creationId xmlns:a16="http://schemas.microsoft.com/office/drawing/2014/main" id="{309BBB32-32D7-2C43-BE71-E94417AF63F6}"/>
                </a:ext>
              </a:extLst>
            </p:cNvPr>
            <p:cNvSpPr/>
            <p:nvPr/>
          </p:nvSpPr>
          <p:spPr>
            <a:xfrm>
              <a:off x="1173738" y="2373500"/>
              <a:ext cx="116500" cy="92075"/>
            </a:xfrm>
            <a:custGeom>
              <a:avLst/>
              <a:gdLst/>
              <a:ahLst/>
              <a:cxnLst/>
              <a:rect l="l" t="t" r="r" b="b"/>
              <a:pathLst>
                <a:path w="4660" h="3683" extrusionOk="0">
                  <a:moveTo>
                    <a:pt x="3671" y="1"/>
                  </a:moveTo>
                  <a:cubicBezTo>
                    <a:pt x="1707" y="1"/>
                    <a:pt x="1" y="1594"/>
                    <a:pt x="1" y="3682"/>
                  </a:cubicBezTo>
                  <a:lnTo>
                    <a:pt x="1948" y="3682"/>
                  </a:lnTo>
                  <a:cubicBezTo>
                    <a:pt x="1948" y="2037"/>
                    <a:pt x="3060" y="577"/>
                    <a:pt x="4659" y="136"/>
                  </a:cubicBezTo>
                  <a:cubicBezTo>
                    <a:pt x="4327" y="44"/>
                    <a:pt x="3995" y="1"/>
                    <a:pt x="3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516;p61">
              <a:extLst>
                <a:ext uri="{FF2B5EF4-FFF2-40B4-BE49-F238E27FC236}">
                  <a16:creationId xmlns:a16="http://schemas.microsoft.com/office/drawing/2014/main" id="{FD923608-E075-8440-8EE6-724007C923DA}"/>
                </a:ext>
              </a:extLst>
            </p:cNvPr>
            <p:cNvSpPr/>
            <p:nvPr/>
          </p:nvSpPr>
          <p:spPr>
            <a:xfrm>
              <a:off x="1105388" y="2137025"/>
              <a:ext cx="267700" cy="265100"/>
            </a:xfrm>
            <a:custGeom>
              <a:avLst/>
              <a:gdLst/>
              <a:ahLst/>
              <a:cxnLst/>
              <a:rect l="l" t="t" r="r" b="b"/>
              <a:pathLst>
                <a:path w="10708" h="10604" extrusionOk="0">
                  <a:moveTo>
                    <a:pt x="2642" y="1"/>
                  </a:moveTo>
                  <a:cubicBezTo>
                    <a:pt x="2202" y="696"/>
                    <a:pt x="1970" y="1507"/>
                    <a:pt x="1970" y="2365"/>
                  </a:cubicBezTo>
                  <a:lnTo>
                    <a:pt x="1970" y="2481"/>
                  </a:lnTo>
                  <a:cubicBezTo>
                    <a:pt x="1762" y="2249"/>
                    <a:pt x="1507" y="2133"/>
                    <a:pt x="1205" y="2110"/>
                  </a:cubicBezTo>
                  <a:cubicBezTo>
                    <a:pt x="533" y="2110"/>
                    <a:pt x="0" y="2851"/>
                    <a:pt x="0" y="3755"/>
                  </a:cubicBezTo>
                  <a:cubicBezTo>
                    <a:pt x="0" y="4682"/>
                    <a:pt x="533" y="5401"/>
                    <a:pt x="1205" y="5401"/>
                  </a:cubicBezTo>
                  <a:cubicBezTo>
                    <a:pt x="1530" y="5401"/>
                    <a:pt x="1808" y="5262"/>
                    <a:pt x="1993" y="5007"/>
                  </a:cubicBezTo>
                  <a:cubicBezTo>
                    <a:pt x="2225" y="6768"/>
                    <a:pt x="3500" y="8228"/>
                    <a:pt x="5191" y="8715"/>
                  </a:cubicBezTo>
                  <a:lnTo>
                    <a:pt x="5191" y="9387"/>
                  </a:lnTo>
                  <a:cubicBezTo>
                    <a:pt x="5191" y="10198"/>
                    <a:pt x="5800" y="10603"/>
                    <a:pt x="6408" y="10603"/>
                  </a:cubicBezTo>
                  <a:cubicBezTo>
                    <a:pt x="7017" y="10603"/>
                    <a:pt x="7625" y="10198"/>
                    <a:pt x="7625" y="9387"/>
                  </a:cubicBezTo>
                  <a:lnTo>
                    <a:pt x="7625" y="8715"/>
                  </a:lnTo>
                  <a:cubicBezTo>
                    <a:pt x="7764" y="8691"/>
                    <a:pt x="7880" y="8645"/>
                    <a:pt x="8019" y="8599"/>
                  </a:cubicBezTo>
                  <a:cubicBezTo>
                    <a:pt x="9340" y="8089"/>
                    <a:pt x="10336" y="6977"/>
                    <a:pt x="10707" y="5586"/>
                  </a:cubicBezTo>
                  <a:lnTo>
                    <a:pt x="10452" y="5586"/>
                  </a:lnTo>
                  <a:cubicBezTo>
                    <a:pt x="7810" y="5586"/>
                    <a:pt x="5840" y="3176"/>
                    <a:pt x="6327" y="603"/>
                  </a:cubicBezTo>
                  <a:lnTo>
                    <a:pt x="6327" y="603"/>
                  </a:lnTo>
                  <a:cubicBezTo>
                    <a:pt x="5874" y="1047"/>
                    <a:pt x="5299" y="1256"/>
                    <a:pt x="4727" y="1256"/>
                  </a:cubicBezTo>
                  <a:cubicBezTo>
                    <a:pt x="3894" y="1256"/>
                    <a:pt x="3068" y="812"/>
                    <a:pt x="2642" y="1"/>
                  </a:cubicBezTo>
                  <a:close/>
                </a:path>
              </a:pathLst>
            </a:custGeom>
            <a:solidFill>
              <a:srgbClr val="DC9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517;p61">
              <a:extLst>
                <a:ext uri="{FF2B5EF4-FFF2-40B4-BE49-F238E27FC236}">
                  <a16:creationId xmlns:a16="http://schemas.microsoft.com/office/drawing/2014/main" id="{B1C6E5A9-CB08-F245-A4D9-5BBB6FB04BB5}"/>
                </a:ext>
              </a:extLst>
            </p:cNvPr>
            <p:cNvSpPr/>
            <p:nvPr/>
          </p:nvSpPr>
          <p:spPr>
            <a:xfrm>
              <a:off x="1105388" y="2137025"/>
              <a:ext cx="200475" cy="265975"/>
            </a:xfrm>
            <a:custGeom>
              <a:avLst/>
              <a:gdLst/>
              <a:ahLst/>
              <a:cxnLst/>
              <a:rect l="l" t="t" r="r" b="b"/>
              <a:pathLst>
                <a:path w="8019" h="10639" extrusionOk="0">
                  <a:moveTo>
                    <a:pt x="2642" y="1"/>
                  </a:moveTo>
                  <a:cubicBezTo>
                    <a:pt x="2179" y="696"/>
                    <a:pt x="1947" y="1507"/>
                    <a:pt x="1970" y="2365"/>
                  </a:cubicBezTo>
                  <a:lnTo>
                    <a:pt x="1970" y="2481"/>
                  </a:lnTo>
                  <a:cubicBezTo>
                    <a:pt x="1762" y="2249"/>
                    <a:pt x="1507" y="2133"/>
                    <a:pt x="1205" y="2110"/>
                  </a:cubicBezTo>
                  <a:cubicBezTo>
                    <a:pt x="533" y="2110"/>
                    <a:pt x="0" y="2851"/>
                    <a:pt x="0" y="3755"/>
                  </a:cubicBezTo>
                  <a:cubicBezTo>
                    <a:pt x="0" y="4682"/>
                    <a:pt x="533" y="5401"/>
                    <a:pt x="1205" y="5401"/>
                  </a:cubicBezTo>
                  <a:cubicBezTo>
                    <a:pt x="1530" y="5401"/>
                    <a:pt x="1808" y="5262"/>
                    <a:pt x="1993" y="5007"/>
                  </a:cubicBezTo>
                  <a:cubicBezTo>
                    <a:pt x="2248" y="6768"/>
                    <a:pt x="3500" y="8228"/>
                    <a:pt x="5215" y="8715"/>
                  </a:cubicBezTo>
                  <a:lnTo>
                    <a:pt x="5215" y="9387"/>
                  </a:lnTo>
                  <a:cubicBezTo>
                    <a:pt x="5168" y="10059"/>
                    <a:pt x="5725" y="10638"/>
                    <a:pt x="6420" y="10638"/>
                  </a:cubicBezTo>
                  <a:cubicBezTo>
                    <a:pt x="7115" y="10638"/>
                    <a:pt x="7671" y="10059"/>
                    <a:pt x="7625" y="9387"/>
                  </a:cubicBezTo>
                  <a:lnTo>
                    <a:pt x="7625" y="8715"/>
                  </a:lnTo>
                  <a:cubicBezTo>
                    <a:pt x="7764" y="8668"/>
                    <a:pt x="7880" y="8622"/>
                    <a:pt x="8019" y="8576"/>
                  </a:cubicBezTo>
                  <a:cubicBezTo>
                    <a:pt x="7949" y="8437"/>
                    <a:pt x="7787" y="8344"/>
                    <a:pt x="7648" y="8321"/>
                  </a:cubicBezTo>
                  <a:cubicBezTo>
                    <a:pt x="4913" y="8321"/>
                    <a:pt x="2689" y="5864"/>
                    <a:pt x="2689" y="2828"/>
                  </a:cubicBezTo>
                  <a:cubicBezTo>
                    <a:pt x="2689" y="2666"/>
                    <a:pt x="2642" y="1345"/>
                    <a:pt x="2642"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518;p61">
              <a:extLst>
                <a:ext uri="{FF2B5EF4-FFF2-40B4-BE49-F238E27FC236}">
                  <a16:creationId xmlns:a16="http://schemas.microsoft.com/office/drawing/2014/main" id="{40B7C6AE-90E0-5F40-B0D2-3BABC0D216C5}"/>
                </a:ext>
              </a:extLst>
            </p:cNvPr>
            <p:cNvSpPr/>
            <p:nvPr/>
          </p:nvSpPr>
          <p:spPr>
            <a:xfrm>
              <a:off x="1123338" y="2216975"/>
              <a:ext cx="20300" cy="28875"/>
            </a:xfrm>
            <a:custGeom>
              <a:avLst/>
              <a:gdLst/>
              <a:ahLst/>
              <a:cxnLst/>
              <a:rect l="l" t="t" r="r" b="b"/>
              <a:pathLst>
                <a:path w="812" h="1155" extrusionOk="0">
                  <a:moveTo>
                    <a:pt x="232" y="1"/>
                  </a:moveTo>
                  <a:cubicBezTo>
                    <a:pt x="24" y="279"/>
                    <a:pt x="1" y="650"/>
                    <a:pt x="163" y="974"/>
                  </a:cubicBezTo>
                  <a:cubicBezTo>
                    <a:pt x="249" y="1107"/>
                    <a:pt x="339" y="1154"/>
                    <a:pt x="423" y="1154"/>
                  </a:cubicBezTo>
                  <a:cubicBezTo>
                    <a:pt x="634" y="1154"/>
                    <a:pt x="812" y="858"/>
                    <a:pt x="812" y="858"/>
                  </a:cubicBezTo>
                  <a:cubicBezTo>
                    <a:pt x="765" y="511"/>
                    <a:pt x="557" y="186"/>
                    <a:pt x="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19;p61">
              <a:extLst>
                <a:ext uri="{FF2B5EF4-FFF2-40B4-BE49-F238E27FC236}">
                  <a16:creationId xmlns:a16="http://schemas.microsoft.com/office/drawing/2014/main" id="{2CDB53D8-FA3E-1B43-8666-9FDBE9381B9E}"/>
                </a:ext>
              </a:extLst>
            </p:cNvPr>
            <p:cNvSpPr/>
            <p:nvPr/>
          </p:nvSpPr>
          <p:spPr>
            <a:xfrm>
              <a:off x="1194338" y="2219850"/>
              <a:ext cx="53950" cy="19175"/>
            </a:xfrm>
            <a:custGeom>
              <a:avLst/>
              <a:gdLst/>
              <a:ahLst/>
              <a:cxnLst/>
              <a:rect l="l" t="t" r="r" b="b"/>
              <a:pathLst>
                <a:path w="2158" h="767" extrusionOk="0">
                  <a:moveTo>
                    <a:pt x="431" y="1"/>
                  </a:moveTo>
                  <a:cubicBezTo>
                    <a:pt x="164" y="1"/>
                    <a:pt x="1" y="402"/>
                    <a:pt x="312" y="558"/>
                  </a:cubicBezTo>
                  <a:cubicBezTo>
                    <a:pt x="544" y="697"/>
                    <a:pt x="799" y="767"/>
                    <a:pt x="1077" y="767"/>
                  </a:cubicBezTo>
                  <a:cubicBezTo>
                    <a:pt x="1355" y="767"/>
                    <a:pt x="1610" y="697"/>
                    <a:pt x="1865" y="558"/>
                  </a:cubicBezTo>
                  <a:cubicBezTo>
                    <a:pt x="2157" y="402"/>
                    <a:pt x="1991" y="1"/>
                    <a:pt x="1724" y="1"/>
                  </a:cubicBezTo>
                  <a:cubicBezTo>
                    <a:pt x="1673" y="1"/>
                    <a:pt x="1619" y="15"/>
                    <a:pt x="1564" y="48"/>
                  </a:cubicBezTo>
                  <a:cubicBezTo>
                    <a:pt x="1413" y="129"/>
                    <a:pt x="1245" y="170"/>
                    <a:pt x="1077" y="170"/>
                  </a:cubicBezTo>
                  <a:cubicBezTo>
                    <a:pt x="909" y="170"/>
                    <a:pt x="741" y="129"/>
                    <a:pt x="591" y="48"/>
                  </a:cubicBezTo>
                  <a:cubicBezTo>
                    <a:pt x="535" y="15"/>
                    <a:pt x="481" y="1"/>
                    <a:pt x="4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20;p61">
              <a:extLst>
                <a:ext uri="{FF2B5EF4-FFF2-40B4-BE49-F238E27FC236}">
                  <a16:creationId xmlns:a16="http://schemas.microsoft.com/office/drawing/2014/main" id="{5CEC17A1-A32E-7D46-89C0-70D5F14A8CD9}"/>
                </a:ext>
              </a:extLst>
            </p:cNvPr>
            <p:cNvSpPr/>
            <p:nvPr/>
          </p:nvSpPr>
          <p:spPr>
            <a:xfrm>
              <a:off x="1241638" y="2281875"/>
              <a:ext cx="55400" cy="19975"/>
            </a:xfrm>
            <a:custGeom>
              <a:avLst/>
              <a:gdLst/>
              <a:ahLst/>
              <a:cxnLst/>
              <a:rect l="l" t="t" r="r" b="b"/>
              <a:pathLst>
                <a:path w="2216" h="799" extrusionOk="0">
                  <a:moveTo>
                    <a:pt x="1074" y="1"/>
                  </a:moveTo>
                  <a:cubicBezTo>
                    <a:pt x="808" y="1"/>
                    <a:pt x="541" y="70"/>
                    <a:pt x="298" y="209"/>
                  </a:cubicBezTo>
                  <a:cubicBezTo>
                    <a:pt x="0" y="368"/>
                    <a:pt x="161" y="781"/>
                    <a:pt x="431" y="781"/>
                  </a:cubicBezTo>
                  <a:cubicBezTo>
                    <a:pt x="477" y="781"/>
                    <a:pt x="526" y="769"/>
                    <a:pt x="576" y="742"/>
                  </a:cubicBezTo>
                  <a:cubicBezTo>
                    <a:pt x="726" y="649"/>
                    <a:pt x="894" y="603"/>
                    <a:pt x="1062" y="603"/>
                  </a:cubicBezTo>
                  <a:cubicBezTo>
                    <a:pt x="1230" y="603"/>
                    <a:pt x="1399" y="649"/>
                    <a:pt x="1549" y="742"/>
                  </a:cubicBezTo>
                  <a:cubicBezTo>
                    <a:pt x="1595" y="765"/>
                    <a:pt x="1642" y="765"/>
                    <a:pt x="1711" y="765"/>
                  </a:cubicBezTo>
                  <a:lnTo>
                    <a:pt x="1711" y="789"/>
                  </a:lnTo>
                  <a:cubicBezTo>
                    <a:pt x="1739" y="795"/>
                    <a:pt x="1765" y="799"/>
                    <a:pt x="1790" y="799"/>
                  </a:cubicBezTo>
                  <a:cubicBezTo>
                    <a:pt x="2103" y="799"/>
                    <a:pt x="2215" y="295"/>
                    <a:pt x="1850" y="209"/>
                  </a:cubicBezTo>
                  <a:cubicBezTo>
                    <a:pt x="1607" y="70"/>
                    <a:pt x="1341" y="1"/>
                    <a:pt x="10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21;p61">
              <a:extLst>
                <a:ext uri="{FF2B5EF4-FFF2-40B4-BE49-F238E27FC236}">
                  <a16:creationId xmlns:a16="http://schemas.microsoft.com/office/drawing/2014/main" id="{BDB8EC4E-B7EC-8643-A10C-5E04310EADC5}"/>
                </a:ext>
              </a:extLst>
            </p:cNvPr>
            <p:cNvSpPr/>
            <p:nvPr/>
          </p:nvSpPr>
          <p:spPr>
            <a:xfrm>
              <a:off x="1177213" y="2251175"/>
              <a:ext cx="66075" cy="59700"/>
            </a:xfrm>
            <a:custGeom>
              <a:avLst/>
              <a:gdLst/>
              <a:ahLst/>
              <a:cxnLst/>
              <a:rect l="l" t="t" r="r" b="b"/>
              <a:pathLst>
                <a:path w="2643" h="2388" extrusionOk="0">
                  <a:moveTo>
                    <a:pt x="1345" y="0"/>
                  </a:moveTo>
                  <a:lnTo>
                    <a:pt x="627" y="696"/>
                  </a:lnTo>
                  <a:cubicBezTo>
                    <a:pt x="1" y="1321"/>
                    <a:pt x="441" y="2387"/>
                    <a:pt x="1322" y="2387"/>
                  </a:cubicBezTo>
                  <a:cubicBezTo>
                    <a:pt x="2203" y="2387"/>
                    <a:pt x="2643" y="1321"/>
                    <a:pt x="2017" y="696"/>
                  </a:cubicBezTo>
                  <a:lnTo>
                    <a:pt x="2040" y="696"/>
                  </a:lnTo>
                  <a:lnTo>
                    <a:pt x="13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22;p61">
              <a:extLst>
                <a:ext uri="{FF2B5EF4-FFF2-40B4-BE49-F238E27FC236}">
                  <a16:creationId xmlns:a16="http://schemas.microsoft.com/office/drawing/2014/main" id="{DE894E7C-99D2-764F-883E-CA02B5B3CC3F}"/>
                </a:ext>
              </a:extLst>
            </p:cNvPr>
            <p:cNvSpPr/>
            <p:nvPr/>
          </p:nvSpPr>
          <p:spPr>
            <a:xfrm>
              <a:off x="1177813" y="2251175"/>
              <a:ext cx="33050" cy="59700"/>
            </a:xfrm>
            <a:custGeom>
              <a:avLst/>
              <a:gdLst/>
              <a:ahLst/>
              <a:cxnLst/>
              <a:rect l="l" t="t" r="r" b="b"/>
              <a:pathLst>
                <a:path w="1322" h="2388" extrusionOk="0">
                  <a:moveTo>
                    <a:pt x="1321" y="0"/>
                  </a:moveTo>
                  <a:lnTo>
                    <a:pt x="626" y="696"/>
                  </a:lnTo>
                  <a:cubicBezTo>
                    <a:pt x="0" y="1321"/>
                    <a:pt x="440" y="2387"/>
                    <a:pt x="1321" y="2387"/>
                  </a:cubicBezTo>
                  <a:cubicBezTo>
                    <a:pt x="1228" y="2387"/>
                    <a:pt x="1136" y="2295"/>
                    <a:pt x="1089" y="2086"/>
                  </a:cubicBezTo>
                  <a:cubicBezTo>
                    <a:pt x="950" y="1646"/>
                    <a:pt x="950" y="1159"/>
                    <a:pt x="1089" y="696"/>
                  </a:cubicBezTo>
                  <a:lnTo>
                    <a:pt x="13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23;p61">
              <a:extLst>
                <a:ext uri="{FF2B5EF4-FFF2-40B4-BE49-F238E27FC236}">
                  <a16:creationId xmlns:a16="http://schemas.microsoft.com/office/drawing/2014/main" id="{57CC5180-6AF5-BB44-B448-7D27920C2704}"/>
                </a:ext>
              </a:extLst>
            </p:cNvPr>
            <p:cNvSpPr/>
            <p:nvPr/>
          </p:nvSpPr>
          <p:spPr>
            <a:xfrm>
              <a:off x="1279763" y="1966125"/>
              <a:ext cx="150675" cy="136175"/>
            </a:xfrm>
            <a:custGeom>
              <a:avLst/>
              <a:gdLst/>
              <a:ahLst/>
              <a:cxnLst/>
              <a:rect l="l" t="t" r="r" b="b"/>
              <a:pathLst>
                <a:path w="6027" h="5447" extrusionOk="0">
                  <a:moveTo>
                    <a:pt x="3014" y="0"/>
                  </a:moveTo>
                  <a:lnTo>
                    <a:pt x="1415" y="1599"/>
                  </a:lnTo>
                  <a:cubicBezTo>
                    <a:pt x="1" y="3013"/>
                    <a:pt x="997" y="5446"/>
                    <a:pt x="3014" y="5446"/>
                  </a:cubicBezTo>
                  <a:cubicBezTo>
                    <a:pt x="5030" y="5446"/>
                    <a:pt x="6027" y="3013"/>
                    <a:pt x="4613" y="1599"/>
                  </a:cubicBezTo>
                  <a:lnTo>
                    <a:pt x="30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24;p61">
              <a:extLst>
                <a:ext uri="{FF2B5EF4-FFF2-40B4-BE49-F238E27FC236}">
                  <a16:creationId xmlns:a16="http://schemas.microsoft.com/office/drawing/2014/main" id="{62A388AE-9085-C44A-9C31-2C33082CBACE}"/>
                </a:ext>
              </a:extLst>
            </p:cNvPr>
            <p:cNvSpPr/>
            <p:nvPr/>
          </p:nvSpPr>
          <p:spPr>
            <a:xfrm>
              <a:off x="1279763" y="1966125"/>
              <a:ext cx="75350" cy="136175"/>
            </a:xfrm>
            <a:custGeom>
              <a:avLst/>
              <a:gdLst/>
              <a:ahLst/>
              <a:cxnLst/>
              <a:rect l="l" t="t" r="r" b="b"/>
              <a:pathLst>
                <a:path w="3014" h="5447" extrusionOk="0">
                  <a:moveTo>
                    <a:pt x="3014" y="0"/>
                  </a:moveTo>
                  <a:lnTo>
                    <a:pt x="1415" y="1599"/>
                  </a:lnTo>
                  <a:cubicBezTo>
                    <a:pt x="1" y="3013"/>
                    <a:pt x="997" y="5446"/>
                    <a:pt x="3014" y="5446"/>
                  </a:cubicBezTo>
                  <a:cubicBezTo>
                    <a:pt x="2828" y="5446"/>
                    <a:pt x="2620" y="5215"/>
                    <a:pt x="2481" y="4774"/>
                  </a:cubicBezTo>
                  <a:cubicBezTo>
                    <a:pt x="2179" y="3731"/>
                    <a:pt x="2179" y="2642"/>
                    <a:pt x="2481" y="1599"/>
                  </a:cubicBezTo>
                  <a:lnTo>
                    <a:pt x="30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TextBox 78">
            <a:extLst>
              <a:ext uri="{FF2B5EF4-FFF2-40B4-BE49-F238E27FC236}">
                <a16:creationId xmlns:a16="http://schemas.microsoft.com/office/drawing/2014/main" id="{ECB21C4C-9259-AB43-AFFB-1A4736920951}"/>
              </a:ext>
            </a:extLst>
          </p:cNvPr>
          <p:cNvSpPr txBox="1"/>
          <p:nvPr/>
        </p:nvSpPr>
        <p:spPr>
          <a:xfrm>
            <a:off x="1795427" y="4888679"/>
            <a:ext cx="6617723" cy="261610"/>
          </a:xfrm>
          <a:prstGeom prst="rect">
            <a:avLst/>
          </a:prstGeom>
          <a:noFill/>
        </p:spPr>
        <p:txBody>
          <a:bodyPr wrap="square" rtlCol="0">
            <a:spAutoFit/>
          </a:bodyPr>
          <a:lstStyle/>
          <a:p>
            <a:r>
              <a:rPr lang="en-US" sz="1100" dirty="0"/>
              <a:t>Herman et al., 2017; </a:t>
            </a:r>
            <a:r>
              <a:rPr lang="en-US" sz="1100" dirty="0" err="1"/>
              <a:t>Newhook</a:t>
            </a:r>
            <a:r>
              <a:rPr lang="en-US" sz="1100" dirty="0"/>
              <a:t>, 2018; Hill et al., 2010</a:t>
            </a:r>
          </a:p>
        </p:txBody>
      </p:sp>
      <p:pic>
        <p:nvPicPr>
          <p:cNvPr id="80" name="Audio 79">
            <a:hlinkClick r:id="" action="ppaction://media"/>
            <a:extLst>
              <a:ext uri="{FF2B5EF4-FFF2-40B4-BE49-F238E27FC236}">
                <a16:creationId xmlns:a16="http://schemas.microsoft.com/office/drawing/2014/main" id="{58C2BBA2-6026-F046-A96F-5AE0274F41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919916684"/>
      </p:ext>
    </p:extLst>
  </p:cSld>
  <p:clrMapOvr>
    <a:masterClrMapping/>
  </p:clrMapOvr>
  <mc:AlternateContent xmlns:mc="http://schemas.openxmlformats.org/markup-compatibility/2006">
    <mc:Choice xmlns:p14="http://schemas.microsoft.com/office/powerpoint/2010/main" Requires="p14">
      <p:transition spd="slow" p14:dur="2000" advTm="35607"/>
    </mc:Choice>
    <mc:Fallback>
      <p:transition spd="slow" advTm="3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5"/>
        <p:cNvGrpSpPr/>
        <p:nvPr/>
      </p:nvGrpSpPr>
      <p:grpSpPr>
        <a:xfrm>
          <a:off x="0" y="0"/>
          <a:ext cx="0" cy="0"/>
          <a:chOff x="0" y="0"/>
          <a:chExt cx="0" cy="0"/>
        </a:xfrm>
      </p:grpSpPr>
      <p:sp>
        <p:nvSpPr>
          <p:cNvPr id="2346" name="Google Shape;2346;p51"/>
          <p:cNvSpPr txBox="1">
            <a:spLocks noGrp="1"/>
          </p:cNvSpPr>
          <p:nvPr>
            <p:ph type="title"/>
          </p:nvPr>
        </p:nvSpPr>
        <p:spPr>
          <a:xfrm>
            <a:off x="2384737" y="2057773"/>
            <a:ext cx="1978200" cy="42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ANXIETY</a:t>
            </a:r>
            <a:endParaRPr dirty="0"/>
          </a:p>
        </p:txBody>
      </p:sp>
      <p:sp>
        <p:nvSpPr>
          <p:cNvPr id="2348" name="Google Shape;2348;p51"/>
          <p:cNvSpPr txBox="1">
            <a:spLocks noGrp="1"/>
          </p:cNvSpPr>
          <p:nvPr>
            <p:ph type="title" idx="2"/>
          </p:nvPr>
        </p:nvSpPr>
        <p:spPr>
          <a:xfrm>
            <a:off x="5899128" y="1992999"/>
            <a:ext cx="2297351" cy="42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DEPRESSION</a:t>
            </a:r>
            <a:endParaRPr dirty="0"/>
          </a:p>
        </p:txBody>
      </p:sp>
      <p:sp>
        <p:nvSpPr>
          <p:cNvPr id="2350" name="Google Shape;2350;p51"/>
          <p:cNvSpPr txBox="1">
            <a:spLocks noGrp="1"/>
          </p:cNvSpPr>
          <p:nvPr>
            <p:ph type="title" idx="8"/>
          </p:nvPr>
        </p:nvSpPr>
        <p:spPr>
          <a:xfrm>
            <a:off x="713100" y="379322"/>
            <a:ext cx="77178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OUTCOMES OF FAMILY REJECTION</a:t>
            </a:r>
            <a:endParaRPr dirty="0"/>
          </a:p>
        </p:txBody>
      </p:sp>
      <p:sp>
        <p:nvSpPr>
          <p:cNvPr id="2351" name="Google Shape;2351;p51"/>
          <p:cNvSpPr txBox="1">
            <a:spLocks noGrp="1"/>
          </p:cNvSpPr>
          <p:nvPr>
            <p:ph type="title" idx="4"/>
          </p:nvPr>
        </p:nvSpPr>
        <p:spPr>
          <a:xfrm>
            <a:off x="2364689" y="3458207"/>
            <a:ext cx="1978200" cy="42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AGRESSION</a:t>
            </a:r>
            <a:endParaRPr dirty="0"/>
          </a:p>
        </p:txBody>
      </p:sp>
      <p:sp>
        <p:nvSpPr>
          <p:cNvPr id="2353" name="Google Shape;2353;p51"/>
          <p:cNvSpPr txBox="1">
            <a:spLocks noGrp="1"/>
          </p:cNvSpPr>
          <p:nvPr>
            <p:ph type="title" idx="6"/>
          </p:nvPr>
        </p:nvSpPr>
        <p:spPr>
          <a:xfrm>
            <a:off x="5899128" y="3466018"/>
            <a:ext cx="1978200" cy="429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SELF-HARM</a:t>
            </a:r>
            <a:endParaRPr dirty="0"/>
          </a:p>
        </p:txBody>
      </p:sp>
      <p:grpSp>
        <p:nvGrpSpPr>
          <p:cNvPr id="2363" name="Google Shape;2363;p51"/>
          <p:cNvGrpSpPr/>
          <p:nvPr/>
        </p:nvGrpSpPr>
        <p:grpSpPr>
          <a:xfrm>
            <a:off x="4800318" y="1903233"/>
            <a:ext cx="917686" cy="813430"/>
            <a:chOff x="7617038" y="1272025"/>
            <a:chExt cx="516250" cy="457600"/>
          </a:xfrm>
        </p:grpSpPr>
        <p:sp>
          <p:nvSpPr>
            <p:cNvPr id="2364" name="Google Shape;2364;p51"/>
            <p:cNvSpPr/>
            <p:nvPr/>
          </p:nvSpPr>
          <p:spPr>
            <a:xfrm>
              <a:off x="7617038" y="1380375"/>
              <a:ext cx="438600" cy="349250"/>
            </a:xfrm>
            <a:custGeom>
              <a:avLst/>
              <a:gdLst/>
              <a:ahLst/>
              <a:cxnLst/>
              <a:rect l="l" t="t" r="r" b="b"/>
              <a:pathLst>
                <a:path w="17544" h="13970" extrusionOk="0">
                  <a:moveTo>
                    <a:pt x="4844" y="0"/>
                  </a:moveTo>
                  <a:cubicBezTo>
                    <a:pt x="4079" y="0"/>
                    <a:pt x="3476" y="626"/>
                    <a:pt x="3476" y="1391"/>
                  </a:cubicBezTo>
                  <a:cubicBezTo>
                    <a:pt x="3476" y="1507"/>
                    <a:pt x="3476" y="1622"/>
                    <a:pt x="3523" y="1738"/>
                  </a:cubicBezTo>
                  <a:cubicBezTo>
                    <a:pt x="3523" y="1808"/>
                    <a:pt x="3546" y="1854"/>
                    <a:pt x="3569" y="1924"/>
                  </a:cubicBezTo>
                  <a:cubicBezTo>
                    <a:pt x="3639" y="2086"/>
                    <a:pt x="3731" y="2225"/>
                    <a:pt x="3870" y="2364"/>
                  </a:cubicBezTo>
                  <a:lnTo>
                    <a:pt x="3476" y="2364"/>
                  </a:lnTo>
                  <a:cubicBezTo>
                    <a:pt x="2712" y="2364"/>
                    <a:pt x="2109" y="2967"/>
                    <a:pt x="2109" y="3731"/>
                  </a:cubicBezTo>
                  <a:cubicBezTo>
                    <a:pt x="2109" y="4264"/>
                    <a:pt x="2410" y="4774"/>
                    <a:pt x="2920" y="4983"/>
                  </a:cubicBezTo>
                  <a:lnTo>
                    <a:pt x="2202" y="4983"/>
                  </a:lnTo>
                  <a:cubicBezTo>
                    <a:pt x="765" y="4983"/>
                    <a:pt x="0" y="6651"/>
                    <a:pt x="904" y="7764"/>
                  </a:cubicBezTo>
                  <a:cubicBezTo>
                    <a:pt x="950" y="7787"/>
                    <a:pt x="973" y="7833"/>
                    <a:pt x="1020" y="7880"/>
                  </a:cubicBezTo>
                  <a:cubicBezTo>
                    <a:pt x="1321" y="8181"/>
                    <a:pt x="1761" y="8366"/>
                    <a:pt x="2202" y="8366"/>
                  </a:cubicBezTo>
                  <a:lnTo>
                    <a:pt x="2434" y="8366"/>
                  </a:lnTo>
                  <a:cubicBezTo>
                    <a:pt x="1367" y="9432"/>
                    <a:pt x="2109" y="11263"/>
                    <a:pt x="3639" y="11263"/>
                  </a:cubicBezTo>
                  <a:lnTo>
                    <a:pt x="4357" y="11263"/>
                  </a:lnTo>
                  <a:cubicBezTo>
                    <a:pt x="4357" y="12873"/>
                    <a:pt x="5672" y="13970"/>
                    <a:pt x="7065" y="13970"/>
                  </a:cubicBezTo>
                  <a:cubicBezTo>
                    <a:pt x="7638" y="13970"/>
                    <a:pt x="8224" y="13784"/>
                    <a:pt x="8737" y="13372"/>
                  </a:cubicBezTo>
                  <a:lnTo>
                    <a:pt x="8784" y="13326"/>
                  </a:lnTo>
                  <a:cubicBezTo>
                    <a:pt x="8876" y="13256"/>
                    <a:pt x="8969" y="13164"/>
                    <a:pt x="9038" y="13094"/>
                  </a:cubicBezTo>
                  <a:cubicBezTo>
                    <a:pt x="9108" y="13164"/>
                    <a:pt x="9201" y="13256"/>
                    <a:pt x="9293" y="13326"/>
                  </a:cubicBezTo>
                  <a:lnTo>
                    <a:pt x="9340" y="13372"/>
                  </a:lnTo>
                  <a:cubicBezTo>
                    <a:pt x="9853" y="13784"/>
                    <a:pt x="10439" y="13970"/>
                    <a:pt x="11012" y="13970"/>
                  </a:cubicBezTo>
                  <a:cubicBezTo>
                    <a:pt x="12405" y="13970"/>
                    <a:pt x="13720" y="12873"/>
                    <a:pt x="13720" y="11263"/>
                  </a:cubicBezTo>
                  <a:lnTo>
                    <a:pt x="14438" y="11263"/>
                  </a:lnTo>
                  <a:cubicBezTo>
                    <a:pt x="15968" y="11263"/>
                    <a:pt x="16709" y="9432"/>
                    <a:pt x="15643" y="8366"/>
                  </a:cubicBezTo>
                  <a:lnTo>
                    <a:pt x="15852" y="8366"/>
                  </a:lnTo>
                  <a:cubicBezTo>
                    <a:pt x="16315" y="8366"/>
                    <a:pt x="16756" y="8181"/>
                    <a:pt x="17080" y="7857"/>
                  </a:cubicBezTo>
                  <a:lnTo>
                    <a:pt x="17150" y="7764"/>
                  </a:lnTo>
                  <a:cubicBezTo>
                    <a:pt x="17405" y="7463"/>
                    <a:pt x="17544" y="7069"/>
                    <a:pt x="17544" y="6675"/>
                  </a:cubicBezTo>
                  <a:lnTo>
                    <a:pt x="17544" y="6651"/>
                  </a:lnTo>
                  <a:cubicBezTo>
                    <a:pt x="17544" y="5724"/>
                    <a:pt x="16779" y="4960"/>
                    <a:pt x="15852" y="4960"/>
                  </a:cubicBezTo>
                  <a:lnTo>
                    <a:pt x="15157" y="4960"/>
                  </a:lnTo>
                  <a:cubicBezTo>
                    <a:pt x="15643" y="4751"/>
                    <a:pt x="15968" y="4241"/>
                    <a:pt x="15968" y="3708"/>
                  </a:cubicBezTo>
                  <a:cubicBezTo>
                    <a:pt x="15968" y="2943"/>
                    <a:pt x="15342" y="2341"/>
                    <a:pt x="14577" y="2341"/>
                  </a:cubicBezTo>
                  <a:lnTo>
                    <a:pt x="14183" y="2341"/>
                  </a:lnTo>
                  <a:cubicBezTo>
                    <a:pt x="15064" y="1460"/>
                    <a:pt x="14438" y="0"/>
                    <a:pt x="13210" y="0"/>
                  </a:cubicBezTo>
                  <a:lnTo>
                    <a:pt x="11611" y="0"/>
                  </a:lnTo>
                  <a:cubicBezTo>
                    <a:pt x="10174" y="0"/>
                    <a:pt x="9015" y="1159"/>
                    <a:pt x="9015" y="2573"/>
                  </a:cubicBezTo>
                  <a:cubicBezTo>
                    <a:pt x="9015" y="1252"/>
                    <a:pt x="8019" y="139"/>
                    <a:pt x="66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51"/>
            <p:cNvSpPr/>
            <p:nvPr/>
          </p:nvSpPr>
          <p:spPr>
            <a:xfrm>
              <a:off x="7629763" y="1380375"/>
              <a:ext cx="188925" cy="348825"/>
            </a:xfrm>
            <a:custGeom>
              <a:avLst/>
              <a:gdLst/>
              <a:ahLst/>
              <a:cxnLst/>
              <a:rect l="l" t="t" r="r" b="b"/>
              <a:pathLst>
                <a:path w="7557" h="13953" extrusionOk="0">
                  <a:moveTo>
                    <a:pt x="4335" y="0"/>
                  </a:moveTo>
                  <a:cubicBezTo>
                    <a:pt x="3338" y="0"/>
                    <a:pt x="2689" y="997"/>
                    <a:pt x="3060" y="1924"/>
                  </a:cubicBezTo>
                  <a:cubicBezTo>
                    <a:pt x="3130" y="2063"/>
                    <a:pt x="3222" y="2225"/>
                    <a:pt x="3338" y="2341"/>
                  </a:cubicBezTo>
                  <a:lnTo>
                    <a:pt x="2967" y="2341"/>
                  </a:lnTo>
                  <a:cubicBezTo>
                    <a:pt x="2203" y="2341"/>
                    <a:pt x="1577" y="2967"/>
                    <a:pt x="1577" y="3731"/>
                  </a:cubicBezTo>
                  <a:cubicBezTo>
                    <a:pt x="1577" y="4264"/>
                    <a:pt x="1901" y="4751"/>
                    <a:pt x="2388" y="4983"/>
                  </a:cubicBezTo>
                  <a:lnTo>
                    <a:pt x="1693" y="4983"/>
                  </a:lnTo>
                  <a:cubicBezTo>
                    <a:pt x="766" y="4983"/>
                    <a:pt x="1" y="5724"/>
                    <a:pt x="1" y="6675"/>
                  </a:cubicBezTo>
                  <a:cubicBezTo>
                    <a:pt x="1" y="7602"/>
                    <a:pt x="766" y="8343"/>
                    <a:pt x="1693" y="8366"/>
                  </a:cubicBezTo>
                  <a:lnTo>
                    <a:pt x="1925" y="8366"/>
                  </a:lnTo>
                  <a:cubicBezTo>
                    <a:pt x="835" y="9409"/>
                    <a:pt x="1600" y="11263"/>
                    <a:pt x="3106" y="11263"/>
                  </a:cubicBezTo>
                  <a:lnTo>
                    <a:pt x="3825" y="11263"/>
                  </a:lnTo>
                  <a:cubicBezTo>
                    <a:pt x="3825" y="12796"/>
                    <a:pt x="5092" y="13953"/>
                    <a:pt x="6519" y="13953"/>
                  </a:cubicBezTo>
                  <a:cubicBezTo>
                    <a:pt x="6861" y="13953"/>
                    <a:pt x="7211" y="13886"/>
                    <a:pt x="7556" y="13743"/>
                  </a:cubicBezTo>
                  <a:lnTo>
                    <a:pt x="7533" y="13720"/>
                  </a:lnTo>
                  <a:cubicBezTo>
                    <a:pt x="5123" y="13326"/>
                    <a:pt x="5146" y="11240"/>
                    <a:pt x="5146" y="11240"/>
                  </a:cubicBezTo>
                  <a:cubicBezTo>
                    <a:pt x="3639" y="11240"/>
                    <a:pt x="2875" y="9386"/>
                    <a:pt x="3964" y="8343"/>
                  </a:cubicBezTo>
                  <a:lnTo>
                    <a:pt x="3732" y="8343"/>
                  </a:lnTo>
                  <a:cubicBezTo>
                    <a:pt x="2805" y="8343"/>
                    <a:pt x="2040" y="7578"/>
                    <a:pt x="2040" y="6651"/>
                  </a:cubicBezTo>
                  <a:cubicBezTo>
                    <a:pt x="2040" y="5724"/>
                    <a:pt x="2805" y="4960"/>
                    <a:pt x="3732" y="4960"/>
                  </a:cubicBezTo>
                  <a:lnTo>
                    <a:pt x="4427" y="4960"/>
                  </a:lnTo>
                  <a:cubicBezTo>
                    <a:pt x="3941" y="4728"/>
                    <a:pt x="3616" y="4241"/>
                    <a:pt x="3616" y="3708"/>
                  </a:cubicBezTo>
                  <a:cubicBezTo>
                    <a:pt x="3616" y="2943"/>
                    <a:pt x="4242" y="2318"/>
                    <a:pt x="5007" y="2318"/>
                  </a:cubicBezTo>
                  <a:lnTo>
                    <a:pt x="5401" y="2318"/>
                  </a:lnTo>
                  <a:cubicBezTo>
                    <a:pt x="4613" y="1530"/>
                    <a:pt x="5076" y="162"/>
                    <a:pt x="6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51"/>
            <p:cNvSpPr/>
            <p:nvPr/>
          </p:nvSpPr>
          <p:spPr>
            <a:xfrm>
              <a:off x="7705088" y="1424400"/>
              <a:ext cx="79975" cy="63475"/>
            </a:xfrm>
            <a:custGeom>
              <a:avLst/>
              <a:gdLst/>
              <a:ahLst/>
              <a:cxnLst/>
              <a:rect l="l" t="t" r="r" b="b"/>
              <a:pathLst>
                <a:path w="3199" h="2539" extrusionOk="0">
                  <a:moveTo>
                    <a:pt x="1" y="1"/>
                  </a:moveTo>
                  <a:cubicBezTo>
                    <a:pt x="1" y="70"/>
                    <a:pt x="24" y="116"/>
                    <a:pt x="47" y="163"/>
                  </a:cubicBezTo>
                  <a:cubicBezTo>
                    <a:pt x="117" y="325"/>
                    <a:pt x="209" y="487"/>
                    <a:pt x="348" y="603"/>
                  </a:cubicBezTo>
                  <a:lnTo>
                    <a:pt x="1206" y="603"/>
                  </a:lnTo>
                  <a:cubicBezTo>
                    <a:pt x="1971" y="603"/>
                    <a:pt x="2596" y="1229"/>
                    <a:pt x="2596" y="1994"/>
                  </a:cubicBezTo>
                  <a:lnTo>
                    <a:pt x="2596" y="2225"/>
                  </a:lnTo>
                  <a:cubicBezTo>
                    <a:pt x="2596" y="2434"/>
                    <a:pt x="2747" y="2538"/>
                    <a:pt x="2898" y="2538"/>
                  </a:cubicBezTo>
                  <a:cubicBezTo>
                    <a:pt x="3048" y="2538"/>
                    <a:pt x="3199" y="2434"/>
                    <a:pt x="3199" y="2225"/>
                  </a:cubicBezTo>
                  <a:lnTo>
                    <a:pt x="3199" y="1994"/>
                  </a:lnTo>
                  <a:cubicBezTo>
                    <a:pt x="3199" y="904"/>
                    <a:pt x="2318" y="1"/>
                    <a:pt x="1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51"/>
            <p:cNvSpPr/>
            <p:nvPr/>
          </p:nvSpPr>
          <p:spPr>
            <a:xfrm>
              <a:off x="7745663" y="1454100"/>
              <a:ext cx="194100" cy="260025"/>
            </a:xfrm>
            <a:custGeom>
              <a:avLst/>
              <a:gdLst/>
              <a:ahLst/>
              <a:cxnLst/>
              <a:rect l="l" t="t" r="r" b="b"/>
              <a:pathLst>
                <a:path w="7764" h="10401" extrusionOk="0">
                  <a:moveTo>
                    <a:pt x="3893" y="0"/>
                  </a:moveTo>
                  <a:cubicBezTo>
                    <a:pt x="3743" y="0"/>
                    <a:pt x="3592" y="99"/>
                    <a:pt x="3592" y="296"/>
                  </a:cubicBezTo>
                  <a:lnTo>
                    <a:pt x="3592" y="4351"/>
                  </a:lnTo>
                  <a:cubicBezTo>
                    <a:pt x="3198" y="3957"/>
                    <a:pt x="2642" y="3726"/>
                    <a:pt x="2086" y="3726"/>
                  </a:cubicBezTo>
                  <a:cubicBezTo>
                    <a:pt x="1275" y="3726"/>
                    <a:pt x="603" y="3054"/>
                    <a:pt x="603" y="2242"/>
                  </a:cubicBezTo>
                  <a:lnTo>
                    <a:pt x="603" y="1779"/>
                  </a:lnTo>
                  <a:cubicBezTo>
                    <a:pt x="603" y="1582"/>
                    <a:pt x="452" y="1483"/>
                    <a:pt x="301" y="1483"/>
                  </a:cubicBezTo>
                  <a:cubicBezTo>
                    <a:pt x="151" y="1483"/>
                    <a:pt x="0" y="1582"/>
                    <a:pt x="0" y="1779"/>
                  </a:cubicBezTo>
                  <a:lnTo>
                    <a:pt x="0" y="2242"/>
                  </a:lnTo>
                  <a:cubicBezTo>
                    <a:pt x="0" y="3401"/>
                    <a:pt x="927" y="4328"/>
                    <a:pt x="2086" y="4328"/>
                  </a:cubicBezTo>
                  <a:cubicBezTo>
                    <a:pt x="2920" y="4328"/>
                    <a:pt x="3592" y="5000"/>
                    <a:pt x="3592" y="5835"/>
                  </a:cubicBezTo>
                  <a:lnTo>
                    <a:pt x="3592" y="10400"/>
                  </a:lnTo>
                  <a:lnTo>
                    <a:pt x="3615" y="10377"/>
                  </a:lnTo>
                  <a:cubicBezTo>
                    <a:pt x="3708" y="10284"/>
                    <a:pt x="3801" y="10215"/>
                    <a:pt x="3893" y="10122"/>
                  </a:cubicBezTo>
                  <a:cubicBezTo>
                    <a:pt x="3963" y="10215"/>
                    <a:pt x="4056" y="10284"/>
                    <a:pt x="4148" y="10377"/>
                  </a:cubicBezTo>
                  <a:lnTo>
                    <a:pt x="4195" y="10400"/>
                  </a:lnTo>
                  <a:lnTo>
                    <a:pt x="4195" y="5811"/>
                  </a:lnTo>
                  <a:cubicBezTo>
                    <a:pt x="4195" y="5000"/>
                    <a:pt x="4867" y="4328"/>
                    <a:pt x="5678" y="4328"/>
                  </a:cubicBezTo>
                  <a:cubicBezTo>
                    <a:pt x="6837" y="4328"/>
                    <a:pt x="7764" y="3401"/>
                    <a:pt x="7764" y="2242"/>
                  </a:cubicBezTo>
                  <a:lnTo>
                    <a:pt x="7764" y="1802"/>
                  </a:lnTo>
                  <a:lnTo>
                    <a:pt x="7764" y="1779"/>
                  </a:lnTo>
                  <a:cubicBezTo>
                    <a:pt x="7764" y="1582"/>
                    <a:pt x="7613" y="1483"/>
                    <a:pt x="7462" y="1483"/>
                  </a:cubicBezTo>
                  <a:cubicBezTo>
                    <a:pt x="7312" y="1483"/>
                    <a:pt x="7161" y="1582"/>
                    <a:pt x="7161" y="1779"/>
                  </a:cubicBezTo>
                  <a:lnTo>
                    <a:pt x="7161" y="2242"/>
                  </a:lnTo>
                  <a:cubicBezTo>
                    <a:pt x="7161" y="3054"/>
                    <a:pt x="6512" y="3726"/>
                    <a:pt x="5678" y="3726"/>
                  </a:cubicBezTo>
                  <a:cubicBezTo>
                    <a:pt x="5122" y="3726"/>
                    <a:pt x="4589" y="3957"/>
                    <a:pt x="4195" y="4351"/>
                  </a:cubicBezTo>
                  <a:lnTo>
                    <a:pt x="4195" y="296"/>
                  </a:lnTo>
                  <a:cubicBezTo>
                    <a:pt x="4195" y="99"/>
                    <a:pt x="4044" y="0"/>
                    <a:pt x="3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51"/>
            <p:cNvSpPr/>
            <p:nvPr/>
          </p:nvSpPr>
          <p:spPr>
            <a:xfrm>
              <a:off x="7895713" y="1574450"/>
              <a:ext cx="150075" cy="95350"/>
            </a:xfrm>
            <a:custGeom>
              <a:avLst/>
              <a:gdLst/>
              <a:ahLst/>
              <a:cxnLst/>
              <a:rect l="l" t="t" r="r" b="b"/>
              <a:pathLst>
                <a:path w="6003" h="3814" extrusionOk="0">
                  <a:moveTo>
                    <a:pt x="2109" y="1"/>
                  </a:moveTo>
                  <a:cubicBezTo>
                    <a:pt x="951" y="1"/>
                    <a:pt x="0" y="951"/>
                    <a:pt x="0" y="2110"/>
                  </a:cubicBezTo>
                  <a:lnTo>
                    <a:pt x="0" y="3500"/>
                  </a:lnTo>
                  <a:cubicBezTo>
                    <a:pt x="0" y="3709"/>
                    <a:pt x="151" y="3813"/>
                    <a:pt x="302" y="3813"/>
                  </a:cubicBezTo>
                  <a:cubicBezTo>
                    <a:pt x="452" y="3813"/>
                    <a:pt x="603" y="3709"/>
                    <a:pt x="603" y="3500"/>
                  </a:cubicBezTo>
                  <a:lnTo>
                    <a:pt x="603" y="2110"/>
                  </a:lnTo>
                  <a:cubicBezTo>
                    <a:pt x="603" y="1275"/>
                    <a:pt x="1275" y="603"/>
                    <a:pt x="2109" y="603"/>
                  </a:cubicBezTo>
                  <a:lnTo>
                    <a:pt x="4705" y="603"/>
                  </a:lnTo>
                  <a:cubicBezTo>
                    <a:pt x="5168" y="603"/>
                    <a:pt x="5609" y="418"/>
                    <a:pt x="5933" y="94"/>
                  </a:cubicBezTo>
                  <a:lnTo>
                    <a:pt x="60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51"/>
            <p:cNvSpPr/>
            <p:nvPr/>
          </p:nvSpPr>
          <p:spPr>
            <a:xfrm>
              <a:off x="7640213" y="1574450"/>
              <a:ext cx="150650" cy="95350"/>
            </a:xfrm>
            <a:custGeom>
              <a:avLst/>
              <a:gdLst/>
              <a:ahLst/>
              <a:cxnLst/>
              <a:rect l="l" t="t" r="r" b="b"/>
              <a:pathLst>
                <a:path w="6026" h="3814" extrusionOk="0">
                  <a:moveTo>
                    <a:pt x="0" y="1"/>
                  </a:moveTo>
                  <a:cubicBezTo>
                    <a:pt x="23" y="47"/>
                    <a:pt x="70" y="70"/>
                    <a:pt x="93" y="117"/>
                  </a:cubicBezTo>
                  <a:cubicBezTo>
                    <a:pt x="417" y="418"/>
                    <a:pt x="858" y="603"/>
                    <a:pt x="1298" y="603"/>
                  </a:cubicBezTo>
                  <a:lnTo>
                    <a:pt x="3894" y="603"/>
                  </a:lnTo>
                  <a:cubicBezTo>
                    <a:pt x="4728" y="603"/>
                    <a:pt x="5400" y="1275"/>
                    <a:pt x="5400" y="2110"/>
                  </a:cubicBezTo>
                  <a:lnTo>
                    <a:pt x="5400" y="3500"/>
                  </a:lnTo>
                  <a:cubicBezTo>
                    <a:pt x="5400" y="3709"/>
                    <a:pt x="5556" y="3813"/>
                    <a:pt x="5713" y="3813"/>
                  </a:cubicBezTo>
                  <a:cubicBezTo>
                    <a:pt x="5869" y="3813"/>
                    <a:pt x="6026" y="3709"/>
                    <a:pt x="6026" y="3500"/>
                  </a:cubicBezTo>
                  <a:lnTo>
                    <a:pt x="6026" y="2110"/>
                  </a:lnTo>
                  <a:cubicBezTo>
                    <a:pt x="6026" y="951"/>
                    <a:pt x="5075" y="1"/>
                    <a:pt x="3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1"/>
            <p:cNvSpPr/>
            <p:nvPr/>
          </p:nvSpPr>
          <p:spPr>
            <a:xfrm>
              <a:off x="7982038" y="1453950"/>
              <a:ext cx="151250" cy="146950"/>
            </a:xfrm>
            <a:custGeom>
              <a:avLst/>
              <a:gdLst/>
              <a:ahLst/>
              <a:cxnLst/>
              <a:rect l="l" t="t" r="r" b="b"/>
              <a:pathLst>
                <a:path w="6050" h="5878" extrusionOk="0">
                  <a:moveTo>
                    <a:pt x="1321" y="0"/>
                  </a:moveTo>
                  <a:lnTo>
                    <a:pt x="0" y="1298"/>
                  </a:lnTo>
                  <a:lnTo>
                    <a:pt x="3268" y="5447"/>
                  </a:lnTo>
                  <a:cubicBezTo>
                    <a:pt x="3491" y="5731"/>
                    <a:pt x="3826" y="5877"/>
                    <a:pt x="4164" y="5877"/>
                  </a:cubicBezTo>
                  <a:cubicBezTo>
                    <a:pt x="4459" y="5877"/>
                    <a:pt x="4756" y="5766"/>
                    <a:pt x="4983" y="5539"/>
                  </a:cubicBezTo>
                  <a:lnTo>
                    <a:pt x="5563" y="4960"/>
                  </a:lnTo>
                  <a:lnTo>
                    <a:pt x="5563" y="4983"/>
                  </a:lnTo>
                  <a:cubicBezTo>
                    <a:pt x="6049" y="4496"/>
                    <a:pt x="6003" y="3685"/>
                    <a:pt x="5470" y="3268"/>
                  </a:cubicBezTo>
                  <a:lnTo>
                    <a:pt x="13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51"/>
            <p:cNvSpPr/>
            <p:nvPr/>
          </p:nvSpPr>
          <p:spPr>
            <a:xfrm>
              <a:off x="7982038" y="1474225"/>
              <a:ext cx="130375" cy="126675"/>
            </a:xfrm>
            <a:custGeom>
              <a:avLst/>
              <a:gdLst/>
              <a:ahLst/>
              <a:cxnLst/>
              <a:rect l="l" t="t" r="r" b="b"/>
              <a:pathLst>
                <a:path w="5215" h="5067" extrusionOk="0">
                  <a:moveTo>
                    <a:pt x="487" y="1"/>
                  </a:moveTo>
                  <a:lnTo>
                    <a:pt x="0" y="487"/>
                  </a:lnTo>
                  <a:lnTo>
                    <a:pt x="3268" y="4636"/>
                  </a:lnTo>
                  <a:cubicBezTo>
                    <a:pt x="3491" y="4920"/>
                    <a:pt x="3826" y="5066"/>
                    <a:pt x="4164" y="5066"/>
                  </a:cubicBezTo>
                  <a:cubicBezTo>
                    <a:pt x="4459" y="5066"/>
                    <a:pt x="4756" y="4955"/>
                    <a:pt x="4983" y="4728"/>
                  </a:cubicBezTo>
                  <a:lnTo>
                    <a:pt x="5215" y="4520"/>
                  </a:lnTo>
                  <a:lnTo>
                    <a:pt x="5192" y="4520"/>
                  </a:lnTo>
                  <a:cubicBezTo>
                    <a:pt x="5176" y="4536"/>
                    <a:pt x="5153" y="4543"/>
                    <a:pt x="5123" y="4543"/>
                  </a:cubicBezTo>
                  <a:cubicBezTo>
                    <a:pt x="4937" y="4543"/>
                    <a:pt x="4502" y="4241"/>
                    <a:pt x="4102" y="3801"/>
                  </a:cubicBezTo>
                  <a:lnTo>
                    <a:pt x="4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51"/>
            <p:cNvSpPr/>
            <p:nvPr/>
          </p:nvSpPr>
          <p:spPr>
            <a:xfrm>
              <a:off x="7757238" y="1272025"/>
              <a:ext cx="297250" cy="254100"/>
            </a:xfrm>
            <a:custGeom>
              <a:avLst/>
              <a:gdLst/>
              <a:ahLst/>
              <a:cxnLst/>
              <a:rect l="l" t="t" r="r" b="b"/>
              <a:pathLst>
                <a:path w="11890" h="10164" extrusionOk="0">
                  <a:moveTo>
                    <a:pt x="6814" y="0"/>
                  </a:moveTo>
                  <a:cubicBezTo>
                    <a:pt x="2272" y="0"/>
                    <a:pt x="1" y="5470"/>
                    <a:pt x="3199" y="8668"/>
                  </a:cubicBezTo>
                  <a:cubicBezTo>
                    <a:pt x="4240" y="9701"/>
                    <a:pt x="5515" y="10164"/>
                    <a:pt x="6765" y="10164"/>
                  </a:cubicBezTo>
                  <a:cubicBezTo>
                    <a:pt x="9384" y="10164"/>
                    <a:pt x="11889" y="8135"/>
                    <a:pt x="11889" y="5076"/>
                  </a:cubicBezTo>
                  <a:cubicBezTo>
                    <a:pt x="11889" y="2272"/>
                    <a:pt x="9618" y="0"/>
                    <a:pt x="68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51"/>
            <p:cNvSpPr/>
            <p:nvPr/>
          </p:nvSpPr>
          <p:spPr>
            <a:xfrm>
              <a:off x="7829088" y="1305500"/>
              <a:ext cx="192950" cy="186725"/>
            </a:xfrm>
            <a:custGeom>
              <a:avLst/>
              <a:gdLst/>
              <a:ahLst/>
              <a:cxnLst/>
              <a:rect l="l" t="t" r="r" b="b"/>
              <a:pathLst>
                <a:path w="7718" h="7469" extrusionOk="0">
                  <a:moveTo>
                    <a:pt x="3910" y="1"/>
                  </a:moveTo>
                  <a:cubicBezTo>
                    <a:pt x="3597" y="1"/>
                    <a:pt x="3280" y="40"/>
                    <a:pt x="2967" y="122"/>
                  </a:cubicBezTo>
                  <a:cubicBezTo>
                    <a:pt x="1182" y="608"/>
                    <a:pt x="0" y="2346"/>
                    <a:pt x="232" y="4177"/>
                  </a:cubicBezTo>
                  <a:cubicBezTo>
                    <a:pt x="464" y="6031"/>
                    <a:pt x="1993" y="7422"/>
                    <a:pt x="3870" y="7468"/>
                  </a:cubicBezTo>
                  <a:cubicBezTo>
                    <a:pt x="3887" y="7468"/>
                    <a:pt x="3903" y="7468"/>
                    <a:pt x="3919" y="7468"/>
                  </a:cubicBezTo>
                  <a:cubicBezTo>
                    <a:pt x="5752" y="7468"/>
                    <a:pt x="7326" y="6154"/>
                    <a:pt x="7602" y="4339"/>
                  </a:cubicBezTo>
                  <a:cubicBezTo>
                    <a:pt x="7718" y="3621"/>
                    <a:pt x="7648" y="2926"/>
                    <a:pt x="7370" y="2277"/>
                  </a:cubicBezTo>
                  <a:cubicBezTo>
                    <a:pt x="6759" y="863"/>
                    <a:pt x="5376" y="1"/>
                    <a:pt x="39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51"/>
            <p:cNvSpPr/>
            <p:nvPr/>
          </p:nvSpPr>
          <p:spPr>
            <a:xfrm>
              <a:off x="7834863" y="1376900"/>
              <a:ext cx="136775" cy="115600"/>
            </a:xfrm>
            <a:custGeom>
              <a:avLst/>
              <a:gdLst/>
              <a:ahLst/>
              <a:cxnLst/>
              <a:rect l="l" t="t" r="r" b="b"/>
              <a:pathLst>
                <a:path w="5471" h="4624" extrusionOk="0">
                  <a:moveTo>
                    <a:pt x="1484" y="0"/>
                  </a:moveTo>
                  <a:cubicBezTo>
                    <a:pt x="1276" y="0"/>
                    <a:pt x="1113" y="162"/>
                    <a:pt x="1137" y="371"/>
                  </a:cubicBezTo>
                  <a:lnTo>
                    <a:pt x="1137" y="1113"/>
                  </a:lnTo>
                  <a:cubicBezTo>
                    <a:pt x="835" y="1228"/>
                    <a:pt x="580" y="1367"/>
                    <a:pt x="349" y="1553"/>
                  </a:cubicBezTo>
                  <a:lnTo>
                    <a:pt x="1" y="1344"/>
                  </a:lnTo>
                  <a:lnTo>
                    <a:pt x="1" y="1344"/>
                  </a:lnTo>
                  <a:cubicBezTo>
                    <a:pt x="71" y="1924"/>
                    <a:pt x="279" y="2503"/>
                    <a:pt x="604" y="2990"/>
                  </a:cubicBezTo>
                  <a:cubicBezTo>
                    <a:pt x="627" y="2920"/>
                    <a:pt x="673" y="2851"/>
                    <a:pt x="696" y="2804"/>
                  </a:cubicBezTo>
                  <a:cubicBezTo>
                    <a:pt x="1018" y="2241"/>
                    <a:pt x="1501" y="2008"/>
                    <a:pt x="1980" y="2008"/>
                  </a:cubicBezTo>
                  <a:cubicBezTo>
                    <a:pt x="3019" y="2008"/>
                    <a:pt x="4036" y="3105"/>
                    <a:pt x="3338" y="4311"/>
                  </a:cubicBezTo>
                  <a:cubicBezTo>
                    <a:pt x="3292" y="4403"/>
                    <a:pt x="3222" y="4496"/>
                    <a:pt x="3153" y="4589"/>
                  </a:cubicBezTo>
                  <a:cubicBezTo>
                    <a:pt x="3324" y="4612"/>
                    <a:pt x="3496" y="4624"/>
                    <a:pt x="3668" y="4624"/>
                  </a:cubicBezTo>
                  <a:cubicBezTo>
                    <a:pt x="4175" y="4624"/>
                    <a:pt x="4685" y="4524"/>
                    <a:pt x="5169" y="4334"/>
                  </a:cubicBezTo>
                  <a:lnTo>
                    <a:pt x="4590" y="3986"/>
                  </a:lnTo>
                  <a:cubicBezTo>
                    <a:pt x="4636" y="3708"/>
                    <a:pt x="4636" y="3407"/>
                    <a:pt x="4590" y="3106"/>
                  </a:cubicBezTo>
                  <a:lnTo>
                    <a:pt x="5239" y="2735"/>
                  </a:lnTo>
                  <a:cubicBezTo>
                    <a:pt x="5401" y="2642"/>
                    <a:pt x="5470" y="2410"/>
                    <a:pt x="5354" y="2225"/>
                  </a:cubicBezTo>
                  <a:lnTo>
                    <a:pt x="4821" y="1298"/>
                  </a:lnTo>
                  <a:cubicBezTo>
                    <a:pt x="4760" y="1191"/>
                    <a:pt x="4639" y="1125"/>
                    <a:pt x="4517" y="1125"/>
                  </a:cubicBezTo>
                  <a:cubicBezTo>
                    <a:pt x="4454" y="1125"/>
                    <a:pt x="4390" y="1142"/>
                    <a:pt x="4335" y="1182"/>
                  </a:cubicBezTo>
                  <a:lnTo>
                    <a:pt x="3663" y="1553"/>
                  </a:lnTo>
                  <a:cubicBezTo>
                    <a:pt x="3570" y="1460"/>
                    <a:pt x="3431" y="1367"/>
                    <a:pt x="3315" y="1298"/>
                  </a:cubicBezTo>
                  <a:cubicBezTo>
                    <a:pt x="3176" y="1228"/>
                    <a:pt x="3037" y="1159"/>
                    <a:pt x="2898" y="1113"/>
                  </a:cubicBezTo>
                  <a:lnTo>
                    <a:pt x="2898" y="371"/>
                  </a:lnTo>
                  <a:cubicBezTo>
                    <a:pt x="2898" y="162"/>
                    <a:pt x="2736" y="0"/>
                    <a:pt x="25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51"/>
            <p:cNvSpPr/>
            <p:nvPr/>
          </p:nvSpPr>
          <p:spPr>
            <a:xfrm>
              <a:off x="7917138" y="1305550"/>
              <a:ext cx="104900" cy="108450"/>
            </a:xfrm>
            <a:custGeom>
              <a:avLst/>
              <a:gdLst/>
              <a:ahLst/>
              <a:cxnLst/>
              <a:rect l="l" t="t" r="r" b="b"/>
              <a:pathLst>
                <a:path w="4196" h="4338" extrusionOk="0">
                  <a:moveTo>
                    <a:pt x="429" y="1"/>
                  </a:moveTo>
                  <a:cubicBezTo>
                    <a:pt x="379" y="1"/>
                    <a:pt x="329" y="2"/>
                    <a:pt x="279" y="4"/>
                  </a:cubicBezTo>
                  <a:lnTo>
                    <a:pt x="882" y="351"/>
                  </a:lnTo>
                  <a:cubicBezTo>
                    <a:pt x="835" y="629"/>
                    <a:pt x="835" y="931"/>
                    <a:pt x="882" y="1232"/>
                  </a:cubicBezTo>
                  <a:lnTo>
                    <a:pt x="233" y="1603"/>
                  </a:lnTo>
                  <a:cubicBezTo>
                    <a:pt x="47" y="1719"/>
                    <a:pt x="1" y="1927"/>
                    <a:pt x="94" y="2113"/>
                  </a:cubicBezTo>
                  <a:lnTo>
                    <a:pt x="627" y="3040"/>
                  </a:lnTo>
                  <a:cubicBezTo>
                    <a:pt x="703" y="3146"/>
                    <a:pt x="819" y="3213"/>
                    <a:pt x="943" y="3213"/>
                  </a:cubicBezTo>
                  <a:cubicBezTo>
                    <a:pt x="1007" y="3213"/>
                    <a:pt x="1073" y="3195"/>
                    <a:pt x="1136" y="3155"/>
                  </a:cubicBezTo>
                  <a:lnTo>
                    <a:pt x="1785" y="2785"/>
                  </a:lnTo>
                  <a:cubicBezTo>
                    <a:pt x="1901" y="2877"/>
                    <a:pt x="2017" y="2970"/>
                    <a:pt x="2156" y="3040"/>
                  </a:cubicBezTo>
                  <a:cubicBezTo>
                    <a:pt x="2272" y="3109"/>
                    <a:pt x="2411" y="3179"/>
                    <a:pt x="2550" y="3225"/>
                  </a:cubicBezTo>
                  <a:lnTo>
                    <a:pt x="2550" y="3990"/>
                  </a:lnTo>
                  <a:cubicBezTo>
                    <a:pt x="2550" y="4175"/>
                    <a:pt x="2712" y="4337"/>
                    <a:pt x="2921" y="4337"/>
                  </a:cubicBezTo>
                  <a:lnTo>
                    <a:pt x="4103" y="4337"/>
                  </a:lnTo>
                  <a:cubicBezTo>
                    <a:pt x="4196" y="3619"/>
                    <a:pt x="4126" y="2924"/>
                    <a:pt x="3848" y="2275"/>
                  </a:cubicBezTo>
                  <a:cubicBezTo>
                    <a:pt x="3715" y="2309"/>
                    <a:pt x="3584" y="2326"/>
                    <a:pt x="3456" y="2326"/>
                  </a:cubicBezTo>
                  <a:cubicBezTo>
                    <a:pt x="2468" y="2326"/>
                    <a:pt x="1686" y="1357"/>
                    <a:pt x="1994" y="351"/>
                  </a:cubicBezTo>
                  <a:cubicBezTo>
                    <a:pt x="1505" y="118"/>
                    <a:pt x="978" y="1"/>
                    <a:pt x="4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1"/>
            <p:cNvSpPr/>
            <p:nvPr/>
          </p:nvSpPr>
          <p:spPr>
            <a:xfrm>
              <a:off x="7819238" y="1297875"/>
              <a:ext cx="219025" cy="201875"/>
            </a:xfrm>
            <a:custGeom>
              <a:avLst/>
              <a:gdLst/>
              <a:ahLst/>
              <a:cxnLst/>
              <a:rect l="l" t="t" r="r" b="b"/>
              <a:pathLst>
                <a:path w="8761" h="8075" extrusionOk="0">
                  <a:moveTo>
                    <a:pt x="4297" y="601"/>
                  </a:moveTo>
                  <a:cubicBezTo>
                    <a:pt x="6064" y="601"/>
                    <a:pt x="7764" y="1971"/>
                    <a:pt x="7764" y="4042"/>
                  </a:cubicBezTo>
                  <a:cubicBezTo>
                    <a:pt x="7764" y="6113"/>
                    <a:pt x="6064" y="7483"/>
                    <a:pt x="4297" y="7483"/>
                  </a:cubicBezTo>
                  <a:cubicBezTo>
                    <a:pt x="3455" y="7483"/>
                    <a:pt x="2597" y="7171"/>
                    <a:pt x="1901" y="6475"/>
                  </a:cubicBezTo>
                  <a:cubicBezTo>
                    <a:pt x="556" y="5131"/>
                    <a:pt x="556" y="2953"/>
                    <a:pt x="1901" y="1608"/>
                  </a:cubicBezTo>
                  <a:cubicBezTo>
                    <a:pt x="2597" y="912"/>
                    <a:pt x="3455" y="601"/>
                    <a:pt x="4297" y="601"/>
                  </a:cubicBezTo>
                  <a:close/>
                  <a:moveTo>
                    <a:pt x="4328" y="1"/>
                  </a:moveTo>
                  <a:cubicBezTo>
                    <a:pt x="3811" y="1"/>
                    <a:pt x="3286" y="101"/>
                    <a:pt x="2781" y="311"/>
                  </a:cubicBezTo>
                  <a:cubicBezTo>
                    <a:pt x="997" y="1052"/>
                    <a:pt x="0" y="2929"/>
                    <a:pt x="371" y="4830"/>
                  </a:cubicBezTo>
                  <a:cubicBezTo>
                    <a:pt x="742" y="6707"/>
                    <a:pt x="2387" y="8074"/>
                    <a:pt x="4334" y="8074"/>
                  </a:cubicBezTo>
                  <a:cubicBezTo>
                    <a:pt x="5400" y="8074"/>
                    <a:pt x="6420" y="7657"/>
                    <a:pt x="7185" y="6892"/>
                  </a:cubicBezTo>
                  <a:cubicBezTo>
                    <a:pt x="8529" y="5525"/>
                    <a:pt x="8760" y="3393"/>
                    <a:pt x="7671" y="1794"/>
                  </a:cubicBezTo>
                  <a:cubicBezTo>
                    <a:pt x="6907" y="647"/>
                    <a:pt x="5641" y="1"/>
                    <a:pt x="43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77" name="Google Shape;2377;p51"/>
          <p:cNvGrpSpPr/>
          <p:nvPr/>
        </p:nvGrpSpPr>
        <p:grpSpPr>
          <a:xfrm>
            <a:off x="4886002" y="3355721"/>
            <a:ext cx="819378" cy="813441"/>
            <a:chOff x="4690013" y="4112700"/>
            <a:chExt cx="503675" cy="500025"/>
          </a:xfrm>
        </p:grpSpPr>
        <p:sp>
          <p:nvSpPr>
            <p:cNvPr id="2378" name="Google Shape;2378;p51"/>
            <p:cNvSpPr/>
            <p:nvPr/>
          </p:nvSpPr>
          <p:spPr>
            <a:xfrm>
              <a:off x="4786188" y="4112700"/>
              <a:ext cx="225400" cy="135600"/>
            </a:xfrm>
            <a:custGeom>
              <a:avLst/>
              <a:gdLst/>
              <a:ahLst/>
              <a:cxnLst/>
              <a:rect l="l" t="t" r="r" b="b"/>
              <a:pathLst>
                <a:path w="9016" h="5424" extrusionOk="0">
                  <a:moveTo>
                    <a:pt x="1368" y="1"/>
                  </a:moveTo>
                  <a:cubicBezTo>
                    <a:pt x="626" y="1"/>
                    <a:pt x="0" y="603"/>
                    <a:pt x="0" y="1368"/>
                  </a:cubicBezTo>
                  <a:lnTo>
                    <a:pt x="0" y="4404"/>
                  </a:lnTo>
                  <a:lnTo>
                    <a:pt x="4519" y="5424"/>
                  </a:lnTo>
                  <a:lnTo>
                    <a:pt x="9015" y="4404"/>
                  </a:lnTo>
                  <a:lnTo>
                    <a:pt x="9015" y="1368"/>
                  </a:lnTo>
                  <a:cubicBezTo>
                    <a:pt x="9015" y="603"/>
                    <a:pt x="8413" y="1"/>
                    <a:pt x="76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1"/>
            <p:cNvSpPr/>
            <p:nvPr/>
          </p:nvSpPr>
          <p:spPr>
            <a:xfrm>
              <a:off x="4786188" y="4112700"/>
              <a:ext cx="144275" cy="136175"/>
            </a:xfrm>
            <a:custGeom>
              <a:avLst/>
              <a:gdLst/>
              <a:ahLst/>
              <a:cxnLst/>
              <a:rect l="l" t="t" r="r" b="b"/>
              <a:pathLst>
                <a:path w="5771" h="5447" extrusionOk="0">
                  <a:moveTo>
                    <a:pt x="1368" y="1"/>
                  </a:moveTo>
                  <a:cubicBezTo>
                    <a:pt x="626" y="1"/>
                    <a:pt x="0" y="603"/>
                    <a:pt x="0" y="1368"/>
                  </a:cubicBezTo>
                  <a:lnTo>
                    <a:pt x="0" y="4427"/>
                  </a:lnTo>
                  <a:lnTo>
                    <a:pt x="4519" y="5447"/>
                  </a:lnTo>
                  <a:lnTo>
                    <a:pt x="5771" y="5146"/>
                  </a:lnTo>
                  <a:lnTo>
                    <a:pt x="2526" y="4427"/>
                  </a:lnTo>
                  <a:lnTo>
                    <a:pt x="2526" y="1368"/>
                  </a:lnTo>
                  <a:cubicBezTo>
                    <a:pt x="2526" y="603"/>
                    <a:pt x="3129" y="1"/>
                    <a:pt x="3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1"/>
            <p:cNvSpPr/>
            <p:nvPr/>
          </p:nvSpPr>
          <p:spPr>
            <a:xfrm>
              <a:off x="4891638" y="4133700"/>
              <a:ext cx="15075" cy="96650"/>
            </a:xfrm>
            <a:custGeom>
              <a:avLst/>
              <a:gdLst/>
              <a:ahLst/>
              <a:cxnLst/>
              <a:rect l="l" t="t" r="r" b="b"/>
              <a:pathLst>
                <a:path w="603" h="3866" extrusionOk="0">
                  <a:moveTo>
                    <a:pt x="301" y="1"/>
                  </a:moveTo>
                  <a:cubicBezTo>
                    <a:pt x="151" y="1"/>
                    <a:pt x="0" y="99"/>
                    <a:pt x="0" y="296"/>
                  </a:cubicBezTo>
                  <a:lnTo>
                    <a:pt x="0" y="3587"/>
                  </a:lnTo>
                  <a:cubicBezTo>
                    <a:pt x="0" y="3749"/>
                    <a:pt x="139" y="3865"/>
                    <a:pt x="301" y="3865"/>
                  </a:cubicBezTo>
                  <a:lnTo>
                    <a:pt x="325" y="3865"/>
                  </a:lnTo>
                  <a:cubicBezTo>
                    <a:pt x="487" y="3865"/>
                    <a:pt x="603" y="3726"/>
                    <a:pt x="603" y="3587"/>
                  </a:cubicBezTo>
                  <a:lnTo>
                    <a:pt x="603" y="296"/>
                  </a:lnTo>
                  <a:cubicBezTo>
                    <a:pt x="603" y="99"/>
                    <a:pt x="452"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1"/>
            <p:cNvSpPr/>
            <p:nvPr/>
          </p:nvSpPr>
          <p:spPr>
            <a:xfrm>
              <a:off x="4928138" y="4133700"/>
              <a:ext cx="15075" cy="96650"/>
            </a:xfrm>
            <a:custGeom>
              <a:avLst/>
              <a:gdLst/>
              <a:ahLst/>
              <a:cxnLst/>
              <a:rect l="l" t="t" r="r" b="b"/>
              <a:pathLst>
                <a:path w="603" h="3866" extrusionOk="0">
                  <a:moveTo>
                    <a:pt x="301" y="1"/>
                  </a:moveTo>
                  <a:cubicBezTo>
                    <a:pt x="151" y="1"/>
                    <a:pt x="0" y="99"/>
                    <a:pt x="0" y="296"/>
                  </a:cubicBezTo>
                  <a:lnTo>
                    <a:pt x="0" y="3587"/>
                  </a:lnTo>
                  <a:cubicBezTo>
                    <a:pt x="0" y="3749"/>
                    <a:pt x="139" y="3865"/>
                    <a:pt x="301" y="3865"/>
                  </a:cubicBezTo>
                  <a:lnTo>
                    <a:pt x="325" y="3865"/>
                  </a:lnTo>
                  <a:cubicBezTo>
                    <a:pt x="487" y="3865"/>
                    <a:pt x="603" y="3726"/>
                    <a:pt x="603" y="3587"/>
                  </a:cubicBezTo>
                  <a:lnTo>
                    <a:pt x="603" y="296"/>
                  </a:lnTo>
                  <a:cubicBezTo>
                    <a:pt x="603" y="99"/>
                    <a:pt x="452"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1"/>
            <p:cNvSpPr/>
            <p:nvPr/>
          </p:nvSpPr>
          <p:spPr>
            <a:xfrm>
              <a:off x="4965213" y="4133700"/>
              <a:ext cx="15075" cy="96650"/>
            </a:xfrm>
            <a:custGeom>
              <a:avLst/>
              <a:gdLst/>
              <a:ahLst/>
              <a:cxnLst/>
              <a:rect l="l" t="t" r="r" b="b"/>
              <a:pathLst>
                <a:path w="603" h="3866" extrusionOk="0">
                  <a:moveTo>
                    <a:pt x="302" y="1"/>
                  </a:moveTo>
                  <a:cubicBezTo>
                    <a:pt x="151" y="1"/>
                    <a:pt x="0" y="99"/>
                    <a:pt x="0" y="296"/>
                  </a:cubicBezTo>
                  <a:lnTo>
                    <a:pt x="0" y="3587"/>
                  </a:lnTo>
                  <a:cubicBezTo>
                    <a:pt x="0" y="3749"/>
                    <a:pt x="116" y="3865"/>
                    <a:pt x="278" y="3865"/>
                  </a:cubicBezTo>
                  <a:lnTo>
                    <a:pt x="302" y="3865"/>
                  </a:lnTo>
                  <a:cubicBezTo>
                    <a:pt x="464" y="3865"/>
                    <a:pt x="603" y="3726"/>
                    <a:pt x="603" y="3587"/>
                  </a:cubicBezTo>
                  <a:lnTo>
                    <a:pt x="603" y="296"/>
                  </a:lnTo>
                  <a:cubicBezTo>
                    <a:pt x="603" y="99"/>
                    <a:pt x="452" y="1"/>
                    <a:pt x="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51"/>
            <p:cNvSpPr/>
            <p:nvPr/>
          </p:nvSpPr>
          <p:spPr>
            <a:xfrm>
              <a:off x="4855138" y="4133700"/>
              <a:ext cx="15075" cy="96650"/>
            </a:xfrm>
            <a:custGeom>
              <a:avLst/>
              <a:gdLst/>
              <a:ahLst/>
              <a:cxnLst/>
              <a:rect l="l" t="t" r="r" b="b"/>
              <a:pathLst>
                <a:path w="603" h="3866" extrusionOk="0">
                  <a:moveTo>
                    <a:pt x="301" y="1"/>
                  </a:moveTo>
                  <a:cubicBezTo>
                    <a:pt x="151" y="1"/>
                    <a:pt x="0" y="99"/>
                    <a:pt x="0" y="296"/>
                  </a:cubicBezTo>
                  <a:lnTo>
                    <a:pt x="0" y="3587"/>
                  </a:lnTo>
                  <a:cubicBezTo>
                    <a:pt x="0" y="3749"/>
                    <a:pt x="116" y="3865"/>
                    <a:pt x="278" y="3865"/>
                  </a:cubicBezTo>
                  <a:lnTo>
                    <a:pt x="301" y="3865"/>
                  </a:lnTo>
                  <a:cubicBezTo>
                    <a:pt x="464" y="3865"/>
                    <a:pt x="603" y="3726"/>
                    <a:pt x="603" y="3587"/>
                  </a:cubicBezTo>
                  <a:lnTo>
                    <a:pt x="603" y="296"/>
                  </a:lnTo>
                  <a:cubicBezTo>
                    <a:pt x="603" y="99"/>
                    <a:pt x="452"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51"/>
            <p:cNvSpPr/>
            <p:nvPr/>
          </p:nvSpPr>
          <p:spPr>
            <a:xfrm>
              <a:off x="4740713" y="4223250"/>
              <a:ext cx="312000" cy="95150"/>
            </a:xfrm>
            <a:custGeom>
              <a:avLst/>
              <a:gdLst/>
              <a:ahLst/>
              <a:cxnLst/>
              <a:rect l="l" t="t" r="r" b="b"/>
              <a:pathLst>
                <a:path w="12480" h="3806" extrusionOk="0">
                  <a:moveTo>
                    <a:pt x="1318" y="1"/>
                  </a:moveTo>
                  <a:cubicBezTo>
                    <a:pt x="1" y="1"/>
                    <a:pt x="1" y="2026"/>
                    <a:pt x="1318" y="2026"/>
                  </a:cubicBezTo>
                  <a:cubicBezTo>
                    <a:pt x="1353" y="2026"/>
                    <a:pt x="1388" y="2024"/>
                    <a:pt x="1425" y="2021"/>
                  </a:cubicBezTo>
                  <a:lnTo>
                    <a:pt x="6338" y="3806"/>
                  </a:lnTo>
                  <a:lnTo>
                    <a:pt x="11228" y="2021"/>
                  </a:lnTo>
                  <a:cubicBezTo>
                    <a:pt x="12480" y="1929"/>
                    <a:pt x="12480" y="98"/>
                    <a:pt x="11228" y="5"/>
                  </a:cubicBezTo>
                  <a:lnTo>
                    <a:pt x="1425" y="5"/>
                  </a:lnTo>
                  <a:cubicBezTo>
                    <a:pt x="1388" y="2"/>
                    <a:pt x="1353" y="1"/>
                    <a:pt x="1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1"/>
            <p:cNvSpPr/>
            <p:nvPr/>
          </p:nvSpPr>
          <p:spPr>
            <a:xfrm>
              <a:off x="4740563" y="4222725"/>
              <a:ext cx="109375" cy="51175"/>
            </a:xfrm>
            <a:custGeom>
              <a:avLst/>
              <a:gdLst/>
              <a:ahLst/>
              <a:cxnLst/>
              <a:rect l="l" t="t" r="r" b="b"/>
              <a:pathLst>
                <a:path w="4375" h="2047" extrusionOk="0">
                  <a:moveTo>
                    <a:pt x="1344" y="0"/>
                  </a:moveTo>
                  <a:cubicBezTo>
                    <a:pt x="7" y="0"/>
                    <a:pt x="0" y="2047"/>
                    <a:pt x="1324" y="2047"/>
                  </a:cubicBezTo>
                  <a:cubicBezTo>
                    <a:pt x="1359" y="2047"/>
                    <a:pt x="1394" y="2045"/>
                    <a:pt x="1431" y="2042"/>
                  </a:cubicBezTo>
                  <a:lnTo>
                    <a:pt x="4374" y="2042"/>
                  </a:lnTo>
                  <a:cubicBezTo>
                    <a:pt x="4096" y="2042"/>
                    <a:pt x="3841" y="1927"/>
                    <a:pt x="3656" y="1741"/>
                  </a:cubicBezTo>
                  <a:cubicBezTo>
                    <a:pt x="3007" y="1115"/>
                    <a:pt x="3447" y="3"/>
                    <a:pt x="4374" y="3"/>
                  </a:cubicBezTo>
                  <a:lnTo>
                    <a:pt x="1431" y="3"/>
                  </a:lnTo>
                  <a:cubicBezTo>
                    <a:pt x="1402" y="1"/>
                    <a:pt x="1373" y="0"/>
                    <a:pt x="13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1"/>
            <p:cNvSpPr/>
            <p:nvPr/>
          </p:nvSpPr>
          <p:spPr>
            <a:xfrm>
              <a:off x="4690013" y="4273775"/>
              <a:ext cx="417175" cy="338950"/>
            </a:xfrm>
            <a:custGeom>
              <a:avLst/>
              <a:gdLst/>
              <a:ahLst/>
              <a:cxnLst/>
              <a:rect l="l" t="t" r="r" b="b"/>
              <a:pathLst>
                <a:path w="16687" h="13558" extrusionOk="0">
                  <a:moveTo>
                    <a:pt x="3870" y="0"/>
                  </a:moveTo>
                  <a:cubicBezTo>
                    <a:pt x="1738" y="0"/>
                    <a:pt x="0" y="1739"/>
                    <a:pt x="0" y="3871"/>
                  </a:cubicBezTo>
                  <a:lnTo>
                    <a:pt x="0" y="9688"/>
                  </a:lnTo>
                  <a:cubicBezTo>
                    <a:pt x="0" y="11820"/>
                    <a:pt x="1738" y="13558"/>
                    <a:pt x="3870" y="13558"/>
                  </a:cubicBezTo>
                  <a:lnTo>
                    <a:pt x="11286" y="13558"/>
                  </a:lnTo>
                  <a:lnTo>
                    <a:pt x="12700" y="12978"/>
                  </a:lnTo>
                  <a:cubicBezTo>
                    <a:pt x="14832" y="12978"/>
                    <a:pt x="16686" y="11820"/>
                    <a:pt x="16686" y="9688"/>
                  </a:cubicBezTo>
                  <a:lnTo>
                    <a:pt x="16686" y="3871"/>
                  </a:lnTo>
                  <a:cubicBezTo>
                    <a:pt x="16686" y="1739"/>
                    <a:pt x="14971" y="0"/>
                    <a:pt x="12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1"/>
            <p:cNvSpPr/>
            <p:nvPr/>
          </p:nvSpPr>
          <p:spPr>
            <a:xfrm>
              <a:off x="4690013" y="4273775"/>
              <a:ext cx="209750" cy="338950"/>
            </a:xfrm>
            <a:custGeom>
              <a:avLst/>
              <a:gdLst/>
              <a:ahLst/>
              <a:cxnLst/>
              <a:rect l="l" t="t" r="r" b="b"/>
              <a:pathLst>
                <a:path w="8390" h="13558" extrusionOk="0">
                  <a:moveTo>
                    <a:pt x="3870" y="0"/>
                  </a:moveTo>
                  <a:cubicBezTo>
                    <a:pt x="1738" y="0"/>
                    <a:pt x="0" y="1739"/>
                    <a:pt x="23" y="3871"/>
                  </a:cubicBezTo>
                  <a:lnTo>
                    <a:pt x="23" y="9688"/>
                  </a:lnTo>
                  <a:cubicBezTo>
                    <a:pt x="23" y="11820"/>
                    <a:pt x="1738" y="13535"/>
                    <a:pt x="3870" y="13558"/>
                  </a:cubicBezTo>
                  <a:lnTo>
                    <a:pt x="8390" y="13558"/>
                  </a:lnTo>
                  <a:cubicBezTo>
                    <a:pt x="6257" y="13558"/>
                    <a:pt x="4519" y="11820"/>
                    <a:pt x="4519" y="9688"/>
                  </a:cubicBezTo>
                  <a:lnTo>
                    <a:pt x="4519" y="3871"/>
                  </a:lnTo>
                  <a:cubicBezTo>
                    <a:pt x="4519" y="1739"/>
                    <a:pt x="6257" y="0"/>
                    <a:pt x="83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1"/>
            <p:cNvSpPr/>
            <p:nvPr/>
          </p:nvSpPr>
          <p:spPr>
            <a:xfrm>
              <a:off x="4992438" y="4518275"/>
              <a:ext cx="117050" cy="94450"/>
            </a:xfrm>
            <a:custGeom>
              <a:avLst/>
              <a:gdLst/>
              <a:ahLst/>
              <a:cxnLst/>
              <a:rect l="l" t="t" r="r" b="b"/>
              <a:pathLst>
                <a:path w="4682" h="3778" extrusionOk="0">
                  <a:moveTo>
                    <a:pt x="997" y="0"/>
                  </a:moveTo>
                  <a:lnTo>
                    <a:pt x="1" y="1877"/>
                  </a:lnTo>
                  <a:lnTo>
                    <a:pt x="997" y="3778"/>
                  </a:lnTo>
                  <a:lnTo>
                    <a:pt x="2805" y="3778"/>
                  </a:lnTo>
                  <a:cubicBezTo>
                    <a:pt x="3848" y="3778"/>
                    <a:pt x="4682" y="2920"/>
                    <a:pt x="4682" y="1877"/>
                  </a:cubicBezTo>
                  <a:cubicBezTo>
                    <a:pt x="4682" y="835"/>
                    <a:pt x="3848" y="0"/>
                    <a:pt x="28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1"/>
            <p:cNvSpPr/>
            <p:nvPr/>
          </p:nvSpPr>
          <p:spPr>
            <a:xfrm>
              <a:off x="4992438" y="4550725"/>
              <a:ext cx="117050" cy="62000"/>
            </a:xfrm>
            <a:custGeom>
              <a:avLst/>
              <a:gdLst/>
              <a:ahLst/>
              <a:cxnLst/>
              <a:rect l="l" t="t" r="r" b="b"/>
              <a:pathLst>
                <a:path w="4682" h="2480" extrusionOk="0">
                  <a:moveTo>
                    <a:pt x="302" y="0"/>
                  </a:moveTo>
                  <a:lnTo>
                    <a:pt x="1" y="579"/>
                  </a:lnTo>
                  <a:lnTo>
                    <a:pt x="997" y="2480"/>
                  </a:lnTo>
                  <a:lnTo>
                    <a:pt x="2805" y="2480"/>
                  </a:lnTo>
                  <a:cubicBezTo>
                    <a:pt x="3848" y="2480"/>
                    <a:pt x="4682" y="1622"/>
                    <a:pt x="4682" y="579"/>
                  </a:cubicBezTo>
                  <a:cubicBezTo>
                    <a:pt x="4682" y="394"/>
                    <a:pt x="4659" y="185"/>
                    <a:pt x="4589" y="0"/>
                  </a:cubicBezTo>
                  <a:cubicBezTo>
                    <a:pt x="4334" y="788"/>
                    <a:pt x="3616" y="1298"/>
                    <a:pt x="2805" y="1298"/>
                  </a:cubicBezTo>
                  <a:lnTo>
                    <a:pt x="997" y="1298"/>
                  </a:lnTo>
                  <a:lnTo>
                    <a:pt x="3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51"/>
            <p:cNvSpPr/>
            <p:nvPr/>
          </p:nvSpPr>
          <p:spPr>
            <a:xfrm>
              <a:off x="4925238" y="4518275"/>
              <a:ext cx="92150" cy="94450"/>
            </a:xfrm>
            <a:custGeom>
              <a:avLst/>
              <a:gdLst/>
              <a:ahLst/>
              <a:cxnLst/>
              <a:rect l="l" t="t" r="r" b="b"/>
              <a:pathLst>
                <a:path w="3686" h="3778" extrusionOk="0">
                  <a:moveTo>
                    <a:pt x="1877" y="0"/>
                  </a:moveTo>
                  <a:cubicBezTo>
                    <a:pt x="835" y="0"/>
                    <a:pt x="0" y="835"/>
                    <a:pt x="0" y="1877"/>
                  </a:cubicBezTo>
                  <a:cubicBezTo>
                    <a:pt x="0" y="2920"/>
                    <a:pt x="835" y="3778"/>
                    <a:pt x="1877" y="3778"/>
                  </a:cubicBezTo>
                  <a:lnTo>
                    <a:pt x="3685" y="3778"/>
                  </a:lnTo>
                  <a:lnTo>
                    <a:pt x="36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51"/>
            <p:cNvSpPr/>
            <p:nvPr/>
          </p:nvSpPr>
          <p:spPr>
            <a:xfrm>
              <a:off x="4917688" y="4550725"/>
              <a:ext cx="99700" cy="61425"/>
            </a:xfrm>
            <a:custGeom>
              <a:avLst/>
              <a:gdLst/>
              <a:ahLst/>
              <a:cxnLst/>
              <a:rect l="l" t="t" r="r" b="b"/>
              <a:pathLst>
                <a:path w="3988" h="2457" extrusionOk="0">
                  <a:moveTo>
                    <a:pt x="395" y="0"/>
                  </a:moveTo>
                  <a:lnTo>
                    <a:pt x="395" y="0"/>
                  </a:lnTo>
                  <a:cubicBezTo>
                    <a:pt x="1" y="1205"/>
                    <a:pt x="905" y="2457"/>
                    <a:pt x="2179" y="2457"/>
                  </a:cubicBezTo>
                  <a:lnTo>
                    <a:pt x="3987" y="2457"/>
                  </a:lnTo>
                  <a:lnTo>
                    <a:pt x="3987" y="1298"/>
                  </a:lnTo>
                  <a:lnTo>
                    <a:pt x="2179" y="1298"/>
                  </a:lnTo>
                  <a:cubicBezTo>
                    <a:pt x="1368" y="1298"/>
                    <a:pt x="650" y="765"/>
                    <a:pt x="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51"/>
            <p:cNvSpPr/>
            <p:nvPr/>
          </p:nvSpPr>
          <p:spPr>
            <a:xfrm>
              <a:off x="5012138" y="4454525"/>
              <a:ext cx="117050" cy="112425"/>
            </a:xfrm>
            <a:custGeom>
              <a:avLst/>
              <a:gdLst/>
              <a:ahLst/>
              <a:cxnLst/>
              <a:rect l="l" t="t" r="r" b="b"/>
              <a:pathLst>
                <a:path w="4682" h="4497" extrusionOk="0">
                  <a:moveTo>
                    <a:pt x="2075" y="1"/>
                  </a:moveTo>
                  <a:cubicBezTo>
                    <a:pt x="1594" y="1"/>
                    <a:pt x="1113" y="186"/>
                    <a:pt x="742" y="557"/>
                  </a:cubicBezTo>
                  <a:cubicBezTo>
                    <a:pt x="0" y="1276"/>
                    <a:pt x="0" y="2481"/>
                    <a:pt x="742" y="3222"/>
                  </a:cubicBezTo>
                  <a:lnTo>
                    <a:pt x="2017" y="4497"/>
                  </a:lnTo>
                  <a:lnTo>
                    <a:pt x="4033" y="3848"/>
                  </a:lnTo>
                  <a:lnTo>
                    <a:pt x="4682" y="1832"/>
                  </a:lnTo>
                  <a:lnTo>
                    <a:pt x="3407" y="557"/>
                  </a:lnTo>
                  <a:cubicBezTo>
                    <a:pt x="3036" y="186"/>
                    <a:pt x="2556" y="1"/>
                    <a:pt x="2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51"/>
            <p:cNvSpPr/>
            <p:nvPr/>
          </p:nvSpPr>
          <p:spPr>
            <a:xfrm>
              <a:off x="5012138" y="4459750"/>
              <a:ext cx="106050" cy="107200"/>
            </a:xfrm>
            <a:custGeom>
              <a:avLst/>
              <a:gdLst/>
              <a:ahLst/>
              <a:cxnLst/>
              <a:rect l="l" t="t" r="r" b="b"/>
              <a:pathLst>
                <a:path w="4242" h="4288" extrusionOk="0">
                  <a:moveTo>
                    <a:pt x="1206" y="1"/>
                  </a:moveTo>
                  <a:lnTo>
                    <a:pt x="1206" y="1"/>
                  </a:lnTo>
                  <a:cubicBezTo>
                    <a:pt x="1043" y="93"/>
                    <a:pt x="881" y="209"/>
                    <a:pt x="742" y="348"/>
                  </a:cubicBezTo>
                  <a:cubicBezTo>
                    <a:pt x="0" y="1067"/>
                    <a:pt x="0" y="2272"/>
                    <a:pt x="742" y="3013"/>
                  </a:cubicBezTo>
                  <a:lnTo>
                    <a:pt x="2017" y="4288"/>
                  </a:lnTo>
                  <a:lnTo>
                    <a:pt x="4033" y="3639"/>
                  </a:lnTo>
                  <a:lnTo>
                    <a:pt x="4242" y="3013"/>
                  </a:lnTo>
                  <a:lnTo>
                    <a:pt x="2828" y="3454"/>
                  </a:lnTo>
                  <a:lnTo>
                    <a:pt x="1553" y="2179"/>
                  </a:lnTo>
                  <a:cubicBezTo>
                    <a:pt x="997" y="1600"/>
                    <a:pt x="835" y="719"/>
                    <a:pt x="12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51"/>
            <p:cNvSpPr/>
            <p:nvPr/>
          </p:nvSpPr>
          <p:spPr>
            <a:xfrm>
              <a:off x="5062538" y="4500300"/>
              <a:ext cx="131150" cy="112250"/>
            </a:xfrm>
            <a:custGeom>
              <a:avLst/>
              <a:gdLst/>
              <a:ahLst/>
              <a:cxnLst/>
              <a:rect l="l" t="t" r="r" b="b"/>
              <a:pathLst>
                <a:path w="5246" h="4490" extrusionOk="0">
                  <a:moveTo>
                    <a:pt x="2666" y="1"/>
                  </a:moveTo>
                  <a:lnTo>
                    <a:pt x="1" y="2666"/>
                  </a:lnTo>
                  <a:lnTo>
                    <a:pt x="1275" y="3941"/>
                  </a:lnTo>
                  <a:cubicBezTo>
                    <a:pt x="1683" y="4327"/>
                    <a:pt x="2132" y="4490"/>
                    <a:pt x="2562" y="4490"/>
                  </a:cubicBezTo>
                  <a:cubicBezTo>
                    <a:pt x="4013" y="4490"/>
                    <a:pt x="5246" y="2634"/>
                    <a:pt x="3941" y="1275"/>
                  </a:cubicBezTo>
                  <a:lnTo>
                    <a:pt x="26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51"/>
            <p:cNvSpPr/>
            <p:nvPr/>
          </p:nvSpPr>
          <p:spPr>
            <a:xfrm>
              <a:off x="5062538" y="4546075"/>
              <a:ext cx="107225" cy="66425"/>
            </a:xfrm>
            <a:custGeom>
              <a:avLst/>
              <a:gdLst/>
              <a:ahLst/>
              <a:cxnLst/>
              <a:rect l="l" t="t" r="r" b="b"/>
              <a:pathLst>
                <a:path w="4289" h="2657" extrusionOk="0">
                  <a:moveTo>
                    <a:pt x="812" y="1"/>
                  </a:moveTo>
                  <a:lnTo>
                    <a:pt x="1" y="835"/>
                  </a:lnTo>
                  <a:lnTo>
                    <a:pt x="1275" y="2110"/>
                  </a:lnTo>
                  <a:cubicBezTo>
                    <a:pt x="1646" y="2480"/>
                    <a:pt x="2122" y="2656"/>
                    <a:pt x="2595" y="2656"/>
                  </a:cubicBezTo>
                  <a:cubicBezTo>
                    <a:pt x="3274" y="2656"/>
                    <a:pt x="3946" y="2293"/>
                    <a:pt x="4288" y="1623"/>
                  </a:cubicBezTo>
                  <a:lnTo>
                    <a:pt x="4288" y="1623"/>
                  </a:lnTo>
                  <a:cubicBezTo>
                    <a:pt x="4011" y="1761"/>
                    <a:pt x="3715" y="1829"/>
                    <a:pt x="3423" y="1829"/>
                  </a:cubicBezTo>
                  <a:cubicBezTo>
                    <a:pt x="2931" y="1829"/>
                    <a:pt x="2450" y="1638"/>
                    <a:pt x="2087" y="1275"/>
                  </a:cubicBezTo>
                  <a:lnTo>
                    <a:pt x="8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51"/>
            <p:cNvSpPr/>
            <p:nvPr/>
          </p:nvSpPr>
          <p:spPr>
            <a:xfrm>
              <a:off x="4815738" y="4371100"/>
              <a:ext cx="166875" cy="144300"/>
            </a:xfrm>
            <a:custGeom>
              <a:avLst/>
              <a:gdLst/>
              <a:ahLst/>
              <a:cxnLst/>
              <a:rect l="l" t="t" r="r" b="b"/>
              <a:pathLst>
                <a:path w="6675" h="5772" extrusionOk="0">
                  <a:moveTo>
                    <a:pt x="394" y="1"/>
                  </a:moveTo>
                  <a:cubicBezTo>
                    <a:pt x="0" y="1"/>
                    <a:pt x="0" y="603"/>
                    <a:pt x="394" y="603"/>
                  </a:cubicBezTo>
                  <a:lnTo>
                    <a:pt x="927" y="603"/>
                  </a:lnTo>
                  <a:cubicBezTo>
                    <a:pt x="927" y="603"/>
                    <a:pt x="950" y="627"/>
                    <a:pt x="950" y="627"/>
                  </a:cubicBezTo>
                  <a:lnTo>
                    <a:pt x="950" y="1229"/>
                  </a:lnTo>
                  <a:cubicBezTo>
                    <a:pt x="950" y="2434"/>
                    <a:pt x="1831" y="3454"/>
                    <a:pt x="3036" y="3593"/>
                  </a:cubicBezTo>
                  <a:lnTo>
                    <a:pt x="3036" y="5169"/>
                  </a:lnTo>
                  <a:lnTo>
                    <a:pt x="2202" y="5169"/>
                  </a:lnTo>
                  <a:cubicBezTo>
                    <a:pt x="1785" y="5169"/>
                    <a:pt x="1785" y="5771"/>
                    <a:pt x="2202" y="5771"/>
                  </a:cubicBezTo>
                  <a:lnTo>
                    <a:pt x="4473" y="5771"/>
                  </a:lnTo>
                  <a:cubicBezTo>
                    <a:pt x="4867" y="5771"/>
                    <a:pt x="4867" y="5169"/>
                    <a:pt x="4473" y="5169"/>
                  </a:cubicBezTo>
                  <a:lnTo>
                    <a:pt x="3639" y="5169"/>
                  </a:lnTo>
                  <a:lnTo>
                    <a:pt x="3639" y="3616"/>
                  </a:lnTo>
                  <a:cubicBezTo>
                    <a:pt x="4821" y="3454"/>
                    <a:pt x="5724" y="2434"/>
                    <a:pt x="5724" y="1252"/>
                  </a:cubicBezTo>
                  <a:lnTo>
                    <a:pt x="5724" y="627"/>
                  </a:lnTo>
                  <a:cubicBezTo>
                    <a:pt x="5724" y="627"/>
                    <a:pt x="5724" y="603"/>
                    <a:pt x="5748" y="603"/>
                  </a:cubicBezTo>
                  <a:lnTo>
                    <a:pt x="6281" y="603"/>
                  </a:lnTo>
                  <a:cubicBezTo>
                    <a:pt x="6675" y="603"/>
                    <a:pt x="6675" y="1"/>
                    <a:pt x="6281" y="1"/>
                  </a:cubicBezTo>
                  <a:lnTo>
                    <a:pt x="5724" y="1"/>
                  </a:lnTo>
                  <a:cubicBezTo>
                    <a:pt x="5377" y="1"/>
                    <a:pt x="5099" y="279"/>
                    <a:pt x="5099" y="627"/>
                  </a:cubicBezTo>
                  <a:lnTo>
                    <a:pt x="5099" y="1229"/>
                  </a:lnTo>
                  <a:cubicBezTo>
                    <a:pt x="5099" y="2110"/>
                    <a:pt x="4473" y="2851"/>
                    <a:pt x="3615" y="2990"/>
                  </a:cubicBezTo>
                  <a:lnTo>
                    <a:pt x="3615" y="603"/>
                  </a:lnTo>
                  <a:lnTo>
                    <a:pt x="4450" y="603"/>
                  </a:lnTo>
                  <a:cubicBezTo>
                    <a:pt x="4844" y="603"/>
                    <a:pt x="4844" y="1"/>
                    <a:pt x="4450" y="1"/>
                  </a:cubicBezTo>
                  <a:lnTo>
                    <a:pt x="2179" y="1"/>
                  </a:lnTo>
                  <a:cubicBezTo>
                    <a:pt x="1785" y="1"/>
                    <a:pt x="1785" y="603"/>
                    <a:pt x="2179" y="603"/>
                  </a:cubicBezTo>
                  <a:lnTo>
                    <a:pt x="3013" y="603"/>
                  </a:lnTo>
                  <a:lnTo>
                    <a:pt x="3013" y="2990"/>
                  </a:lnTo>
                  <a:cubicBezTo>
                    <a:pt x="2155" y="2851"/>
                    <a:pt x="1530" y="2110"/>
                    <a:pt x="1530" y="1229"/>
                  </a:cubicBezTo>
                  <a:lnTo>
                    <a:pt x="1530" y="627"/>
                  </a:lnTo>
                  <a:cubicBezTo>
                    <a:pt x="1530" y="279"/>
                    <a:pt x="1252" y="1"/>
                    <a:pt x="9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3558;p61">
            <a:extLst>
              <a:ext uri="{FF2B5EF4-FFF2-40B4-BE49-F238E27FC236}">
                <a16:creationId xmlns:a16="http://schemas.microsoft.com/office/drawing/2014/main" id="{62624844-F77F-4A4C-A2BC-392758917002}"/>
              </a:ext>
            </a:extLst>
          </p:cNvPr>
          <p:cNvGrpSpPr/>
          <p:nvPr/>
        </p:nvGrpSpPr>
        <p:grpSpPr>
          <a:xfrm>
            <a:off x="1325889" y="3372724"/>
            <a:ext cx="822960" cy="822960"/>
            <a:chOff x="7621663" y="1966100"/>
            <a:chExt cx="513300" cy="500050"/>
          </a:xfrm>
        </p:grpSpPr>
        <p:sp>
          <p:nvSpPr>
            <p:cNvPr id="72" name="Google Shape;3559;p61">
              <a:extLst>
                <a:ext uri="{FF2B5EF4-FFF2-40B4-BE49-F238E27FC236}">
                  <a16:creationId xmlns:a16="http://schemas.microsoft.com/office/drawing/2014/main" id="{C81CB99D-020E-0B40-9868-DD0D08CD5B60}"/>
                </a:ext>
              </a:extLst>
            </p:cNvPr>
            <p:cNvSpPr/>
            <p:nvPr/>
          </p:nvSpPr>
          <p:spPr>
            <a:xfrm>
              <a:off x="7732913" y="2375150"/>
              <a:ext cx="187150" cy="91000"/>
            </a:xfrm>
            <a:custGeom>
              <a:avLst/>
              <a:gdLst/>
              <a:ahLst/>
              <a:cxnLst/>
              <a:rect l="l" t="t" r="r" b="b"/>
              <a:pathLst>
                <a:path w="7486" h="3640" extrusionOk="0">
                  <a:moveTo>
                    <a:pt x="3755" y="1"/>
                  </a:moveTo>
                  <a:cubicBezTo>
                    <a:pt x="1715" y="1"/>
                    <a:pt x="70" y="1600"/>
                    <a:pt x="0" y="3639"/>
                  </a:cubicBezTo>
                  <a:lnTo>
                    <a:pt x="7486" y="3639"/>
                  </a:lnTo>
                  <a:cubicBezTo>
                    <a:pt x="7416" y="1600"/>
                    <a:pt x="5771" y="1"/>
                    <a:pt x="3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560;p61">
              <a:extLst>
                <a:ext uri="{FF2B5EF4-FFF2-40B4-BE49-F238E27FC236}">
                  <a16:creationId xmlns:a16="http://schemas.microsoft.com/office/drawing/2014/main" id="{51B0C1FF-D794-DD44-9325-7D03569207AF}"/>
                </a:ext>
              </a:extLst>
            </p:cNvPr>
            <p:cNvSpPr/>
            <p:nvPr/>
          </p:nvSpPr>
          <p:spPr>
            <a:xfrm>
              <a:off x="7732913" y="2372375"/>
              <a:ext cx="118200" cy="93775"/>
            </a:xfrm>
            <a:custGeom>
              <a:avLst/>
              <a:gdLst/>
              <a:ahLst/>
              <a:cxnLst/>
              <a:rect l="l" t="t" r="r" b="b"/>
              <a:pathLst>
                <a:path w="4728" h="3751" extrusionOk="0">
                  <a:moveTo>
                    <a:pt x="3739" y="1"/>
                  </a:moveTo>
                  <a:cubicBezTo>
                    <a:pt x="1747" y="1"/>
                    <a:pt x="0" y="1619"/>
                    <a:pt x="0" y="3750"/>
                  </a:cubicBezTo>
                  <a:lnTo>
                    <a:pt x="1993" y="3750"/>
                  </a:lnTo>
                  <a:cubicBezTo>
                    <a:pt x="1993" y="2058"/>
                    <a:pt x="3106" y="575"/>
                    <a:pt x="4728" y="135"/>
                  </a:cubicBezTo>
                  <a:cubicBezTo>
                    <a:pt x="4396" y="44"/>
                    <a:pt x="4064" y="1"/>
                    <a:pt x="37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561;p61">
              <a:extLst>
                <a:ext uri="{FF2B5EF4-FFF2-40B4-BE49-F238E27FC236}">
                  <a16:creationId xmlns:a16="http://schemas.microsoft.com/office/drawing/2014/main" id="{937632DB-1AD2-FB4D-9FC8-667B6D8A4D6E}"/>
                </a:ext>
              </a:extLst>
            </p:cNvPr>
            <p:cNvSpPr/>
            <p:nvPr/>
          </p:nvSpPr>
          <p:spPr>
            <a:xfrm>
              <a:off x="7621663" y="2005375"/>
              <a:ext cx="414275" cy="208225"/>
            </a:xfrm>
            <a:custGeom>
              <a:avLst/>
              <a:gdLst/>
              <a:ahLst/>
              <a:cxnLst/>
              <a:rect l="l" t="t" r="r" b="b"/>
              <a:pathLst>
                <a:path w="16571" h="8329" extrusionOk="0">
                  <a:moveTo>
                    <a:pt x="7896" y="1"/>
                  </a:moveTo>
                  <a:cubicBezTo>
                    <a:pt x="6232" y="1"/>
                    <a:pt x="5563" y="1536"/>
                    <a:pt x="5563" y="1536"/>
                  </a:cubicBezTo>
                  <a:cubicBezTo>
                    <a:pt x="5450" y="1494"/>
                    <a:pt x="4515" y="1095"/>
                    <a:pt x="3522" y="1095"/>
                  </a:cubicBezTo>
                  <a:cubicBezTo>
                    <a:pt x="2873" y="1095"/>
                    <a:pt x="2200" y="1265"/>
                    <a:pt x="1715" y="1814"/>
                  </a:cubicBezTo>
                  <a:cubicBezTo>
                    <a:pt x="1" y="3784"/>
                    <a:pt x="1715" y="5707"/>
                    <a:pt x="1715" y="5707"/>
                  </a:cubicBezTo>
                  <a:cubicBezTo>
                    <a:pt x="1689" y="5705"/>
                    <a:pt x="1662" y="5705"/>
                    <a:pt x="1635" y="5705"/>
                  </a:cubicBezTo>
                  <a:cubicBezTo>
                    <a:pt x="928" y="5705"/>
                    <a:pt x="325" y="6290"/>
                    <a:pt x="325" y="7005"/>
                  </a:cubicBezTo>
                  <a:cubicBezTo>
                    <a:pt x="325" y="7742"/>
                    <a:pt x="928" y="8328"/>
                    <a:pt x="1635" y="8328"/>
                  </a:cubicBezTo>
                  <a:cubicBezTo>
                    <a:pt x="1662" y="8328"/>
                    <a:pt x="1689" y="8328"/>
                    <a:pt x="1715" y="8326"/>
                  </a:cubicBezTo>
                  <a:lnTo>
                    <a:pt x="14230" y="8326"/>
                  </a:lnTo>
                  <a:cubicBezTo>
                    <a:pt x="15389" y="8326"/>
                    <a:pt x="15991" y="6912"/>
                    <a:pt x="15157" y="6078"/>
                  </a:cubicBezTo>
                  <a:cubicBezTo>
                    <a:pt x="14902" y="5846"/>
                    <a:pt x="14578" y="5707"/>
                    <a:pt x="14230" y="5707"/>
                  </a:cubicBezTo>
                  <a:lnTo>
                    <a:pt x="14137" y="5707"/>
                  </a:lnTo>
                  <a:cubicBezTo>
                    <a:pt x="15273" y="5267"/>
                    <a:pt x="16571" y="2625"/>
                    <a:pt x="15574" y="748"/>
                  </a:cubicBezTo>
                  <a:lnTo>
                    <a:pt x="15574" y="748"/>
                  </a:lnTo>
                  <a:cubicBezTo>
                    <a:pt x="15574" y="748"/>
                    <a:pt x="14729" y="1573"/>
                    <a:pt x="13116" y="1573"/>
                  </a:cubicBezTo>
                  <a:cubicBezTo>
                    <a:pt x="12251" y="1573"/>
                    <a:pt x="11167" y="1336"/>
                    <a:pt x="9873" y="609"/>
                  </a:cubicBezTo>
                  <a:cubicBezTo>
                    <a:pt x="9099" y="167"/>
                    <a:pt x="8443" y="1"/>
                    <a:pt x="78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562;p61">
              <a:extLst>
                <a:ext uri="{FF2B5EF4-FFF2-40B4-BE49-F238E27FC236}">
                  <a16:creationId xmlns:a16="http://schemas.microsoft.com/office/drawing/2014/main" id="{C0E5A6A0-4276-C344-B538-EA0E9351A920}"/>
                </a:ext>
              </a:extLst>
            </p:cNvPr>
            <p:cNvSpPr/>
            <p:nvPr/>
          </p:nvSpPr>
          <p:spPr>
            <a:xfrm>
              <a:off x="7621663" y="2032575"/>
              <a:ext cx="139075" cy="180525"/>
            </a:xfrm>
            <a:custGeom>
              <a:avLst/>
              <a:gdLst/>
              <a:ahLst/>
              <a:cxnLst/>
              <a:rect l="l" t="t" r="r" b="b"/>
              <a:pathLst>
                <a:path w="5563" h="7221" extrusionOk="0">
                  <a:moveTo>
                    <a:pt x="3538" y="0"/>
                  </a:moveTo>
                  <a:cubicBezTo>
                    <a:pt x="2885" y="0"/>
                    <a:pt x="2205" y="172"/>
                    <a:pt x="1715" y="726"/>
                  </a:cubicBezTo>
                  <a:cubicBezTo>
                    <a:pt x="1" y="2672"/>
                    <a:pt x="1715" y="4619"/>
                    <a:pt x="1715" y="4619"/>
                  </a:cubicBezTo>
                  <a:cubicBezTo>
                    <a:pt x="1689" y="4617"/>
                    <a:pt x="1662" y="4617"/>
                    <a:pt x="1635" y="4617"/>
                  </a:cubicBezTo>
                  <a:cubicBezTo>
                    <a:pt x="928" y="4617"/>
                    <a:pt x="325" y="5202"/>
                    <a:pt x="325" y="5917"/>
                  </a:cubicBezTo>
                  <a:cubicBezTo>
                    <a:pt x="325" y="6641"/>
                    <a:pt x="907" y="7220"/>
                    <a:pt x="1599" y="7220"/>
                  </a:cubicBezTo>
                  <a:cubicBezTo>
                    <a:pt x="1637" y="7220"/>
                    <a:pt x="1676" y="7218"/>
                    <a:pt x="1715" y="7215"/>
                  </a:cubicBezTo>
                  <a:lnTo>
                    <a:pt x="5308" y="7215"/>
                  </a:lnTo>
                  <a:cubicBezTo>
                    <a:pt x="5284" y="6751"/>
                    <a:pt x="5053" y="6311"/>
                    <a:pt x="4659" y="6033"/>
                  </a:cubicBezTo>
                  <a:lnTo>
                    <a:pt x="4682" y="6033"/>
                  </a:lnTo>
                  <a:cubicBezTo>
                    <a:pt x="2541" y="4384"/>
                    <a:pt x="3565" y="362"/>
                    <a:pt x="5158" y="362"/>
                  </a:cubicBezTo>
                  <a:cubicBezTo>
                    <a:pt x="5290" y="362"/>
                    <a:pt x="5425" y="389"/>
                    <a:pt x="5563" y="448"/>
                  </a:cubicBezTo>
                  <a:cubicBezTo>
                    <a:pt x="5451" y="392"/>
                    <a:pt x="4526" y="0"/>
                    <a:pt x="35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563;p61">
              <a:extLst>
                <a:ext uri="{FF2B5EF4-FFF2-40B4-BE49-F238E27FC236}">
                  <a16:creationId xmlns:a16="http://schemas.microsoft.com/office/drawing/2014/main" id="{FF9352E4-99E3-1440-A866-0FDCEE5C43F9}"/>
                </a:ext>
              </a:extLst>
            </p:cNvPr>
            <p:cNvSpPr/>
            <p:nvPr/>
          </p:nvSpPr>
          <p:spPr>
            <a:xfrm>
              <a:off x="7663963" y="2132975"/>
              <a:ext cx="325050" cy="267850"/>
            </a:xfrm>
            <a:custGeom>
              <a:avLst/>
              <a:gdLst/>
              <a:ahLst/>
              <a:cxnLst/>
              <a:rect l="l" t="t" r="r" b="b"/>
              <a:pathLst>
                <a:path w="13002" h="10714" extrusionOk="0">
                  <a:moveTo>
                    <a:pt x="4519" y="1"/>
                  </a:moveTo>
                  <a:cubicBezTo>
                    <a:pt x="4519" y="1"/>
                    <a:pt x="3847" y="2156"/>
                    <a:pt x="1993" y="2503"/>
                  </a:cubicBezTo>
                  <a:cubicBezTo>
                    <a:pt x="1785" y="2272"/>
                    <a:pt x="1507" y="2133"/>
                    <a:pt x="1229" y="2133"/>
                  </a:cubicBezTo>
                  <a:cubicBezTo>
                    <a:pt x="533" y="2133"/>
                    <a:pt x="0" y="2874"/>
                    <a:pt x="0" y="3801"/>
                  </a:cubicBezTo>
                  <a:cubicBezTo>
                    <a:pt x="0" y="4705"/>
                    <a:pt x="533" y="5470"/>
                    <a:pt x="1229" y="5470"/>
                  </a:cubicBezTo>
                  <a:cubicBezTo>
                    <a:pt x="1530" y="5447"/>
                    <a:pt x="1831" y="5308"/>
                    <a:pt x="2017" y="5053"/>
                  </a:cubicBezTo>
                  <a:cubicBezTo>
                    <a:pt x="2271" y="6837"/>
                    <a:pt x="3546" y="8320"/>
                    <a:pt x="5284" y="8807"/>
                  </a:cubicBezTo>
                  <a:lnTo>
                    <a:pt x="5284" y="9479"/>
                  </a:lnTo>
                  <a:cubicBezTo>
                    <a:pt x="5284" y="10302"/>
                    <a:pt x="5898" y="10713"/>
                    <a:pt x="6513" y="10713"/>
                  </a:cubicBezTo>
                  <a:cubicBezTo>
                    <a:pt x="7127" y="10713"/>
                    <a:pt x="7741" y="10302"/>
                    <a:pt x="7741" y="9479"/>
                  </a:cubicBezTo>
                  <a:lnTo>
                    <a:pt x="7741" y="8807"/>
                  </a:lnTo>
                  <a:cubicBezTo>
                    <a:pt x="7857" y="8761"/>
                    <a:pt x="7996" y="8714"/>
                    <a:pt x="8112" y="8668"/>
                  </a:cubicBezTo>
                  <a:cubicBezTo>
                    <a:pt x="9664" y="8089"/>
                    <a:pt x="10754" y="6698"/>
                    <a:pt x="10985" y="5053"/>
                  </a:cubicBezTo>
                  <a:cubicBezTo>
                    <a:pt x="11171" y="5308"/>
                    <a:pt x="11472" y="5447"/>
                    <a:pt x="11773" y="5470"/>
                  </a:cubicBezTo>
                  <a:cubicBezTo>
                    <a:pt x="12469" y="5470"/>
                    <a:pt x="13002" y="4728"/>
                    <a:pt x="13002" y="3801"/>
                  </a:cubicBezTo>
                  <a:cubicBezTo>
                    <a:pt x="13002" y="2874"/>
                    <a:pt x="12445" y="2133"/>
                    <a:pt x="11773" y="2133"/>
                  </a:cubicBezTo>
                  <a:cubicBezTo>
                    <a:pt x="11472" y="2133"/>
                    <a:pt x="11217" y="2272"/>
                    <a:pt x="11009" y="2480"/>
                  </a:cubicBezTo>
                  <a:lnTo>
                    <a:pt x="11009" y="2364"/>
                  </a:lnTo>
                  <a:cubicBezTo>
                    <a:pt x="11009" y="2017"/>
                    <a:pt x="10962" y="1646"/>
                    <a:pt x="10893" y="1298"/>
                  </a:cubicBezTo>
                  <a:cubicBezTo>
                    <a:pt x="9935" y="1532"/>
                    <a:pt x="9109" y="1626"/>
                    <a:pt x="8399" y="1626"/>
                  </a:cubicBezTo>
                  <a:cubicBezTo>
                    <a:pt x="5453" y="1626"/>
                    <a:pt x="4519" y="1"/>
                    <a:pt x="4519" y="1"/>
                  </a:cubicBezTo>
                  <a:close/>
                </a:path>
              </a:pathLst>
            </a:custGeom>
            <a:solidFill>
              <a:srgbClr val="DC9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564;p61">
              <a:extLst>
                <a:ext uri="{FF2B5EF4-FFF2-40B4-BE49-F238E27FC236}">
                  <a16:creationId xmlns:a16="http://schemas.microsoft.com/office/drawing/2014/main" id="{62F7B370-3E92-5341-82A6-0E26994474F8}"/>
                </a:ext>
              </a:extLst>
            </p:cNvPr>
            <p:cNvSpPr/>
            <p:nvPr/>
          </p:nvSpPr>
          <p:spPr>
            <a:xfrm>
              <a:off x="7663963" y="2186275"/>
              <a:ext cx="202800" cy="214550"/>
            </a:xfrm>
            <a:custGeom>
              <a:avLst/>
              <a:gdLst/>
              <a:ahLst/>
              <a:cxnLst/>
              <a:rect l="l" t="t" r="r" b="b"/>
              <a:pathLst>
                <a:path w="8112" h="8582" extrusionOk="0">
                  <a:moveTo>
                    <a:pt x="1229" y="1"/>
                  </a:moveTo>
                  <a:cubicBezTo>
                    <a:pt x="533" y="1"/>
                    <a:pt x="0" y="742"/>
                    <a:pt x="0" y="1669"/>
                  </a:cubicBezTo>
                  <a:cubicBezTo>
                    <a:pt x="0" y="2596"/>
                    <a:pt x="533" y="3338"/>
                    <a:pt x="1229" y="3338"/>
                  </a:cubicBezTo>
                  <a:cubicBezTo>
                    <a:pt x="1530" y="3315"/>
                    <a:pt x="1831" y="3176"/>
                    <a:pt x="2017" y="2921"/>
                  </a:cubicBezTo>
                  <a:cubicBezTo>
                    <a:pt x="2271" y="4705"/>
                    <a:pt x="3546" y="6188"/>
                    <a:pt x="5284" y="6675"/>
                  </a:cubicBezTo>
                  <a:lnTo>
                    <a:pt x="5284" y="7347"/>
                  </a:lnTo>
                  <a:cubicBezTo>
                    <a:pt x="5284" y="8170"/>
                    <a:pt x="5898" y="8581"/>
                    <a:pt x="6513" y="8581"/>
                  </a:cubicBezTo>
                  <a:cubicBezTo>
                    <a:pt x="7127" y="8581"/>
                    <a:pt x="7741" y="8170"/>
                    <a:pt x="7741" y="7347"/>
                  </a:cubicBezTo>
                  <a:lnTo>
                    <a:pt x="7741" y="6675"/>
                  </a:lnTo>
                  <a:cubicBezTo>
                    <a:pt x="7854" y="6630"/>
                    <a:pt x="7989" y="6585"/>
                    <a:pt x="8103" y="6540"/>
                  </a:cubicBezTo>
                  <a:lnTo>
                    <a:pt x="8103" y="6540"/>
                  </a:lnTo>
                  <a:cubicBezTo>
                    <a:pt x="8106" y="6546"/>
                    <a:pt x="8109" y="6553"/>
                    <a:pt x="8112" y="6559"/>
                  </a:cubicBezTo>
                  <a:lnTo>
                    <a:pt x="8112" y="6536"/>
                  </a:lnTo>
                  <a:cubicBezTo>
                    <a:pt x="8109" y="6537"/>
                    <a:pt x="8106" y="6538"/>
                    <a:pt x="8103" y="6540"/>
                  </a:cubicBezTo>
                  <a:lnTo>
                    <a:pt x="8103" y="6540"/>
                  </a:lnTo>
                  <a:cubicBezTo>
                    <a:pt x="8031" y="6390"/>
                    <a:pt x="7896" y="6304"/>
                    <a:pt x="7741" y="6304"/>
                  </a:cubicBezTo>
                  <a:cubicBezTo>
                    <a:pt x="4960" y="6304"/>
                    <a:pt x="2712" y="3801"/>
                    <a:pt x="2712" y="696"/>
                  </a:cubicBezTo>
                  <a:lnTo>
                    <a:pt x="2712" y="117"/>
                  </a:lnTo>
                  <a:cubicBezTo>
                    <a:pt x="2480" y="232"/>
                    <a:pt x="2248" y="325"/>
                    <a:pt x="1993" y="371"/>
                  </a:cubicBezTo>
                  <a:cubicBezTo>
                    <a:pt x="1785" y="140"/>
                    <a:pt x="1507" y="1"/>
                    <a:pt x="1229"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565;p61">
              <a:extLst>
                <a:ext uri="{FF2B5EF4-FFF2-40B4-BE49-F238E27FC236}">
                  <a16:creationId xmlns:a16="http://schemas.microsoft.com/office/drawing/2014/main" id="{C16D9AE4-6CCC-6F49-A2E2-7281154070E9}"/>
                </a:ext>
              </a:extLst>
            </p:cNvPr>
            <p:cNvSpPr/>
            <p:nvPr/>
          </p:nvSpPr>
          <p:spPr>
            <a:xfrm>
              <a:off x="7792013" y="2200325"/>
              <a:ext cx="15075" cy="34650"/>
            </a:xfrm>
            <a:custGeom>
              <a:avLst/>
              <a:gdLst/>
              <a:ahLst/>
              <a:cxnLst/>
              <a:rect l="l" t="t" r="r" b="b"/>
              <a:pathLst>
                <a:path w="603" h="1386" extrusionOk="0">
                  <a:moveTo>
                    <a:pt x="301" y="1"/>
                  </a:moveTo>
                  <a:cubicBezTo>
                    <a:pt x="151" y="1"/>
                    <a:pt x="0" y="99"/>
                    <a:pt x="0" y="296"/>
                  </a:cubicBezTo>
                  <a:lnTo>
                    <a:pt x="0" y="1084"/>
                  </a:lnTo>
                  <a:cubicBezTo>
                    <a:pt x="0" y="1246"/>
                    <a:pt x="116" y="1385"/>
                    <a:pt x="278" y="1385"/>
                  </a:cubicBezTo>
                  <a:lnTo>
                    <a:pt x="301" y="1385"/>
                  </a:lnTo>
                  <a:cubicBezTo>
                    <a:pt x="464" y="1385"/>
                    <a:pt x="603" y="1246"/>
                    <a:pt x="603" y="1084"/>
                  </a:cubicBezTo>
                  <a:lnTo>
                    <a:pt x="603" y="296"/>
                  </a:lnTo>
                  <a:cubicBezTo>
                    <a:pt x="603" y="99"/>
                    <a:pt x="452" y="1"/>
                    <a:pt x="3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566;p61">
              <a:extLst>
                <a:ext uri="{FF2B5EF4-FFF2-40B4-BE49-F238E27FC236}">
                  <a16:creationId xmlns:a16="http://schemas.microsoft.com/office/drawing/2014/main" id="{C913DD5C-B051-FE4F-9C12-686531A8C8D9}"/>
                </a:ext>
              </a:extLst>
            </p:cNvPr>
            <p:cNvSpPr/>
            <p:nvPr/>
          </p:nvSpPr>
          <p:spPr>
            <a:xfrm>
              <a:off x="7846463" y="2200325"/>
              <a:ext cx="15100" cy="34650"/>
            </a:xfrm>
            <a:custGeom>
              <a:avLst/>
              <a:gdLst/>
              <a:ahLst/>
              <a:cxnLst/>
              <a:rect l="l" t="t" r="r" b="b"/>
              <a:pathLst>
                <a:path w="604" h="1386" extrusionOk="0">
                  <a:moveTo>
                    <a:pt x="302" y="1"/>
                  </a:moveTo>
                  <a:cubicBezTo>
                    <a:pt x="151" y="1"/>
                    <a:pt x="0" y="99"/>
                    <a:pt x="0" y="296"/>
                  </a:cubicBezTo>
                  <a:lnTo>
                    <a:pt x="0" y="1084"/>
                  </a:lnTo>
                  <a:cubicBezTo>
                    <a:pt x="0" y="1246"/>
                    <a:pt x="140" y="1385"/>
                    <a:pt x="302" y="1385"/>
                  </a:cubicBezTo>
                  <a:lnTo>
                    <a:pt x="325" y="1385"/>
                  </a:lnTo>
                  <a:cubicBezTo>
                    <a:pt x="487" y="1385"/>
                    <a:pt x="603" y="1246"/>
                    <a:pt x="603" y="1084"/>
                  </a:cubicBezTo>
                  <a:lnTo>
                    <a:pt x="603" y="296"/>
                  </a:lnTo>
                  <a:cubicBezTo>
                    <a:pt x="603" y="99"/>
                    <a:pt x="452" y="1"/>
                    <a:pt x="3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567;p61">
              <a:extLst>
                <a:ext uri="{FF2B5EF4-FFF2-40B4-BE49-F238E27FC236}">
                  <a16:creationId xmlns:a16="http://schemas.microsoft.com/office/drawing/2014/main" id="{B7881745-1F97-E04F-95B6-D55F0D767B65}"/>
                </a:ext>
              </a:extLst>
            </p:cNvPr>
            <p:cNvSpPr/>
            <p:nvPr/>
          </p:nvSpPr>
          <p:spPr>
            <a:xfrm>
              <a:off x="7949588" y="2214100"/>
              <a:ext cx="20875" cy="29225"/>
            </a:xfrm>
            <a:custGeom>
              <a:avLst/>
              <a:gdLst/>
              <a:ahLst/>
              <a:cxnLst/>
              <a:rect l="l" t="t" r="r" b="b"/>
              <a:pathLst>
                <a:path w="835" h="1169" extrusionOk="0">
                  <a:moveTo>
                    <a:pt x="603" y="0"/>
                  </a:moveTo>
                  <a:cubicBezTo>
                    <a:pt x="279" y="186"/>
                    <a:pt x="70" y="510"/>
                    <a:pt x="24" y="858"/>
                  </a:cubicBezTo>
                  <a:lnTo>
                    <a:pt x="1" y="881"/>
                  </a:lnTo>
                  <a:cubicBezTo>
                    <a:pt x="1" y="881"/>
                    <a:pt x="185" y="1168"/>
                    <a:pt x="399" y="1168"/>
                  </a:cubicBezTo>
                  <a:cubicBezTo>
                    <a:pt x="488" y="1168"/>
                    <a:pt x="584" y="1117"/>
                    <a:pt x="673" y="973"/>
                  </a:cubicBezTo>
                  <a:cubicBezTo>
                    <a:pt x="835" y="672"/>
                    <a:pt x="812" y="278"/>
                    <a:pt x="6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568;p61">
              <a:extLst>
                <a:ext uri="{FF2B5EF4-FFF2-40B4-BE49-F238E27FC236}">
                  <a16:creationId xmlns:a16="http://schemas.microsoft.com/office/drawing/2014/main" id="{24CC98F8-4C88-AC4A-B35A-42846F0A8F5A}"/>
                </a:ext>
              </a:extLst>
            </p:cNvPr>
            <p:cNvSpPr/>
            <p:nvPr/>
          </p:nvSpPr>
          <p:spPr>
            <a:xfrm>
              <a:off x="7682488" y="2214100"/>
              <a:ext cx="20900" cy="29225"/>
            </a:xfrm>
            <a:custGeom>
              <a:avLst/>
              <a:gdLst/>
              <a:ahLst/>
              <a:cxnLst/>
              <a:rect l="l" t="t" r="r" b="b"/>
              <a:pathLst>
                <a:path w="836" h="1169" extrusionOk="0">
                  <a:moveTo>
                    <a:pt x="233" y="0"/>
                  </a:moveTo>
                  <a:cubicBezTo>
                    <a:pt x="24" y="278"/>
                    <a:pt x="1" y="672"/>
                    <a:pt x="163" y="973"/>
                  </a:cubicBezTo>
                  <a:cubicBezTo>
                    <a:pt x="245" y="1117"/>
                    <a:pt x="338" y="1168"/>
                    <a:pt x="427" y="1168"/>
                  </a:cubicBezTo>
                  <a:cubicBezTo>
                    <a:pt x="640" y="1168"/>
                    <a:pt x="835" y="881"/>
                    <a:pt x="835" y="881"/>
                  </a:cubicBezTo>
                  <a:lnTo>
                    <a:pt x="812" y="858"/>
                  </a:lnTo>
                  <a:cubicBezTo>
                    <a:pt x="766" y="510"/>
                    <a:pt x="557" y="186"/>
                    <a:pt x="2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569;p61">
              <a:extLst>
                <a:ext uri="{FF2B5EF4-FFF2-40B4-BE49-F238E27FC236}">
                  <a16:creationId xmlns:a16="http://schemas.microsoft.com/office/drawing/2014/main" id="{125D6F94-9435-8749-BF71-1B69B680DE88}"/>
                </a:ext>
              </a:extLst>
            </p:cNvPr>
            <p:cNvSpPr/>
            <p:nvPr/>
          </p:nvSpPr>
          <p:spPr>
            <a:xfrm>
              <a:off x="7799538" y="2263900"/>
              <a:ext cx="54475" cy="33650"/>
            </a:xfrm>
            <a:custGeom>
              <a:avLst/>
              <a:gdLst/>
              <a:ahLst/>
              <a:cxnLst/>
              <a:rect l="l" t="t" r="r" b="b"/>
              <a:pathLst>
                <a:path w="2179" h="1346" extrusionOk="0">
                  <a:moveTo>
                    <a:pt x="1050" y="0"/>
                  </a:moveTo>
                  <a:cubicBezTo>
                    <a:pt x="466" y="0"/>
                    <a:pt x="0" y="501"/>
                    <a:pt x="0" y="1067"/>
                  </a:cubicBezTo>
                  <a:lnTo>
                    <a:pt x="0" y="1345"/>
                  </a:lnTo>
                  <a:lnTo>
                    <a:pt x="2179" y="1345"/>
                  </a:lnTo>
                  <a:lnTo>
                    <a:pt x="2179" y="1067"/>
                  </a:lnTo>
                  <a:cubicBezTo>
                    <a:pt x="2179" y="488"/>
                    <a:pt x="1692" y="1"/>
                    <a:pt x="1090" y="1"/>
                  </a:cubicBezTo>
                  <a:cubicBezTo>
                    <a:pt x="1076" y="1"/>
                    <a:pt x="1063" y="0"/>
                    <a:pt x="1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570;p61">
              <a:extLst>
                <a:ext uri="{FF2B5EF4-FFF2-40B4-BE49-F238E27FC236}">
                  <a16:creationId xmlns:a16="http://schemas.microsoft.com/office/drawing/2014/main" id="{D7AAA246-253B-4D4C-9D4A-169A7AFBB5F7}"/>
                </a:ext>
              </a:extLst>
            </p:cNvPr>
            <p:cNvSpPr/>
            <p:nvPr/>
          </p:nvSpPr>
          <p:spPr>
            <a:xfrm>
              <a:off x="7820963" y="1966100"/>
              <a:ext cx="314000" cy="287400"/>
            </a:xfrm>
            <a:custGeom>
              <a:avLst/>
              <a:gdLst/>
              <a:ahLst/>
              <a:cxnLst/>
              <a:rect l="l" t="t" r="r" b="b"/>
              <a:pathLst>
                <a:path w="12560" h="11496" extrusionOk="0">
                  <a:moveTo>
                    <a:pt x="7127" y="1"/>
                  </a:moveTo>
                  <a:cubicBezTo>
                    <a:pt x="7100" y="1"/>
                    <a:pt x="7073" y="1"/>
                    <a:pt x="7046" y="1"/>
                  </a:cubicBezTo>
                  <a:cubicBezTo>
                    <a:pt x="2156" y="24"/>
                    <a:pt x="1" y="6189"/>
                    <a:pt x="3802" y="9271"/>
                  </a:cubicBezTo>
                  <a:lnTo>
                    <a:pt x="3222" y="11496"/>
                  </a:lnTo>
                  <a:lnTo>
                    <a:pt x="3222" y="11496"/>
                  </a:lnTo>
                  <a:lnTo>
                    <a:pt x="6189" y="10337"/>
                  </a:lnTo>
                  <a:cubicBezTo>
                    <a:pt x="6498" y="10392"/>
                    <a:pt x="6804" y="10418"/>
                    <a:pt x="7107" y="10418"/>
                  </a:cubicBezTo>
                  <a:cubicBezTo>
                    <a:pt x="9773" y="10418"/>
                    <a:pt x="12078" y="8380"/>
                    <a:pt x="12307" y="5633"/>
                  </a:cubicBezTo>
                  <a:cubicBezTo>
                    <a:pt x="12560" y="2600"/>
                    <a:pt x="10171" y="1"/>
                    <a:pt x="71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571;p61">
              <a:extLst>
                <a:ext uri="{FF2B5EF4-FFF2-40B4-BE49-F238E27FC236}">
                  <a16:creationId xmlns:a16="http://schemas.microsoft.com/office/drawing/2014/main" id="{926B08F3-CE33-1942-A7BD-A5B0B9A3A45D}"/>
                </a:ext>
              </a:extLst>
            </p:cNvPr>
            <p:cNvSpPr/>
            <p:nvPr/>
          </p:nvSpPr>
          <p:spPr>
            <a:xfrm>
              <a:off x="7853988" y="1966300"/>
              <a:ext cx="170375" cy="287200"/>
            </a:xfrm>
            <a:custGeom>
              <a:avLst/>
              <a:gdLst/>
              <a:ahLst/>
              <a:cxnLst/>
              <a:rect l="l" t="t" r="r" b="b"/>
              <a:pathLst>
                <a:path w="6815" h="11488" extrusionOk="0">
                  <a:moveTo>
                    <a:pt x="5751" y="0"/>
                  </a:moveTo>
                  <a:cubicBezTo>
                    <a:pt x="3763" y="0"/>
                    <a:pt x="1910" y="1132"/>
                    <a:pt x="1044" y="2983"/>
                  </a:cubicBezTo>
                  <a:cubicBezTo>
                    <a:pt x="1" y="5161"/>
                    <a:pt x="603" y="7757"/>
                    <a:pt x="2481" y="9263"/>
                  </a:cubicBezTo>
                  <a:lnTo>
                    <a:pt x="1901" y="11488"/>
                  </a:lnTo>
                  <a:lnTo>
                    <a:pt x="1901" y="11488"/>
                  </a:lnTo>
                  <a:lnTo>
                    <a:pt x="4868" y="10329"/>
                  </a:lnTo>
                  <a:cubicBezTo>
                    <a:pt x="5160" y="10381"/>
                    <a:pt x="5452" y="10405"/>
                    <a:pt x="5742" y="10405"/>
                  </a:cubicBezTo>
                  <a:cubicBezTo>
                    <a:pt x="6096" y="10405"/>
                    <a:pt x="6447" y="10370"/>
                    <a:pt x="6791" y="10306"/>
                  </a:cubicBezTo>
                  <a:lnTo>
                    <a:pt x="6814" y="10306"/>
                  </a:lnTo>
                  <a:cubicBezTo>
                    <a:pt x="4404" y="9773"/>
                    <a:pt x="2689" y="7664"/>
                    <a:pt x="2689" y="5208"/>
                  </a:cubicBezTo>
                  <a:cubicBezTo>
                    <a:pt x="2689" y="2751"/>
                    <a:pt x="4404" y="619"/>
                    <a:pt x="6814" y="109"/>
                  </a:cubicBezTo>
                  <a:cubicBezTo>
                    <a:pt x="6459" y="36"/>
                    <a:pt x="6103" y="0"/>
                    <a:pt x="57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572;p61">
              <a:extLst>
                <a:ext uri="{FF2B5EF4-FFF2-40B4-BE49-F238E27FC236}">
                  <a16:creationId xmlns:a16="http://schemas.microsoft.com/office/drawing/2014/main" id="{7AD18177-F698-E142-8C3D-0BD70F06784D}"/>
                </a:ext>
              </a:extLst>
            </p:cNvPr>
            <p:cNvSpPr/>
            <p:nvPr/>
          </p:nvSpPr>
          <p:spPr>
            <a:xfrm>
              <a:off x="7923513" y="2021150"/>
              <a:ext cx="140250" cy="164625"/>
            </a:xfrm>
            <a:custGeom>
              <a:avLst/>
              <a:gdLst/>
              <a:ahLst/>
              <a:cxnLst/>
              <a:rect l="l" t="t" r="r" b="b"/>
              <a:pathLst>
                <a:path w="5610" h="6585" extrusionOk="0">
                  <a:moveTo>
                    <a:pt x="1994" y="1"/>
                  </a:moveTo>
                  <a:cubicBezTo>
                    <a:pt x="1855" y="1"/>
                    <a:pt x="1739" y="70"/>
                    <a:pt x="1693" y="186"/>
                  </a:cubicBezTo>
                  <a:lnTo>
                    <a:pt x="1693" y="163"/>
                  </a:lnTo>
                  <a:lnTo>
                    <a:pt x="117" y="3268"/>
                  </a:lnTo>
                  <a:cubicBezTo>
                    <a:pt x="1" y="3477"/>
                    <a:pt x="163" y="3732"/>
                    <a:pt x="395" y="3732"/>
                  </a:cubicBezTo>
                  <a:lnTo>
                    <a:pt x="1855" y="3732"/>
                  </a:lnTo>
                  <a:cubicBezTo>
                    <a:pt x="2063" y="3732"/>
                    <a:pt x="2202" y="3941"/>
                    <a:pt x="2133" y="4149"/>
                  </a:cubicBezTo>
                  <a:lnTo>
                    <a:pt x="1484" y="6189"/>
                  </a:lnTo>
                  <a:cubicBezTo>
                    <a:pt x="1418" y="6404"/>
                    <a:pt x="1589" y="6584"/>
                    <a:pt x="1776" y="6584"/>
                  </a:cubicBezTo>
                  <a:cubicBezTo>
                    <a:pt x="1851" y="6584"/>
                    <a:pt x="1928" y="6556"/>
                    <a:pt x="1994" y="6490"/>
                  </a:cubicBezTo>
                  <a:lnTo>
                    <a:pt x="4914" y="3570"/>
                  </a:lnTo>
                  <a:cubicBezTo>
                    <a:pt x="5123" y="3384"/>
                    <a:pt x="4983" y="3037"/>
                    <a:pt x="4705" y="3037"/>
                  </a:cubicBezTo>
                  <a:lnTo>
                    <a:pt x="4126" y="3037"/>
                  </a:lnTo>
                  <a:cubicBezTo>
                    <a:pt x="3871" y="3037"/>
                    <a:pt x="3709" y="2735"/>
                    <a:pt x="3871" y="2527"/>
                  </a:cubicBezTo>
                  <a:lnTo>
                    <a:pt x="5447" y="511"/>
                  </a:lnTo>
                  <a:cubicBezTo>
                    <a:pt x="5609" y="302"/>
                    <a:pt x="5447" y="1"/>
                    <a:pt x="51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573;p61">
              <a:extLst>
                <a:ext uri="{FF2B5EF4-FFF2-40B4-BE49-F238E27FC236}">
                  <a16:creationId xmlns:a16="http://schemas.microsoft.com/office/drawing/2014/main" id="{8CA17586-D3BB-D745-A4AD-C448F5D5F017}"/>
                </a:ext>
              </a:extLst>
            </p:cNvPr>
            <p:cNvSpPr/>
            <p:nvPr/>
          </p:nvSpPr>
          <p:spPr>
            <a:xfrm>
              <a:off x="7923063" y="2021150"/>
              <a:ext cx="78125" cy="93350"/>
            </a:xfrm>
            <a:custGeom>
              <a:avLst/>
              <a:gdLst/>
              <a:ahLst/>
              <a:cxnLst/>
              <a:rect l="l" t="t" r="r" b="b"/>
              <a:pathLst>
                <a:path w="3125" h="3734" extrusionOk="0">
                  <a:moveTo>
                    <a:pt x="1989" y="1"/>
                  </a:moveTo>
                  <a:cubicBezTo>
                    <a:pt x="1873" y="1"/>
                    <a:pt x="1757" y="70"/>
                    <a:pt x="1711" y="186"/>
                  </a:cubicBezTo>
                  <a:lnTo>
                    <a:pt x="111" y="3292"/>
                  </a:lnTo>
                  <a:cubicBezTo>
                    <a:pt x="1" y="3491"/>
                    <a:pt x="144" y="3733"/>
                    <a:pt x="381" y="3733"/>
                  </a:cubicBezTo>
                  <a:cubicBezTo>
                    <a:pt x="391" y="3733"/>
                    <a:pt x="402" y="3733"/>
                    <a:pt x="413" y="3732"/>
                  </a:cubicBezTo>
                  <a:lnTo>
                    <a:pt x="1548" y="3732"/>
                  </a:lnTo>
                  <a:cubicBezTo>
                    <a:pt x="1317" y="3732"/>
                    <a:pt x="1154" y="3477"/>
                    <a:pt x="1247" y="3268"/>
                  </a:cubicBezTo>
                  <a:lnTo>
                    <a:pt x="2823" y="186"/>
                  </a:lnTo>
                  <a:cubicBezTo>
                    <a:pt x="2893" y="70"/>
                    <a:pt x="3008" y="1"/>
                    <a:pt x="3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574;p61">
              <a:extLst>
                <a:ext uri="{FF2B5EF4-FFF2-40B4-BE49-F238E27FC236}">
                  <a16:creationId xmlns:a16="http://schemas.microsoft.com/office/drawing/2014/main" id="{4EE5B27A-8AED-3846-9A8D-59F3F0635310}"/>
                </a:ext>
              </a:extLst>
            </p:cNvPr>
            <p:cNvSpPr/>
            <p:nvPr/>
          </p:nvSpPr>
          <p:spPr>
            <a:xfrm>
              <a:off x="7958913" y="2114425"/>
              <a:ext cx="48050" cy="71550"/>
            </a:xfrm>
            <a:custGeom>
              <a:avLst/>
              <a:gdLst/>
              <a:ahLst/>
              <a:cxnLst/>
              <a:rect l="l" t="t" r="r" b="b"/>
              <a:pathLst>
                <a:path w="1922" h="2862" extrusionOk="0">
                  <a:moveTo>
                    <a:pt x="439" y="1"/>
                  </a:moveTo>
                  <a:cubicBezTo>
                    <a:pt x="647" y="1"/>
                    <a:pt x="786" y="210"/>
                    <a:pt x="717" y="418"/>
                  </a:cubicBezTo>
                  <a:lnTo>
                    <a:pt x="68" y="2458"/>
                  </a:lnTo>
                  <a:cubicBezTo>
                    <a:pt x="0" y="2678"/>
                    <a:pt x="181" y="2862"/>
                    <a:pt x="374" y="2862"/>
                  </a:cubicBezTo>
                  <a:cubicBezTo>
                    <a:pt x="444" y="2862"/>
                    <a:pt x="516" y="2838"/>
                    <a:pt x="578" y="2782"/>
                  </a:cubicBezTo>
                  <a:lnTo>
                    <a:pt x="1319" y="2017"/>
                  </a:lnTo>
                  <a:lnTo>
                    <a:pt x="1852" y="418"/>
                  </a:lnTo>
                  <a:cubicBezTo>
                    <a:pt x="1922" y="210"/>
                    <a:pt x="1760" y="1"/>
                    <a:pt x="1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3394;p61">
            <a:extLst>
              <a:ext uri="{FF2B5EF4-FFF2-40B4-BE49-F238E27FC236}">
                <a16:creationId xmlns:a16="http://schemas.microsoft.com/office/drawing/2014/main" id="{ED9444D5-5B9E-4042-A051-4D0F6ACB3761}"/>
              </a:ext>
            </a:extLst>
          </p:cNvPr>
          <p:cNvGrpSpPr/>
          <p:nvPr/>
        </p:nvGrpSpPr>
        <p:grpSpPr>
          <a:xfrm>
            <a:off x="1282280" y="1974039"/>
            <a:ext cx="822960" cy="822960"/>
            <a:chOff x="4723038" y="2681800"/>
            <a:chExt cx="411375" cy="499300"/>
          </a:xfrm>
        </p:grpSpPr>
        <p:sp>
          <p:nvSpPr>
            <p:cNvPr id="89" name="Google Shape;3395;p61">
              <a:extLst>
                <a:ext uri="{FF2B5EF4-FFF2-40B4-BE49-F238E27FC236}">
                  <a16:creationId xmlns:a16="http://schemas.microsoft.com/office/drawing/2014/main" id="{6CC47AE6-740C-0448-B2CB-CD0866E6231B}"/>
                </a:ext>
              </a:extLst>
            </p:cNvPr>
            <p:cNvSpPr/>
            <p:nvPr/>
          </p:nvSpPr>
          <p:spPr>
            <a:xfrm>
              <a:off x="4833113" y="3091850"/>
              <a:ext cx="184275" cy="89250"/>
            </a:xfrm>
            <a:custGeom>
              <a:avLst/>
              <a:gdLst/>
              <a:ahLst/>
              <a:cxnLst/>
              <a:rect l="l" t="t" r="r" b="b"/>
              <a:pathLst>
                <a:path w="7371" h="3570" extrusionOk="0">
                  <a:moveTo>
                    <a:pt x="3685" y="0"/>
                  </a:moveTo>
                  <a:cubicBezTo>
                    <a:pt x="1692" y="0"/>
                    <a:pt x="70" y="1599"/>
                    <a:pt x="0" y="3569"/>
                  </a:cubicBezTo>
                  <a:lnTo>
                    <a:pt x="7370" y="3569"/>
                  </a:lnTo>
                  <a:cubicBezTo>
                    <a:pt x="7301" y="1599"/>
                    <a:pt x="5678" y="0"/>
                    <a:pt x="36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396;p61">
              <a:extLst>
                <a:ext uri="{FF2B5EF4-FFF2-40B4-BE49-F238E27FC236}">
                  <a16:creationId xmlns:a16="http://schemas.microsoft.com/office/drawing/2014/main" id="{FC38E428-C7BE-0E40-A916-73CD4E6DD198}"/>
                </a:ext>
              </a:extLst>
            </p:cNvPr>
            <p:cNvSpPr/>
            <p:nvPr/>
          </p:nvSpPr>
          <p:spPr>
            <a:xfrm>
              <a:off x="4833113" y="3089250"/>
              <a:ext cx="116475" cy="91850"/>
            </a:xfrm>
            <a:custGeom>
              <a:avLst/>
              <a:gdLst/>
              <a:ahLst/>
              <a:cxnLst/>
              <a:rect l="l" t="t" r="r" b="b"/>
              <a:pathLst>
                <a:path w="4659" h="3674" extrusionOk="0">
                  <a:moveTo>
                    <a:pt x="3697" y="0"/>
                  </a:moveTo>
                  <a:cubicBezTo>
                    <a:pt x="1722" y="0"/>
                    <a:pt x="0" y="1596"/>
                    <a:pt x="0" y="3673"/>
                  </a:cubicBezTo>
                  <a:lnTo>
                    <a:pt x="1947" y="3673"/>
                  </a:lnTo>
                  <a:cubicBezTo>
                    <a:pt x="1947" y="2028"/>
                    <a:pt x="3059" y="568"/>
                    <a:pt x="4659" y="127"/>
                  </a:cubicBezTo>
                  <a:cubicBezTo>
                    <a:pt x="4336" y="41"/>
                    <a:pt x="4013" y="0"/>
                    <a:pt x="36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397;p61">
              <a:extLst>
                <a:ext uri="{FF2B5EF4-FFF2-40B4-BE49-F238E27FC236}">
                  <a16:creationId xmlns:a16="http://schemas.microsoft.com/office/drawing/2014/main" id="{E50DA55D-CE06-7343-8A9A-F506B28EABBD}"/>
                </a:ext>
              </a:extLst>
            </p:cNvPr>
            <p:cNvSpPr/>
            <p:nvPr/>
          </p:nvSpPr>
          <p:spPr>
            <a:xfrm>
              <a:off x="4723613" y="2727775"/>
              <a:ext cx="410800" cy="204775"/>
            </a:xfrm>
            <a:custGeom>
              <a:avLst/>
              <a:gdLst/>
              <a:ahLst/>
              <a:cxnLst/>
              <a:rect l="l" t="t" r="r" b="b"/>
              <a:pathLst>
                <a:path w="16432" h="8191" extrusionOk="0">
                  <a:moveTo>
                    <a:pt x="7784" y="0"/>
                  </a:moveTo>
                  <a:cubicBezTo>
                    <a:pt x="6129" y="0"/>
                    <a:pt x="5470" y="1516"/>
                    <a:pt x="5470" y="1516"/>
                  </a:cubicBezTo>
                  <a:cubicBezTo>
                    <a:pt x="5357" y="1474"/>
                    <a:pt x="4439" y="1075"/>
                    <a:pt x="3469" y="1075"/>
                  </a:cubicBezTo>
                  <a:cubicBezTo>
                    <a:pt x="2836" y="1075"/>
                    <a:pt x="2182" y="1245"/>
                    <a:pt x="1715" y="1794"/>
                  </a:cubicBezTo>
                  <a:cubicBezTo>
                    <a:pt x="23" y="3717"/>
                    <a:pt x="1715" y="5618"/>
                    <a:pt x="1715" y="5618"/>
                  </a:cubicBezTo>
                  <a:cubicBezTo>
                    <a:pt x="0" y="5618"/>
                    <a:pt x="0" y="8190"/>
                    <a:pt x="1715" y="8190"/>
                  </a:cubicBezTo>
                  <a:lnTo>
                    <a:pt x="14021" y="8190"/>
                  </a:lnTo>
                  <a:cubicBezTo>
                    <a:pt x="14647" y="8190"/>
                    <a:pt x="15180" y="7750"/>
                    <a:pt x="15296" y="7124"/>
                  </a:cubicBezTo>
                  <a:lnTo>
                    <a:pt x="16037" y="7124"/>
                  </a:lnTo>
                  <a:cubicBezTo>
                    <a:pt x="16431" y="7124"/>
                    <a:pt x="16431" y="6545"/>
                    <a:pt x="16037" y="6545"/>
                  </a:cubicBezTo>
                  <a:lnTo>
                    <a:pt x="15597" y="6545"/>
                  </a:lnTo>
                  <a:lnTo>
                    <a:pt x="15945" y="6035"/>
                  </a:lnTo>
                  <a:cubicBezTo>
                    <a:pt x="16111" y="5819"/>
                    <a:pt x="15909" y="5580"/>
                    <a:pt x="15696" y="5580"/>
                  </a:cubicBezTo>
                  <a:cubicBezTo>
                    <a:pt x="15611" y="5580"/>
                    <a:pt x="15524" y="5618"/>
                    <a:pt x="15458" y="5710"/>
                  </a:cubicBezTo>
                  <a:lnTo>
                    <a:pt x="15110" y="6220"/>
                  </a:lnTo>
                  <a:cubicBezTo>
                    <a:pt x="14856" y="5849"/>
                    <a:pt x="14462" y="5618"/>
                    <a:pt x="14021" y="5618"/>
                  </a:cubicBezTo>
                  <a:lnTo>
                    <a:pt x="13929" y="5618"/>
                  </a:lnTo>
                  <a:cubicBezTo>
                    <a:pt x="15041" y="5201"/>
                    <a:pt x="16316" y="2582"/>
                    <a:pt x="15342" y="751"/>
                  </a:cubicBezTo>
                  <a:lnTo>
                    <a:pt x="15342" y="751"/>
                  </a:lnTo>
                  <a:cubicBezTo>
                    <a:pt x="15342" y="751"/>
                    <a:pt x="14514" y="1549"/>
                    <a:pt x="12941" y="1549"/>
                  </a:cubicBezTo>
                  <a:cubicBezTo>
                    <a:pt x="12087" y="1549"/>
                    <a:pt x="11014" y="1314"/>
                    <a:pt x="9734" y="589"/>
                  </a:cubicBezTo>
                  <a:cubicBezTo>
                    <a:pt x="8970" y="161"/>
                    <a:pt x="8324" y="0"/>
                    <a:pt x="7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398;p61">
              <a:extLst>
                <a:ext uri="{FF2B5EF4-FFF2-40B4-BE49-F238E27FC236}">
                  <a16:creationId xmlns:a16="http://schemas.microsoft.com/office/drawing/2014/main" id="{DC9ECA6F-AC34-AA47-864A-3B150D3E92DD}"/>
                </a:ext>
              </a:extLst>
            </p:cNvPr>
            <p:cNvSpPr/>
            <p:nvPr/>
          </p:nvSpPr>
          <p:spPr>
            <a:xfrm>
              <a:off x="4723038" y="2740900"/>
              <a:ext cx="137325" cy="191650"/>
            </a:xfrm>
            <a:custGeom>
              <a:avLst/>
              <a:gdLst/>
              <a:ahLst/>
              <a:cxnLst/>
              <a:rect l="l" t="t" r="r" b="b"/>
              <a:pathLst>
                <a:path w="5493" h="7666" extrusionOk="0">
                  <a:moveTo>
                    <a:pt x="1857" y="0"/>
                  </a:moveTo>
                  <a:cubicBezTo>
                    <a:pt x="1709" y="0"/>
                    <a:pt x="1564" y="99"/>
                    <a:pt x="1576" y="295"/>
                  </a:cubicBezTo>
                  <a:lnTo>
                    <a:pt x="1576" y="968"/>
                  </a:lnTo>
                  <a:lnTo>
                    <a:pt x="1066" y="782"/>
                  </a:lnTo>
                  <a:cubicBezTo>
                    <a:pt x="1025" y="767"/>
                    <a:pt x="987" y="760"/>
                    <a:pt x="951" y="760"/>
                  </a:cubicBezTo>
                  <a:cubicBezTo>
                    <a:pt x="657" y="760"/>
                    <a:pt x="527" y="1215"/>
                    <a:pt x="858" y="1338"/>
                  </a:cubicBezTo>
                  <a:lnTo>
                    <a:pt x="1460" y="1570"/>
                  </a:lnTo>
                  <a:cubicBezTo>
                    <a:pt x="185" y="3378"/>
                    <a:pt x="1715" y="5093"/>
                    <a:pt x="1715" y="5093"/>
                  </a:cubicBezTo>
                  <a:cubicBezTo>
                    <a:pt x="0" y="5093"/>
                    <a:pt x="0" y="7665"/>
                    <a:pt x="1715" y="7665"/>
                  </a:cubicBezTo>
                  <a:lnTo>
                    <a:pt x="5261" y="7665"/>
                  </a:lnTo>
                  <a:cubicBezTo>
                    <a:pt x="5214" y="7202"/>
                    <a:pt x="4983" y="6785"/>
                    <a:pt x="4612" y="6506"/>
                  </a:cubicBezTo>
                  <a:lnTo>
                    <a:pt x="4612" y="6483"/>
                  </a:lnTo>
                  <a:cubicBezTo>
                    <a:pt x="2516" y="4858"/>
                    <a:pt x="3519" y="904"/>
                    <a:pt x="5088" y="904"/>
                  </a:cubicBezTo>
                  <a:cubicBezTo>
                    <a:pt x="5219" y="904"/>
                    <a:pt x="5355" y="932"/>
                    <a:pt x="5493" y="991"/>
                  </a:cubicBezTo>
                  <a:cubicBezTo>
                    <a:pt x="5382" y="943"/>
                    <a:pt x="4469" y="549"/>
                    <a:pt x="3495" y="549"/>
                  </a:cubicBezTo>
                  <a:cubicBezTo>
                    <a:pt x="3045" y="549"/>
                    <a:pt x="2582" y="633"/>
                    <a:pt x="2179" y="875"/>
                  </a:cubicBezTo>
                  <a:lnTo>
                    <a:pt x="2155" y="295"/>
                  </a:lnTo>
                  <a:cubicBezTo>
                    <a:pt x="2155" y="99"/>
                    <a:pt x="2005" y="0"/>
                    <a:pt x="1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399;p61">
              <a:extLst>
                <a:ext uri="{FF2B5EF4-FFF2-40B4-BE49-F238E27FC236}">
                  <a16:creationId xmlns:a16="http://schemas.microsoft.com/office/drawing/2014/main" id="{00ED3573-DB19-8A4D-BC67-0223E6FD4320}"/>
                </a:ext>
              </a:extLst>
            </p:cNvPr>
            <p:cNvSpPr/>
            <p:nvPr/>
          </p:nvSpPr>
          <p:spPr>
            <a:xfrm>
              <a:off x="4765313" y="2853725"/>
              <a:ext cx="320425" cy="265375"/>
            </a:xfrm>
            <a:custGeom>
              <a:avLst/>
              <a:gdLst/>
              <a:ahLst/>
              <a:cxnLst/>
              <a:rect l="l" t="t" r="r" b="b"/>
              <a:pathLst>
                <a:path w="12817" h="10615" extrusionOk="0">
                  <a:moveTo>
                    <a:pt x="4451" y="0"/>
                  </a:moveTo>
                  <a:cubicBezTo>
                    <a:pt x="4451" y="0"/>
                    <a:pt x="3802" y="2109"/>
                    <a:pt x="1948" y="2457"/>
                  </a:cubicBezTo>
                  <a:cubicBezTo>
                    <a:pt x="1762" y="2225"/>
                    <a:pt x="1507" y="2109"/>
                    <a:pt x="1206" y="2086"/>
                  </a:cubicBezTo>
                  <a:cubicBezTo>
                    <a:pt x="534" y="2086"/>
                    <a:pt x="1" y="2828"/>
                    <a:pt x="1" y="3732"/>
                  </a:cubicBezTo>
                  <a:cubicBezTo>
                    <a:pt x="1" y="4635"/>
                    <a:pt x="534" y="5377"/>
                    <a:pt x="1206" y="5377"/>
                  </a:cubicBezTo>
                  <a:cubicBezTo>
                    <a:pt x="1507" y="5377"/>
                    <a:pt x="1809" y="5215"/>
                    <a:pt x="1994" y="4983"/>
                  </a:cubicBezTo>
                  <a:cubicBezTo>
                    <a:pt x="2226" y="6721"/>
                    <a:pt x="3477" y="8181"/>
                    <a:pt x="5192" y="8668"/>
                  </a:cubicBezTo>
                  <a:lnTo>
                    <a:pt x="5192" y="9340"/>
                  </a:lnTo>
                  <a:cubicBezTo>
                    <a:pt x="5146" y="10035"/>
                    <a:pt x="5702" y="10615"/>
                    <a:pt x="6397" y="10615"/>
                  </a:cubicBezTo>
                  <a:cubicBezTo>
                    <a:pt x="7092" y="10615"/>
                    <a:pt x="7649" y="10035"/>
                    <a:pt x="7602" y="9340"/>
                  </a:cubicBezTo>
                  <a:lnTo>
                    <a:pt x="7602" y="8668"/>
                  </a:lnTo>
                  <a:cubicBezTo>
                    <a:pt x="7741" y="8621"/>
                    <a:pt x="7857" y="8575"/>
                    <a:pt x="7996" y="8529"/>
                  </a:cubicBezTo>
                  <a:cubicBezTo>
                    <a:pt x="9503" y="7949"/>
                    <a:pt x="10592" y="6582"/>
                    <a:pt x="10801" y="4983"/>
                  </a:cubicBezTo>
                  <a:cubicBezTo>
                    <a:pt x="10986" y="5215"/>
                    <a:pt x="11287" y="5354"/>
                    <a:pt x="11588" y="5377"/>
                  </a:cubicBezTo>
                  <a:cubicBezTo>
                    <a:pt x="12261" y="5377"/>
                    <a:pt x="12817" y="4635"/>
                    <a:pt x="12817" y="3732"/>
                  </a:cubicBezTo>
                  <a:cubicBezTo>
                    <a:pt x="12817" y="2828"/>
                    <a:pt x="12284" y="2086"/>
                    <a:pt x="11612" y="2086"/>
                  </a:cubicBezTo>
                  <a:cubicBezTo>
                    <a:pt x="11310" y="2109"/>
                    <a:pt x="11055" y="2225"/>
                    <a:pt x="10847" y="2457"/>
                  </a:cubicBezTo>
                  <a:lnTo>
                    <a:pt x="10847" y="2318"/>
                  </a:lnTo>
                  <a:cubicBezTo>
                    <a:pt x="10870" y="1970"/>
                    <a:pt x="10824" y="1623"/>
                    <a:pt x="10731" y="1275"/>
                  </a:cubicBezTo>
                  <a:cubicBezTo>
                    <a:pt x="9787" y="1504"/>
                    <a:pt x="8973" y="1597"/>
                    <a:pt x="8274" y="1597"/>
                  </a:cubicBezTo>
                  <a:cubicBezTo>
                    <a:pt x="5369" y="1597"/>
                    <a:pt x="4451" y="0"/>
                    <a:pt x="4451" y="0"/>
                  </a:cubicBezTo>
                  <a:close/>
                </a:path>
              </a:pathLst>
            </a:custGeom>
            <a:solidFill>
              <a:srgbClr val="DC9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400;p61">
              <a:extLst>
                <a:ext uri="{FF2B5EF4-FFF2-40B4-BE49-F238E27FC236}">
                  <a16:creationId xmlns:a16="http://schemas.microsoft.com/office/drawing/2014/main" id="{5C325DE0-26EA-0B46-8A4B-21C2796B9350}"/>
                </a:ext>
              </a:extLst>
            </p:cNvPr>
            <p:cNvSpPr/>
            <p:nvPr/>
          </p:nvSpPr>
          <p:spPr>
            <a:xfrm>
              <a:off x="4765313" y="2905875"/>
              <a:ext cx="199925" cy="213225"/>
            </a:xfrm>
            <a:custGeom>
              <a:avLst/>
              <a:gdLst/>
              <a:ahLst/>
              <a:cxnLst/>
              <a:rect l="l" t="t" r="r" b="b"/>
              <a:pathLst>
                <a:path w="7997" h="8529" extrusionOk="0">
                  <a:moveTo>
                    <a:pt x="1206" y="0"/>
                  </a:moveTo>
                  <a:cubicBezTo>
                    <a:pt x="534" y="0"/>
                    <a:pt x="1" y="742"/>
                    <a:pt x="1" y="1646"/>
                  </a:cubicBezTo>
                  <a:cubicBezTo>
                    <a:pt x="1" y="2549"/>
                    <a:pt x="534" y="3291"/>
                    <a:pt x="1206" y="3291"/>
                  </a:cubicBezTo>
                  <a:cubicBezTo>
                    <a:pt x="1530" y="3291"/>
                    <a:pt x="1809" y="3129"/>
                    <a:pt x="1994" y="2897"/>
                  </a:cubicBezTo>
                  <a:cubicBezTo>
                    <a:pt x="2249" y="4635"/>
                    <a:pt x="3500" y="6095"/>
                    <a:pt x="5192" y="6582"/>
                  </a:cubicBezTo>
                  <a:lnTo>
                    <a:pt x="5192" y="7254"/>
                  </a:lnTo>
                  <a:cubicBezTo>
                    <a:pt x="5146" y="7949"/>
                    <a:pt x="5702" y="8529"/>
                    <a:pt x="6397" y="8529"/>
                  </a:cubicBezTo>
                  <a:cubicBezTo>
                    <a:pt x="7092" y="8529"/>
                    <a:pt x="7649" y="7949"/>
                    <a:pt x="7602" y="7254"/>
                  </a:cubicBezTo>
                  <a:lnTo>
                    <a:pt x="7602" y="6582"/>
                  </a:lnTo>
                  <a:cubicBezTo>
                    <a:pt x="7741" y="6535"/>
                    <a:pt x="7857" y="6512"/>
                    <a:pt x="7996" y="6443"/>
                  </a:cubicBezTo>
                  <a:cubicBezTo>
                    <a:pt x="7927" y="6304"/>
                    <a:pt x="7788" y="6211"/>
                    <a:pt x="7626" y="6188"/>
                  </a:cubicBezTo>
                  <a:cubicBezTo>
                    <a:pt x="4891" y="6188"/>
                    <a:pt x="2689" y="3731"/>
                    <a:pt x="2689" y="695"/>
                  </a:cubicBezTo>
                  <a:lnTo>
                    <a:pt x="2689" y="116"/>
                  </a:lnTo>
                  <a:cubicBezTo>
                    <a:pt x="2457" y="232"/>
                    <a:pt x="2226" y="301"/>
                    <a:pt x="1971" y="348"/>
                  </a:cubicBezTo>
                  <a:cubicBezTo>
                    <a:pt x="1762" y="139"/>
                    <a:pt x="1507" y="23"/>
                    <a:pt x="1206"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401;p61">
              <a:extLst>
                <a:ext uri="{FF2B5EF4-FFF2-40B4-BE49-F238E27FC236}">
                  <a16:creationId xmlns:a16="http://schemas.microsoft.com/office/drawing/2014/main" id="{92F81638-D76F-C244-A678-3B0C6B3F6A4B}"/>
                </a:ext>
              </a:extLst>
            </p:cNvPr>
            <p:cNvSpPr/>
            <p:nvPr/>
          </p:nvSpPr>
          <p:spPr>
            <a:xfrm>
              <a:off x="4785888" y="3010100"/>
              <a:ext cx="75450" cy="80050"/>
            </a:xfrm>
            <a:custGeom>
              <a:avLst/>
              <a:gdLst/>
              <a:ahLst/>
              <a:cxnLst/>
              <a:rect l="l" t="t" r="r" b="b"/>
              <a:pathLst>
                <a:path w="3018" h="3202" extrusionOk="0">
                  <a:moveTo>
                    <a:pt x="382" y="0"/>
                  </a:moveTo>
                  <a:cubicBezTo>
                    <a:pt x="194" y="0"/>
                    <a:pt x="1" y="181"/>
                    <a:pt x="105" y="420"/>
                  </a:cubicBezTo>
                  <a:cubicBezTo>
                    <a:pt x="568" y="1555"/>
                    <a:pt x="1380" y="2506"/>
                    <a:pt x="2422" y="3154"/>
                  </a:cubicBezTo>
                  <a:cubicBezTo>
                    <a:pt x="2469" y="3178"/>
                    <a:pt x="2515" y="3201"/>
                    <a:pt x="2561" y="3201"/>
                  </a:cubicBezTo>
                  <a:cubicBezTo>
                    <a:pt x="2570" y="3201"/>
                    <a:pt x="2578" y="3202"/>
                    <a:pt x="2586" y="3202"/>
                  </a:cubicBezTo>
                  <a:cubicBezTo>
                    <a:pt x="2893" y="3202"/>
                    <a:pt x="3017" y="2780"/>
                    <a:pt x="2724" y="2645"/>
                  </a:cubicBezTo>
                  <a:cubicBezTo>
                    <a:pt x="1797" y="2065"/>
                    <a:pt x="1078" y="1208"/>
                    <a:pt x="638" y="188"/>
                  </a:cubicBezTo>
                  <a:cubicBezTo>
                    <a:pt x="588" y="56"/>
                    <a:pt x="486" y="0"/>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402;p61">
              <a:extLst>
                <a:ext uri="{FF2B5EF4-FFF2-40B4-BE49-F238E27FC236}">
                  <a16:creationId xmlns:a16="http://schemas.microsoft.com/office/drawing/2014/main" id="{86A0139F-8F82-9748-8975-16689367CCDF}"/>
                </a:ext>
              </a:extLst>
            </p:cNvPr>
            <p:cNvSpPr/>
            <p:nvPr/>
          </p:nvSpPr>
          <p:spPr>
            <a:xfrm>
              <a:off x="4989163" y="3010350"/>
              <a:ext cx="75425" cy="79800"/>
            </a:xfrm>
            <a:custGeom>
              <a:avLst/>
              <a:gdLst/>
              <a:ahLst/>
              <a:cxnLst/>
              <a:rect l="l" t="t" r="r" b="b"/>
              <a:pathLst>
                <a:path w="3017" h="3192" extrusionOk="0">
                  <a:moveTo>
                    <a:pt x="2637" y="0"/>
                  </a:moveTo>
                  <a:cubicBezTo>
                    <a:pt x="2532" y="0"/>
                    <a:pt x="2429" y="54"/>
                    <a:pt x="2380" y="178"/>
                  </a:cubicBezTo>
                  <a:cubicBezTo>
                    <a:pt x="1939" y="1198"/>
                    <a:pt x="1221" y="2055"/>
                    <a:pt x="294" y="2635"/>
                  </a:cubicBezTo>
                  <a:cubicBezTo>
                    <a:pt x="0" y="2770"/>
                    <a:pt x="125" y="3192"/>
                    <a:pt x="432" y="3192"/>
                  </a:cubicBezTo>
                  <a:cubicBezTo>
                    <a:pt x="440" y="3192"/>
                    <a:pt x="448" y="3191"/>
                    <a:pt x="456" y="3191"/>
                  </a:cubicBezTo>
                  <a:lnTo>
                    <a:pt x="433" y="3191"/>
                  </a:lnTo>
                  <a:cubicBezTo>
                    <a:pt x="502" y="3191"/>
                    <a:pt x="549" y="3168"/>
                    <a:pt x="595" y="3144"/>
                  </a:cubicBezTo>
                  <a:cubicBezTo>
                    <a:pt x="1638" y="2496"/>
                    <a:pt x="2449" y="1545"/>
                    <a:pt x="2913" y="410"/>
                  </a:cubicBezTo>
                  <a:cubicBezTo>
                    <a:pt x="3017" y="172"/>
                    <a:pt x="2825" y="0"/>
                    <a:pt x="26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403;p61">
              <a:extLst>
                <a:ext uri="{FF2B5EF4-FFF2-40B4-BE49-F238E27FC236}">
                  <a16:creationId xmlns:a16="http://schemas.microsoft.com/office/drawing/2014/main" id="{EAD63F63-67A2-874B-AA84-67B9F2817DD5}"/>
                </a:ext>
              </a:extLst>
            </p:cNvPr>
            <p:cNvSpPr/>
            <p:nvPr/>
          </p:nvSpPr>
          <p:spPr>
            <a:xfrm>
              <a:off x="5046913" y="2932525"/>
              <a:ext cx="20875" cy="29425"/>
            </a:xfrm>
            <a:custGeom>
              <a:avLst/>
              <a:gdLst/>
              <a:ahLst/>
              <a:cxnLst/>
              <a:rect l="l" t="t" r="r" b="b"/>
              <a:pathLst>
                <a:path w="835" h="1177" extrusionOk="0">
                  <a:moveTo>
                    <a:pt x="579" y="0"/>
                  </a:moveTo>
                  <a:cubicBezTo>
                    <a:pt x="278" y="209"/>
                    <a:pt x="70" y="510"/>
                    <a:pt x="0" y="881"/>
                  </a:cubicBezTo>
                  <a:cubicBezTo>
                    <a:pt x="0" y="881"/>
                    <a:pt x="189" y="1176"/>
                    <a:pt x="399" y="1176"/>
                  </a:cubicBezTo>
                  <a:cubicBezTo>
                    <a:pt x="482" y="1176"/>
                    <a:pt x="569" y="1129"/>
                    <a:pt x="649" y="997"/>
                  </a:cubicBezTo>
                  <a:cubicBezTo>
                    <a:pt x="834" y="672"/>
                    <a:pt x="788" y="301"/>
                    <a:pt x="579" y="0"/>
                  </a:cubicBezTo>
                  <a:close/>
                </a:path>
              </a:pathLst>
            </a:custGeom>
            <a:solidFill>
              <a:srgbClr val="FFC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404;p61">
              <a:extLst>
                <a:ext uri="{FF2B5EF4-FFF2-40B4-BE49-F238E27FC236}">
                  <a16:creationId xmlns:a16="http://schemas.microsoft.com/office/drawing/2014/main" id="{8992DAB3-65E1-DD44-8656-A423EE758CCD}"/>
                </a:ext>
              </a:extLst>
            </p:cNvPr>
            <p:cNvSpPr/>
            <p:nvPr/>
          </p:nvSpPr>
          <p:spPr>
            <a:xfrm>
              <a:off x="4782713" y="2932525"/>
              <a:ext cx="20875" cy="29425"/>
            </a:xfrm>
            <a:custGeom>
              <a:avLst/>
              <a:gdLst/>
              <a:ahLst/>
              <a:cxnLst/>
              <a:rect l="l" t="t" r="r" b="b"/>
              <a:pathLst>
                <a:path w="835" h="1177" extrusionOk="0">
                  <a:moveTo>
                    <a:pt x="255" y="0"/>
                  </a:moveTo>
                  <a:cubicBezTo>
                    <a:pt x="46" y="301"/>
                    <a:pt x="0" y="672"/>
                    <a:pt x="162" y="997"/>
                  </a:cubicBezTo>
                  <a:cubicBezTo>
                    <a:pt x="248" y="1129"/>
                    <a:pt x="340" y="1176"/>
                    <a:pt x="427" y="1176"/>
                  </a:cubicBezTo>
                  <a:cubicBezTo>
                    <a:pt x="645" y="1176"/>
                    <a:pt x="834" y="881"/>
                    <a:pt x="834" y="881"/>
                  </a:cubicBezTo>
                  <a:cubicBezTo>
                    <a:pt x="765" y="510"/>
                    <a:pt x="556" y="209"/>
                    <a:pt x="255" y="0"/>
                  </a:cubicBezTo>
                  <a:close/>
                </a:path>
              </a:pathLst>
            </a:custGeom>
            <a:solidFill>
              <a:srgbClr val="FFB0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405;p61">
              <a:extLst>
                <a:ext uri="{FF2B5EF4-FFF2-40B4-BE49-F238E27FC236}">
                  <a16:creationId xmlns:a16="http://schemas.microsoft.com/office/drawing/2014/main" id="{F9756537-589B-BC4C-854D-F7DBF95258D4}"/>
                </a:ext>
              </a:extLst>
            </p:cNvPr>
            <p:cNvSpPr/>
            <p:nvPr/>
          </p:nvSpPr>
          <p:spPr>
            <a:xfrm>
              <a:off x="4943763" y="2921100"/>
              <a:ext cx="46025" cy="45125"/>
            </a:xfrm>
            <a:custGeom>
              <a:avLst/>
              <a:gdLst/>
              <a:ahLst/>
              <a:cxnLst/>
              <a:rect l="l" t="t" r="r" b="b"/>
              <a:pathLst>
                <a:path w="1841" h="1805" extrusionOk="0">
                  <a:moveTo>
                    <a:pt x="1401" y="0"/>
                  </a:moveTo>
                  <a:cubicBezTo>
                    <a:pt x="1355" y="0"/>
                    <a:pt x="1304" y="12"/>
                    <a:pt x="1252" y="40"/>
                  </a:cubicBezTo>
                  <a:lnTo>
                    <a:pt x="209" y="643"/>
                  </a:lnTo>
                  <a:cubicBezTo>
                    <a:pt x="1" y="758"/>
                    <a:pt x="1" y="1060"/>
                    <a:pt x="209" y="1152"/>
                  </a:cubicBezTo>
                  <a:lnTo>
                    <a:pt x="1252" y="1755"/>
                  </a:lnTo>
                  <a:cubicBezTo>
                    <a:pt x="1299" y="1778"/>
                    <a:pt x="1345" y="1801"/>
                    <a:pt x="1391" y="1801"/>
                  </a:cubicBezTo>
                  <a:cubicBezTo>
                    <a:pt x="1407" y="1803"/>
                    <a:pt x="1422" y="1804"/>
                    <a:pt x="1437" y="1804"/>
                  </a:cubicBezTo>
                  <a:cubicBezTo>
                    <a:pt x="1749" y="1804"/>
                    <a:pt x="1840" y="1356"/>
                    <a:pt x="1530" y="1245"/>
                  </a:cubicBezTo>
                  <a:lnTo>
                    <a:pt x="951" y="897"/>
                  </a:lnTo>
                  <a:lnTo>
                    <a:pt x="1530" y="573"/>
                  </a:lnTo>
                  <a:cubicBezTo>
                    <a:pt x="1826" y="396"/>
                    <a:pt x="1669" y="0"/>
                    <a:pt x="14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406;p61">
              <a:extLst>
                <a:ext uri="{FF2B5EF4-FFF2-40B4-BE49-F238E27FC236}">
                  <a16:creationId xmlns:a16="http://schemas.microsoft.com/office/drawing/2014/main" id="{37F2049E-9592-2E4B-98A0-3DC389EB6AE9}"/>
                </a:ext>
              </a:extLst>
            </p:cNvPr>
            <p:cNvSpPr/>
            <p:nvPr/>
          </p:nvSpPr>
          <p:spPr>
            <a:xfrm>
              <a:off x="4861863" y="2921100"/>
              <a:ext cx="46000" cy="45125"/>
            </a:xfrm>
            <a:custGeom>
              <a:avLst/>
              <a:gdLst/>
              <a:ahLst/>
              <a:cxnLst/>
              <a:rect l="l" t="t" r="r" b="b"/>
              <a:pathLst>
                <a:path w="1840" h="1805" extrusionOk="0">
                  <a:moveTo>
                    <a:pt x="447" y="0"/>
                  </a:moveTo>
                  <a:cubicBezTo>
                    <a:pt x="189" y="0"/>
                    <a:pt x="15" y="396"/>
                    <a:pt x="310" y="573"/>
                  </a:cubicBezTo>
                  <a:lnTo>
                    <a:pt x="890" y="897"/>
                  </a:lnTo>
                  <a:lnTo>
                    <a:pt x="310" y="1245"/>
                  </a:lnTo>
                  <a:cubicBezTo>
                    <a:pt x="1" y="1356"/>
                    <a:pt x="113" y="1804"/>
                    <a:pt x="407" y="1804"/>
                  </a:cubicBezTo>
                  <a:cubicBezTo>
                    <a:pt x="420" y="1804"/>
                    <a:pt x="435" y="1803"/>
                    <a:pt x="449" y="1801"/>
                  </a:cubicBezTo>
                  <a:lnTo>
                    <a:pt x="449" y="1778"/>
                  </a:lnTo>
                  <a:cubicBezTo>
                    <a:pt x="463" y="1785"/>
                    <a:pt x="477" y="1788"/>
                    <a:pt x="490" y="1788"/>
                  </a:cubicBezTo>
                  <a:cubicBezTo>
                    <a:pt x="523" y="1788"/>
                    <a:pt x="556" y="1771"/>
                    <a:pt x="589" y="1755"/>
                  </a:cubicBezTo>
                  <a:lnTo>
                    <a:pt x="1631" y="1152"/>
                  </a:lnTo>
                  <a:cubicBezTo>
                    <a:pt x="1840" y="1060"/>
                    <a:pt x="1840" y="758"/>
                    <a:pt x="1631" y="643"/>
                  </a:cubicBezTo>
                  <a:lnTo>
                    <a:pt x="589" y="40"/>
                  </a:lnTo>
                  <a:cubicBezTo>
                    <a:pt x="540" y="12"/>
                    <a:pt x="492" y="0"/>
                    <a:pt x="4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407;p61">
              <a:extLst>
                <a:ext uri="{FF2B5EF4-FFF2-40B4-BE49-F238E27FC236}">
                  <a16:creationId xmlns:a16="http://schemas.microsoft.com/office/drawing/2014/main" id="{A5A715DF-B1D1-3F46-BBD2-872019B169F4}"/>
                </a:ext>
              </a:extLst>
            </p:cNvPr>
            <p:cNvSpPr/>
            <p:nvPr/>
          </p:nvSpPr>
          <p:spPr>
            <a:xfrm>
              <a:off x="4867588" y="2984225"/>
              <a:ext cx="113875" cy="29025"/>
            </a:xfrm>
            <a:custGeom>
              <a:avLst/>
              <a:gdLst/>
              <a:ahLst/>
              <a:cxnLst/>
              <a:rect l="l" t="t" r="r" b="b"/>
              <a:pathLst>
                <a:path w="4555" h="1161" extrusionOk="0">
                  <a:moveTo>
                    <a:pt x="1043" y="1"/>
                  </a:moveTo>
                  <a:cubicBezTo>
                    <a:pt x="974" y="1"/>
                    <a:pt x="904" y="29"/>
                    <a:pt x="846" y="87"/>
                  </a:cubicBezTo>
                  <a:lnTo>
                    <a:pt x="220" y="620"/>
                  </a:lnTo>
                  <a:cubicBezTo>
                    <a:pt x="1" y="840"/>
                    <a:pt x="200" y="1161"/>
                    <a:pt x="431" y="1161"/>
                  </a:cubicBezTo>
                  <a:cubicBezTo>
                    <a:pt x="492" y="1161"/>
                    <a:pt x="556" y="1138"/>
                    <a:pt x="614" y="1084"/>
                  </a:cubicBezTo>
                  <a:lnTo>
                    <a:pt x="1032" y="713"/>
                  </a:lnTo>
                  <a:lnTo>
                    <a:pt x="1472" y="1084"/>
                  </a:lnTo>
                  <a:cubicBezTo>
                    <a:pt x="1530" y="1130"/>
                    <a:pt x="1599" y="1153"/>
                    <a:pt x="1669" y="1153"/>
                  </a:cubicBezTo>
                  <a:cubicBezTo>
                    <a:pt x="1738" y="1153"/>
                    <a:pt x="1808" y="1130"/>
                    <a:pt x="1866" y="1084"/>
                  </a:cubicBezTo>
                  <a:lnTo>
                    <a:pt x="2283" y="713"/>
                  </a:lnTo>
                  <a:lnTo>
                    <a:pt x="2700" y="1084"/>
                  </a:lnTo>
                  <a:cubicBezTo>
                    <a:pt x="2758" y="1130"/>
                    <a:pt x="2828" y="1153"/>
                    <a:pt x="2897" y="1153"/>
                  </a:cubicBezTo>
                  <a:cubicBezTo>
                    <a:pt x="2967" y="1153"/>
                    <a:pt x="3036" y="1130"/>
                    <a:pt x="3094" y="1084"/>
                  </a:cubicBezTo>
                  <a:lnTo>
                    <a:pt x="3511" y="713"/>
                  </a:lnTo>
                  <a:lnTo>
                    <a:pt x="3928" y="1084"/>
                  </a:lnTo>
                  <a:cubicBezTo>
                    <a:pt x="3998" y="1130"/>
                    <a:pt x="4068" y="1153"/>
                    <a:pt x="4137" y="1153"/>
                  </a:cubicBezTo>
                  <a:cubicBezTo>
                    <a:pt x="4415" y="1153"/>
                    <a:pt x="4554" y="806"/>
                    <a:pt x="4322" y="620"/>
                  </a:cubicBezTo>
                  <a:lnTo>
                    <a:pt x="3720" y="87"/>
                  </a:lnTo>
                  <a:cubicBezTo>
                    <a:pt x="3662" y="29"/>
                    <a:pt x="3587" y="1"/>
                    <a:pt x="3514" y="1"/>
                  </a:cubicBezTo>
                  <a:cubicBezTo>
                    <a:pt x="3442" y="1"/>
                    <a:pt x="3372" y="29"/>
                    <a:pt x="3326" y="87"/>
                  </a:cubicBezTo>
                  <a:lnTo>
                    <a:pt x="2886" y="458"/>
                  </a:lnTo>
                  <a:lnTo>
                    <a:pt x="2468" y="87"/>
                  </a:lnTo>
                  <a:cubicBezTo>
                    <a:pt x="2411" y="29"/>
                    <a:pt x="2341" y="1"/>
                    <a:pt x="2271" y="1"/>
                  </a:cubicBezTo>
                  <a:cubicBezTo>
                    <a:pt x="2202" y="1"/>
                    <a:pt x="2132" y="29"/>
                    <a:pt x="2074" y="87"/>
                  </a:cubicBezTo>
                  <a:lnTo>
                    <a:pt x="1657" y="458"/>
                  </a:lnTo>
                  <a:lnTo>
                    <a:pt x="1240" y="87"/>
                  </a:lnTo>
                  <a:cubicBezTo>
                    <a:pt x="1182" y="29"/>
                    <a:pt x="1113" y="1"/>
                    <a:pt x="1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408;p61">
              <a:extLst>
                <a:ext uri="{FF2B5EF4-FFF2-40B4-BE49-F238E27FC236}">
                  <a16:creationId xmlns:a16="http://schemas.microsoft.com/office/drawing/2014/main" id="{A3948E10-1CC8-5A42-AF96-2BB7B7A3ECFD}"/>
                </a:ext>
              </a:extLst>
            </p:cNvPr>
            <p:cNvSpPr/>
            <p:nvPr/>
          </p:nvSpPr>
          <p:spPr>
            <a:xfrm>
              <a:off x="5005188" y="2681800"/>
              <a:ext cx="14500" cy="124425"/>
            </a:xfrm>
            <a:custGeom>
              <a:avLst/>
              <a:gdLst/>
              <a:ahLst/>
              <a:cxnLst/>
              <a:rect l="l" t="t" r="r" b="b"/>
              <a:pathLst>
                <a:path w="580" h="4977" extrusionOk="0">
                  <a:moveTo>
                    <a:pt x="290" y="0"/>
                  </a:moveTo>
                  <a:cubicBezTo>
                    <a:pt x="145" y="0"/>
                    <a:pt x="0" y="99"/>
                    <a:pt x="0" y="296"/>
                  </a:cubicBezTo>
                  <a:lnTo>
                    <a:pt x="0" y="4676"/>
                  </a:lnTo>
                  <a:cubicBezTo>
                    <a:pt x="0" y="4838"/>
                    <a:pt x="116" y="4977"/>
                    <a:pt x="278" y="4977"/>
                  </a:cubicBezTo>
                  <a:lnTo>
                    <a:pt x="302" y="4977"/>
                  </a:lnTo>
                  <a:cubicBezTo>
                    <a:pt x="464" y="4977"/>
                    <a:pt x="580" y="4838"/>
                    <a:pt x="580" y="4676"/>
                  </a:cubicBezTo>
                  <a:lnTo>
                    <a:pt x="580" y="296"/>
                  </a:lnTo>
                  <a:cubicBezTo>
                    <a:pt x="580" y="99"/>
                    <a:pt x="43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409;p61">
              <a:extLst>
                <a:ext uri="{FF2B5EF4-FFF2-40B4-BE49-F238E27FC236}">
                  <a16:creationId xmlns:a16="http://schemas.microsoft.com/office/drawing/2014/main" id="{58A10796-3AF8-4641-AE33-E393A1AAD4F9}"/>
                </a:ext>
              </a:extLst>
            </p:cNvPr>
            <p:cNvSpPr/>
            <p:nvPr/>
          </p:nvSpPr>
          <p:spPr>
            <a:xfrm>
              <a:off x="5034163" y="2720600"/>
              <a:ext cx="14500" cy="103025"/>
            </a:xfrm>
            <a:custGeom>
              <a:avLst/>
              <a:gdLst/>
              <a:ahLst/>
              <a:cxnLst/>
              <a:rect l="l" t="t" r="r" b="b"/>
              <a:pathLst>
                <a:path w="580" h="4121" extrusionOk="0">
                  <a:moveTo>
                    <a:pt x="290" y="1"/>
                  </a:moveTo>
                  <a:cubicBezTo>
                    <a:pt x="145" y="1"/>
                    <a:pt x="0" y="99"/>
                    <a:pt x="0" y="296"/>
                  </a:cubicBezTo>
                  <a:lnTo>
                    <a:pt x="0" y="3819"/>
                  </a:lnTo>
                  <a:cubicBezTo>
                    <a:pt x="0" y="3981"/>
                    <a:pt x="116" y="4120"/>
                    <a:pt x="278" y="4120"/>
                  </a:cubicBezTo>
                  <a:lnTo>
                    <a:pt x="301" y="4120"/>
                  </a:lnTo>
                  <a:cubicBezTo>
                    <a:pt x="464" y="4120"/>
                    <a:pt x="580" y="3981"/>
                    <a:pt x="580" y="3819"/>
                  </a:cubicBezTo>
                  <a:lnTo>
                    <a:pt x="580" y="296"/>
                  </a:lnTo>
                  <a:cubicBezTo>
                    <a:pt x="580" y="99"/>
                    <a:pt x="435"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410;p61">
              <a:extLst>
                <a:ext uri="{FF2B5EF4-FFF2-40B4-BE49-F238E27FC236}">
                  <a16:creationId xmlns:a16="http://schemas.microsoft.com/office/drawing/2014/main" id="{5F769617-B573-4640-B232-4C74ADD09987}"/>
                </a:ext>
              </a:extLst>
            </p:cNvPr>
            <p:cNvSpPr/>
            <p:nvPr/>
          </p:nvSpPr>
          <p:spPr>
            <a:xfrm>
              <a:off x="4971588" y="2720600"/>
              <a:ext cx="14500" cy="85625"/>
            </a:xfrm>
            <a:custGeom>
              <a:avLst/>
              <a:gdLst/>
              <a:ahLst/>
              <a:cxnLst/>
              <a:rect l="l" t="t" r="r" b="b"/>
              <a:pathLst>
                <a:path w="580" h="3425" extrusionOk="0">
                  <a:moveTo>
                    <a:pt x="290" y="1"/>
                  </a:moveTo>
                  <a:cubicBezTo>
                    <a:pt x="145" y="1"/>
                    <a:pt x="0" y="99"/>
                    <a:pt x="0" y="296"/>
                  </a:cubicBezTo>
                  <a:lnTo>
                    <a:pt x="0" y="3124"/>
                  </a:lnTo>
                  <a:cubicBezTo>
                    <a:pt x="0" y="3286"/>
                    <a:pt x="116" y="3425"/>
                    <a:pt x="278" y="3425"/>
                  </a:cubicBezTo>
                  <a:lnTo>
                    <a:pt x="302" y="3402"/>
                  </a:lnTo>
                  <a:cubicBezTo>
                    <a:pt x="464" y="3402"/>
                    <a:pt x="580" y="3263"/>
                    <a:pt x="580" y="3101"/>
                  </a:cubicBezTo>
                  <a:lnTo>
                    <a:pt x="580" y="296"/>
                  </a:lnTo>
                  <a:cubicBezTo>
                    <a:pt x="580" y="99"/>
                    <a:pt x="435"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E47D23FC-CD7C-1540-B84F-A6B550ECC354}"/>
              </a:ext>
            </a:extLst>
          </p:cNvPr>
          <p:cNvSpPr txBox="1"/>
          <p:nvPr/>
        </p:nvSpPr>
        <p:spPr>
          <a:xfrm>
            <a:off x="0" y="4856492"/>
            <a:ext cx="2406770" cy="261610"/>
          </a:xfrm>
          <a:prstGeom prst="rect">
            <a:avLst/>
          </a:prstGeom>
          <a:noFill/>
        </p:spPr>
        <p:txBody>
          <a:bodyPr wrap="square" rtlCol="0">
            <a:spAutoFit/>
          </a:bodyPr>
          <a:lstStyle/>
          <a:p>
            <a:r>
              <a:rPr lang="en-US" sz="1100" dirty="0" err="1"/>
              <a:t>Newhook</a:t>
            </a:r>
            <a:r>
              <a:rPr lang="en-US" sz="1100" dirty="0"/>
              <a:t> et al., 2018</a:t>
            </a:r>
          </a:p>
        </p:txBody>
      </p:sp>
      <p:pic>
        <p:nvPicPr>
          <p:cNvPr id="3" name="Audio 2">
            <a:hlinkClick r:id="" action="ppaction://media"/>
            <a:extLst>
              <a:ext uri="{FF2B5EF4-FFF2-40B4-BE49-F238E27FC236}">
                <a16:creationId xmlns:a16="http://schemas.microsoft.com/office/drawing/2014/main" id="{021F003B-770B-F140-B27C-AD53099F25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8944"/>
    </mc:Choice>
    <mc:Fallback>
      <p:transition spd="slow" advTm="3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grpSp>
        <p:nvGrpSpPr>
          <p:cNvPr id="1405" name="Google Shape;1405;p40"/>
          <p:cNvGrpSpPr/>
          <p:nvPr/>
        </p:nvGrpSpPr>
        <p:grpSpPr>
          <a:xfrm>
            <a:off x="266700" y="108850"/>
            <a:ext cx="2962350" cy="2699900"/>
            <a:chOff x="6508500" y="278900"/>
            <a:chExt cx="2962350" cy="2699900"/>
          </a:xfrm>
        </p:grpSpPr>
        <p:sp>
          <p:nvSpPr>
            <p:cNvPr id="1406" name="Google Shape;1406;p40"/>
            <p:cNvSpPr/>
            <p:nvPr/>
          </p:nvSpPr>
          <p:spPr>
            <a:xfrm>
              <a:off x="6508500" y="278900"/>
              <a:ext cx="2962275" cy="2699900"/>
            </a:xfrm>
            <a:custGeom>
              <a:avLst/>
              <a:gdLst/>
              <a:ahLst/>
              <a:cxnLst/>
              <a:rect l="l" t="t" r="r" b="b"/>
              <a:pathLst>
                <a:path w="118491" h="107996" extrusionOk="0">
                  <a:moveTo>
                    <a:pt x="59938" y="1526"/>
                  </a:moveTo>
                  <a:lnTo>
                    <a:pt x="59938" y="21920"/>
                  </a:lnTo>
                  <a:lnTo>
                    <a:pt x="1538" y="21920"/>
                  </a:lnTo>
                  <a:lnTo>
                    <a:pt x="1525" y="1526"/>
                  </a:lnTo>
                  <a:close/>
                  <a:moveTo>
                    <a:pt x="116979" y="1526"/>
                  </a:moveTo>
                  <a:lnTo>
                    <a:pt x="116979" y="21920"/>
                  </a:lnTo>
                  <a:lnTo>
                    <a:pt x="60700" y="21920"/>
                  </a:lnTo>
                  <a:lnTo>
                    <a:pt x="60700" y="1526"/>
                  </a:lnTo>
                  <a:close/>
                  <a:moveTo>
                    <a:pt x="59938" y="22682"/>
                  </a:moveTo>
                  <a:lnTo>
                    <a:pt x="59938" y="49633"/>
                  </a:lnTo>
                  <a:lnTo>
                    <a:pt x="1538" y="49633"/>
                  </a:lnTo>
                  <a:lnTo>
                    <a:pt x="1538" y="22682"/>
                  </a:lnTo>
                  <a:close/>
                  <a:moveTo>
                    <a:pt x="116979" y="22682"/>
                  </a:moveTo>
                  <a:lnTo>
                    <a:pt x="116979" y="49633"/>
                  </a:lnTo>
                  <a:lnTo>
                    <a:pt x="60700" y="49633"/>
                  </a:lnTo>
                  <a:lnTo>
                    <a:pt x="60700" y="22682"/>
                  </a:lnTo>
                  <a:close/>
                  <a:moveTo>
                    <a:pt x="59938" y="50396"/>
                  </a:moveTo>
                  <a:lnTo>
                    <a:pt x="59938" y="77347"/>
                  </a:lnTo>
                  <a:lnTo>
                    <a:pt x="1538" y="77347"/>
                  </a:lnTo>
                  <a:lnTo>
                    <a:pt x="1538" y="50396"/>
                  </a:lnTo>
                  <a:close/>
                  <a:moveTo>
                    <a:pt x="116979" y="50396"/>
                  </a:moveTo>
                  <a:lnTo>
                    <a:pt x="116979" y="77347"/>
                  </a:lnTo>
                  <a:lnTo>
                    <a:pt x="60700" y="77347"/>
                  </a:lnTo>
                  <a:lnTo>
                    <a:pt x="60700" y="50396"/>
                  </a:lnTo>
                  <a:close/>
                  <a:moveTo>
                    <a:pt x="116979" y="78109"/>
                  </a:moveTo>
                  <a:lnTo>
                    <a:pt x="116979" y="106471"/>
                  </a:lnTo>
                  <a:lnTo>
                    <a:pt x="1525" y="106471"/>
                  </a:lnTo>
                  <a:lnTo>
                    <a:pt x="1525" y="78109"/>
                  </a:lnTo>
                  <a:lnTo>
                    <a:pt x="59938" y="78109"/>
                  </a:lnTo>
                  <a:lnTo>
                    <a:pt x="59938" y="106217"/>
                  </a:lnTo>
                  <a:lnTo>
                    <a:pt x="60700" y="106217"/>
                  </a:lnTo>
                  <a:lnTo>
                    <a:pt x="60700" y="78109"/>
                  </a:lnTo>
                  <a:close/>
                  <a:moveTo>
                    <a:pt x="0" y="1"/>
                  </a:moveTo>
                  <a:lnTo>
                    <a:pt x="0" y="107996"/>
                  </a:lnTo>
                  <a:lnTo>
                    <a:pt x="118491" y="107996"/>
                  </a:lnTo>
                  <a:lnTo>
                    <a:pt x="1184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0"/>
            <p:cNvSpPr/>
            <p:nvPr/>
          </p:nvSpPr>
          <p:spPr>
            <a:xfrm>
              <a:off x="6534150" y="304800"/>
              <a:ext cx="2936700" cy="2673900"/>
            </a:xfrm>
            <a:prstGeom prst="rect">
              <a:avLst/>
            </a:prstGeom>
            <a:solidFill>
              <a:srgbClr val="F1E3D3">
                <a:alpha val="27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8" name="Google Shape;1408;p40"/>
          <p:cNvSpPr/>
          <p:nvPr/>
        </p:nvSpPr>
        <p:spPr>
          <a:xfrm>
            <a:off x="314325" y="3925875"/>
            <a:ext cx="3990780" cy="979528"/>
          </a:xfrm>
          <a:custGeom>
            <a:avLst/>
            <a:gdLst/>
            <a:ahLst/>
            <a:cxnLst/>
            <a:rect l="l" t="t" r="r" b="b"/>
            <a:pathLst>
              <a:path w="228698" h="32670" extrusionOk="0">
                <a:moveTo>
                  <a:pt x="114349" y="0"/>
                </a:moveTo>
                <a:cubicBezTo>
                  <a:pt x="84018" y="0"/>
                  <a:pt x="54932" y="1716"/>
                  <a:pt x="33483" y="4791"/>
                </a:cubicBezTo>
                <a:cubicBezTo>
                  <a:pt x="12046" y="7853"/>
                  <a:pt x="0" y="12008"/>
                  <a:pt x="0" y="16341"/>
                </a:cubicBezTo>
                <a:cubicBezTo>
                  <a:pt x="0" y="20674"/>
                  <a:pt x="12046" y="24829"/>
                  <a:pt x="33483" y="27892"/>
                </a:cubicBezTo>
                <a:cubicBezTo>
                  <a:pt x="54932" y="30954"/>
                  <a:pt x="84018" y="32669"/>
                  <a:pt x="114349" y="32669"/>
                </a:cubicBezTo>
                <a:cubicBezTo>
                  <a:pt x="144667" y="32669"/>
                  <a:pt x="173753" y="30954"/>
                  <a:pt x="195202" y="27892"/>
                </a:cubicBezTo>
                <a:cubicBezTo>
                  <a:pt x="216651" y="24829"/>
                  <a:pt x="228697" y="20674"/>
                  <a:pt x="228697" y="16341"/>
                </a:cubicBezTo>
                <a:cubicBezTo>
                  <a:pt x="228697" y="12008"/>
                  <a:pt x="216651" y="7853"/>
                  <a:pt x="195202" y="4791"/>
                </a:cubicBezTo>
                <a:cubicBezTo>
                  <a:pt x="173753" y="1716"/>
                  <a:pt x="144667" y="0"/>
                  <a:pt x="114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9" name="Google Shape;1409;p40"/>
          <p:cNvGrpSpPr/>
          <p:nvPr/>
        </p:nvGrpSpPr>
        <p:grpSpPr>
          <a:xfrm>
            <a:off x="2046078" y="1566600"/>
            <a:ext cx="1095856" cy="2789500"/>
            <a:chOff x="1588878" y="1261800"/>
            <a:chExt cx="1095856" cy="2789500"/>
          </a:xfrm>
        </p:grpSpPr>
        <p:sp>
          <p:nvSpPr>
            <p:cNvPr id="1410" name="Google Shape;1410;p40"/>
            <p:cNvSpPr/>
            <p:nvPr/>
          </p:nvSpPr>
          <p:spPr>
            <a:xfrm flipH="1">
              <a:off x="1588878" y="1991897"/>
              <a:ext cx="776295" cy="557824"/>
            </a:xfrm>
            <a:custGeom>
              <a:avLst/>
              <a:gdLst/>
              <a:ahLst/>
              <a:cxnLst/>
              <a:rect l="l" t="t" r="r" b="b"/>
              <a:pathLst>
                <a:path w="14199" h="10203" extrusionOk="0">
                  <a:moveTo>
                    <a:pt x="365" y="1"/>
                  </a:moveTo>
                  <a:lnTo>
                    <a:pt x="0" y="9202"/>
                  </a:lnTo>
                  <a:lnTo>
                    <a:pt x="12461" y="10199"/>
                  </a:lnTo>
                  <a:cubicBezTo>
                    <a:pt x="12490" y="10201"/>
                    <a:pt x="12518" y="10203"/>
                    <a:pt x="12547" y="10203"/>
                  </a:cubicBezTo>
                  <a:cubicBezTo>
                    <a:pt x="12771" y="10203"/>
                    <a:pt x="12994" y="10129"/>
                    <a:pt x="13174" y="9995"/>
                  </a:cubicBezTo>
                  <a:cubicBezTo>
                    <a:pt x="13207" y="9974"/>
                    <a:pt x="13244" y="9942"/>
                    <a:pt x="13276" y="9915"/>
                  </a:cubicBezTo>
                  <a:cubicBezTo>
                    <a:pt x="13464" y="9733"/>
                    <a:pt x="13582" y="9486"/>
                    <a:pt x="13603" y="9223"/>
                  </a:cubicBezTo>
                  <a:lnTo>
                    <a:pt x="14172" y="1813"/>
                  </a:lnTo>
                  <a:cubicBezTo>
                    <a:pt x="14199" y="1486"/>
                    <a:pt x="14070" y="1170"/>
                    <a:pt x="13829" y="950"/>
                  </a:cubicBezTo>
                  <a:cubicBezTo>
                    <a:pt x="13764" y="896"/>
                    <a:pt x="13700" y="843"/>
                    <a:pt x="13625" y="805"/>
                  </a:cubicBezTo>
                  <a:cubicBezTo>
                    <a:pt x="13485" y="725"/>
                    <a:pt x="13330" y="682"/>
                    <a:pt x="13169" y="671"/>
                  </a:cubicBezTo>
                  <a:lnTo>
                    <a:pt x="3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0"/>
            <p:cNvSpPr/>
            <p:nvPr/>
          </p:nvSpPr>
          <p:spPr>
            <a:xfrm flipH="1">
              <a:off x="1598227" y="2035908"/>
              <a:ext cx="46690" cy="502495"/>
            </a:xfrm>
            <a:custGeom>
              <a:avLst/>
              <a:gdLst/>
              <a:ahLst/>
              <a:cxnLst/>
              <a:rect l="l" t="t" r="r" b="b"/>
              <a:pathLst>
                <a:path w="854" h="9191" extrusionOk="0">
                  <a:moveTo>
                    <a:pt x="456" y="0"/>
                  </a:moveTo>
                  <a:cubicBezTo>
                    <a:pt x="622" y="188"/>
                    <a:pt x="719" y="429"/>
                    <a:pt x="724" y="686"/>
                  </a:cubicBezTo>
                  <a:cubicBezTo>
                    <a:pt x="783" y="1641"/>
                    <a:pt x="269" y="7920"/>
                    <a:pt x="0" y="9190"/>
                  </a:cubicBezTo>
                  <a:cubicBezTo>
                    <a:pt x="33" y="9164"/>
                    <a:pt x="70" y="9137"/>
                    <a:pt x="102" y="9110"/>
                  </a:cubicBezTo>
                  <a:cubicBezTo>
                    <a:pt x="392" y="7566"/>
                    <a:pt x="853" y="1448"/>
                    <a:pt x="805" y="681"/>
                  </a:cubicBezTo>
                  <a:cubicBezTo>
                    <a:pt x="794" y="493"/>
                    <a:pt x="746" y="311"/>
                    <a:pt x="655" y="145"/>
                  </a:cubicBezTo>
                  <a:cubicBezTo>
                    <a:pt x="596" y="86"/>
                    <a:pt x="526" y="38"/>
                    <a:pt x="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0"/>
            <p:cNvSpPr/>
            <p:nvPr/>
          </p:nvSpPr>
          <p:spPr>
            <a:xfrm flipH="1">
              <a:off x="1716702" y="2824450"/>
              <a:ext cx="854859" cy="128480"/>
            </a:xfrm>
            <a:custGeom>
              <a:avLst/>
              <a:gdLst/>
              <a:ahLst/>
              <a:cxnLst/>
              <a:rect l="l" t="t" r="r" b="b"/>
              <a:pathLst>
                <a:path w="15636" h="2350" extrusionOk="0">
                  <a:moveTo>
                    <a:pt x="4327" y="1"/>
                  </a:moveTo>
                  <a:lnTo>
                    <a:pt x="0" y="2033"/>
                  </a:lnTo>
                  <a:lnTo>
                    <a:pt x="11899" y="2349"/>
                  </a:lnTo>
                  <a:cubicBezTo>
                    <a:pt x="11995" y="2349"/>
                    <a:pt x="12092" y="2328"/>
                    <a:pt x="12183" y="2290"/>
                  </a:cubicBezTo>
                  <a:lnTo>
                    <a:pt x="15437" y="671"/>
                  </a:lnTo>
                  <a:cubicBezTo>
                    <a:pt x="15636" y="569"/>
                    <a:pt x="15561" y="295"/>
                    <a:pt x="15330" y="290"/>
                  </a:cubicBezTo>
                  <a:lnTo>
                    <a:pt x="432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0"/>
            <p:cNvSpPr/>
            <p:nvPr/>
          </p:nvSpPr>
          <p:spPr>
            <a:xfrm flipH="1">
              <a:off x="1888483" y="2935271"/>
              <a:ext cx="30507" cy="768367"/>
            </a:xfrm>
            <a:custGeom>
              <a:avLst/>
              <a:gdLst/>
              <a:ahLst/>
              <a:cxnLst/>
              <a:rect l="l" t="t" r="r" b="b"/>
              <a:pathLst>
                <a:path w="558" h="14054" fill="none" extrusionOk="0">
                  <a:moveTo>
                    <a:pt x="0" y="0"/>
                  </a:moveTo>
                  <a:lnTo>
                    <a:pt x="558" y="14054"/>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0"/>
            <p:cNvSpPr/>
            <p:nvPr/>
          </p:nvSpPr>
          <p:spPr>
            <a:xfrm flipH="1">
              <a:off x="1606482" y="2854629"/>
              <a:ext cx="138977" cy="693958"/>
            </a:xfrm>
            <a:custGeom>
              <a:avLst/>
              <a:gdLst/>
              <a:ahLst/>
              <a:cxnLst/>
              <a:rect l="l" t="t" r="r" b="b"/>
              <a:pathLst>
                <a:path w="2542" h="12693" fill="none" extrusionOk="0">
                  <a:moveTo>
                    <a:pt x="0" y="1"/>
                  </a:moveTo>
                  <a:lnTo>
                    <a:pt x="2542" y="12692"/>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0"/>
            <p:cNvSpPr/>
            <p:nvPr/>
          </p:nvSpPr>
          <p:spPr>
            <a:xfrm flipH="1">
              <a:off x="1728730" y="2944346"/>
              <a:ext cx="779521" cy="102948"/>
            </a:xfrm>
            <a:custGeom>
              <a:avLst/>
              <a:gdLst/>
              <a:ahLst/>
              <a:cxnLst/>
              <a:rect l="l" t="t" r="r" b="b"/>
              <a:pathLst>
                <a:path w="14258" h="1883" fill="none" extrusionOk="0">
                  <a:moveTo>
                    <a:pt x="0" y="1765"/>
                  </a:moveTo>
                  <a:lnTo>
                    <a:pt x="10805" y="1883"/>
                  </a:lnTo>
                  <a:lnTo>
                    <a:pt x="14258" y="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0"/>
            <p:cNvSpPr/>
            <p:nvPr/>
          </p:nvSpPr>
          <p:spPr>
            <a:xfrm flipH="1">
              <a:off x="1707626" y="2524844"/>
              <a:ext cx="55165" cy="316390"/>
            </a:xfrm>
            <a:custGeom>
              <a:avLst/>
              <a:gdLst/>
              <a:ahLst/>
              <a:cxnLst/>
              <a:rect l="l" t="t" r="r" b="b"/>
              <a:pathLst>
                <a:path w="1009" h="5787" fill="none" extrusionOk="0">
                  <a:moveTo>
                    <a:pt x="907" y="1"/>
                  </a:moveTo>
                  <a:cubicBezTo>
                    <a:pt x="907" y="1"/>
                    <a:pt x="1009" y="4060"/>
                    <a:pt x="1" y="5786"/>
                  </a:cubicBezTo>
                </a:path>
              </a:pathLst>
            </a:custGeom>
            <a:noFill/>
            <a:ln w="9525" cap="flat" cmpd="sng">
              <a:solidFill>
                <a:schemeClr val="dk1"/>
              </a:solidFill>
              <a:prstDash val="solid"/>
              <a:miter lim="53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0"/>
            <p:cNvSpPr/>
            <p:nvPr/>
          </p:nvSpPr>
          <p:spPr>
            <a:xfrm flipH="1">
              <a:off x="2181910" y="3551156"/>
              <a:ext cx="158933" cy="189440"/>
            </a:xfrm>
            <a:custGeom>
              <a:avLst/>
              <a:gdLst/>
              <a:ahLst/>
              <a:cxnLst/>
              <a:rect l="l" t="t" r="r" b="b"/>
              <a:pathLst>
                <a:path w="2907" h="3465" extrusionOk="0">
                  <a:moveTo>
                    <a:pt x="1351" y="1"/>
                  </a:moveTo>
                  <a:lnTo>
                    <a:pt x="0" y="1465"/>
                  </a:lnTo>
                  <a:lnTo>
                    <a:pt x="1389" y="3465"/>
                  </a:lnTo>
                  <a:lnTo>
                    <a:pt x="2906" y="1904"/>
                  </a:lnTo>
                  <a:lnTo>
                    <a:pt x="1351"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0"/>
            <p:cNvSpPr/>
            <p:nvPr/>
          </p:nvSpPr>
          <p:spPr>
            <a:xfrm flipH="1">
              <a:off x="2114226" y="3636500"/>
              <a:ext cx="219619" cy="367837"/>
            </a:xfrm>
            <a:custGeom>
              <a:avLst/>
              <a:gdLst/>
              <a:ahLst/>
              <a:cxnLst/>
              <a:rect l="l" t="t" r="r" b="b"/>
              <a:pathLst>
                <a:path w="4017" h="6728" extrusionOk="0">
                  <a:moveTo>
                    <a:pt x="2489" y="0"/>
                  </a:moveTo>
                  <a:cubicBezTo>
                    <a:pt x="2430" y="579"/>
                    <a:pt x="2097" y="1099"/>
                    <a:pt x="1599" y="1394"/>
                  </a:cubicBezTo>
                  <a:cubicBezTo>
                    <a:pt x="1465" y="1271"/>
                    <a:pt x="1320" y="1131"/>
                    <a:pt x="1143" y="1115"/>
                  </a:cubicBezTo>
                  <a:cubicBezTo>
                    <a:pt x="1131" y="1114"/>
                    <a:pt x="1120" y="1114"/>
                    <a:pt x="1109" y="1114"/>
                  </a:cubicBezTo>
                  <a:cubicBezTo>
                    <a:pt x="886" y="1114"/>
                    <a:pt x="689" y="1309"/>
                    <a:pt x="623" y="1523"/>
                  </a:cubicBezTo>
                  <a:cubicBezTo>
                    <a:pt x="548" y="1748"/>
                    <a:pt x="580" y="1995"/>
                    <a:pt x="612" y="2231"/>
                  </a:cubicBezTo>
                  <a:cubicBezTo>
                    <a:pt x="784" y="3416"/>
                    <a:pt x="306" y="4654"/>
                    <a:pt x="81" y="5839"/>
                  </a:cubicBezTo>
                  <a:cubicBezTo>
                    <a:pt x="33" y="6118"/>
                    <a:pt x="1" y="6456"/>
                    <a:pt x="226" y="6633"/>
                  </a:cubicBezTo>
                  <a:cubicBezTo>
                    <a:pt x="310" y="6700"/>
                    <a:pt x="410" y="6727"/>
                    <a:pt x="516" y="6727"/>
                  </a:cubicBezTo>
                  <a:cubicBezTo>
                    <a:pt x="661" y="6727"/>
                    <a:pt x="816" y="6676"/>
                    <a:pt x="950" y="6611"/>
                  </a:cubicBezTo>
                  <a:cubicBezTo>
                    <a:pt x="1679" y="6236"/>
                    <a:pt x="2124" y="5480"/>
                    <a:pt x="2526" y="4767"/>
                  </a:cubicBezTo>
                  <a:cubicBezTo>
                    <a:pt x="2939" y="4038"/>
                    <a:pt x="3250" y="3271"/>
                    <a:pt x="3663" y="2536"/>
                  </a:cubicBezTo>
                  <a:cubicBezTo>
                    <a:pt x="3770" y="2354"/>
                    <a:pt x="4017" y="2054"/>
                    <a:pt x="4017" y="1839"/>
                  </a:cubicBezTo>
                  <a:cubicBezTo>
                    <a:pt x="4017" y="1646"/>
                    <a:pt x="3947" y="1458"/>
                    <a:pt x="3824" y="1303"/>
                  </a:cubicBezTo>
                  <a:cubicBezTo>
                    <a:pt x="3395" y="745"/>
                    <a:pt x="2993" y="408"/>
                    <a:pt x="24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0"/>
            <p:cNvSpPr/>
            <p:nvPr/>
          </p:nvSpPr>
          <p:spPr>
            <a:xfrm flipH="1">
              <a:off x="2239644" y="3643498"/>
              <a:ext cx="162213" cy="168938"/>
            </a:xfrm>
            <a:custGeom>
              <a:avLst/>
              <a:gdLst/>
              <a:ahLst/>
              <a:cxnLst/>
              <a:rect l="l" t="t" r="r" b="b"/>
              <a:pathLst>
                <a:path w="2967" h="3090" extrusionOk="0">
                  <a:moveTo>
                    <a:pt x="746" y="1"/>
                  </a:moveTo>
                  <a:lnTo>
                    <a:pt x="1" y="1572"/>
                  </a:lnTo>
                  <a:lnTo>
                    <a:pt x="1754" y="3089"/>
                  </a:lnTo>
                  <a:lnTo>
                    <a:pt x="2966" y="1036"/>
                  </a:lnTo>
                  <a:lnTo>
                    <a:pt x="746"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0"/>
            <p:cNvSpPr/>
            <p:nvPr/>
          </p:nvSpPr>
          <p:spPr>
            <a:xfrm flipH="1">
              <a:off x="2293879" y="3714135"/>
              <a:ext cx="288944" cy="337165"/>
            </a:xfrm>
            <a:custGeom>
              <a:avLst/>
              <a:gdLst/>
              <a:ahLst/>
              <a:cxnLst/>
              <a:rect l="l" t="t" r="r" b="b"/>
              <a:pathLst>
                <a:path w="5285" h="6167" extrusionOk="0">
                  <a:moveTo>
                    <a:pt x="4102" y="0"/>
                  </a:moveTo>
                  <a:cubicBezTo>
                    <a:pt x="3640" y="0"/>
                    <a:pt x="3311" y="280"/>
                    <a:pt x="3311" y="280"/>
                  </a:cubicBezTo>
                  <a:cubicBezTo>
                    <a:pt x="2941" y="623"/>
                    <a:pt x="2432" y="1282"/>
                    <a:pt x="1986" y="1808"/>
                  </a:cubicBezTo>
                  <a:cubicBezTo>
                    <a:pt x="1547" y="2333"/>
                    <a:pt x="442" y="3299"/>
                    <a:pt x="249" y="4156"/>
                  </a:cubicBezTo>
                  <a:cubicBezTo>
                    <a:pt x="0" y="5273"/>
                    <a:pt x="1594" y="6167"/>
                    <a:pt x="2699" y="6167"/>
                  </a:cubicBezTo>
                  <a:cubicBezTo>
                    <a:pt x="2783" y="6167"/>
                    <a:pt x="2864" y="6162"/>
                    <a:pt x="2941" y="6151"/>
                  </a:cubicBezTo>
                  <a:cubicBezTo>
                    <a:pt x="3708" y="6049"/>
                    <a:pt x="4373" y="3647"/>
                    <a:pt x="4523" y="3341"/>
                  </a:cubicBezTo>
                  <a:cubicBezTo>
                    <a:pt x="4673" y="3041"/>
                    <a:pt x="5284" y="1427"/>
                    <a:pt x="5284" y="1427"/>
                  </a:cubicBezTo>
                  <a:lnTo>
                    <a:pt x="5284" y="1427"/>
                  </a:lnTo>
                  <a:cubicBezTo>
                    <a:pt x="5184" y="1513"/>
                    <a:pt x="5118" y="1529"/>
                    <a:pt x="5083" y="1529"/>
                  </a:cubicBezTo>
                  <a:cubicBezTo>
                    <a:pt x="5063" y="1529"/>
                    <a:pt x="5054" y="1524"/>
                    <a:pt x="5054" y="1524"/>
                  </a:cubicBezTo>
                  <a:cubicBezTo>
                    <a:pt x="5054" y="1524"/>
                    <a:pt x="5171" y="323"/>
                    <a:pt x="4512" y="76"/>
                  </a:cubicBezTo>
                  <a:cubicBezTo>
                    <a:pt x="4368" y="21"/>
                    <a:pt x="4230" y="0"/>
                    <a:pt x="4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0"/>
            <p:cNvSpPr/>
            <p:nvPr/>
          </p:nvSpPr>
          <p:spPr>
            <a:xfrm flipH="1">
              <a:off x="1763010" y="2619154"/>
              <a:ext cx="642347" cy="1109414"/>
            </a:xfrm>
            <a:custGeom>
              <a:avLst/>
              <a:gdLst/>
              <a:ahLst/>
              <a:cxnLst/>
              <a:rect l="l" t="t" r="r" b="b"/>
              <a:pathLst>
                <a:path w="11749" h="20292" extrusionOk="0">
                  <a:moveTo>
                    <a:pt x="4943" y="1"/>
                  </a:moveTo>
                  <a:cubicBezTo>
                    <a:pt x="2544" y="1"/>
                    <a:pt x="574" y="748"/>
                    <a:pt x="574" y="748"/>
                  </a:cubicBezTo>
                  <a:lnTo>
                    <a:pt x="4526" y="3965"/>
                  </a:lnTo>
                  <a:lnTo>
                    <a:pt x="3840" y="10211"/>
                  </a:lnTo>
                  <a:lnTo>
                    <a:pt x="1" y="19032"/>
                  </a:lnTo>
                  <a:lnTo>
                    <a:pt x="3207" y="20292"/>
                  </a:lnTo>
                  <a:cubicBezTo>
                    <a:pt x="3207" y="20292"/>
                    <a:pt x="6987" y="13589"/>
                    <a:pt x="7791" y="12388"/>
                  </a:cubicBezTo>
                  <a:cubicBezTo>
                    <a:pt x="8596" y="11182"/>
                    <a:pt x="11749" y="3509"/>
                    <a:pt x="11749" y="3509"/>
                  </a:cubicBezTo>
                  <a:cubicBezTo>
                    <a:pt x="10023" y="709"/>
                    <a:pt x="7280" y="1"/>
                    <a:pt x="49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0"/>
            <p:cNvSpPr/>
            <p:nvPr/>
          </p:nvSpPr>
          <p:spPr>
            <a:xfrm flipH="1">
              <a:off x="1998703" y="2646491"/>
              <a:ext cx="686031" cy="1014667"/>
            </a:xfrm>
            <a:custGeom>
              <a:avLst/>
              <a:gdLst/>
              <a:ahLst/>
              <a:cxnLst/>
              <a:rect l="l" t="t" r="r" b="b"/>
              <a:pathLst>
                <a:path w="12548" h="18559" extrusionOk="0">
                  <a:moveTo>
                    <a:pt x="11212" y="1"/>
                  </a:moveTo>
                  <a:lnTo>
                    <a:pt x="5684" y="248"/>
                  </a:lnTo>
                  <a:cubicBezTo>
                    <a:pt x="5684" y="248"/>
                    <a:pt x="601" y="4124"/>
                    <a:pt x="301" y="5626"/>
                  </a:cubicBezTo>
                  <a:cubicBezTo>
                    <a:pt x="1" y="7132"/>
                    <a:pt x="5170" y="18558"/>
                    <a:pt x="5170" y="18558"/>
                  </a:cubicBezTo>
                  <a:lnTo>
                    <a:pt x="8290" y="15422"/>
                  </a:lnTo>
                  <a:lnTo>
                    <a:pt x="5716" y="6918"/>
                  </a:lnTo>
                  <a:lnTo>
                    <a:pt x="12548" y="2880"/>
                  </a:lnTo>
                  <a:lnTo>
                    <a:pt x="112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0"/>
            <p:cNvSpPr/>
            <p:nvPr/>
          </p:nvSpPr>
          <p:spPr>
            <a:xfrm flipH="1">
              <a:off x="1775311" y="2789569"/>
              <a:ext cx="470840" cy="932275"/>
            </a:xfrm>
            <a:custGeom>
              <a:avLst/>
              <a:gdLst/>
              <a:ahLst/>
              <a:cxnLst/>
              <a:rect l="l" t="t" r="r" b="b"/>
              <a:pathLst>
                <a:path w="8612" h="17052" fill="none" extrusionOk="0">
                  <a:moveTo>
                    <a:pt x="0" y="17051"/>
                  </a:moveTo>
                  <a:cubicBezTo>
                    <a:pt x="3550" y="11738"/>
                    <a:pt x="6440" y="6011"/>
                    <a:pt x="8611" y="0"/>
                  </a:cubicBezTo>
                </a:path>
              </a:pathLst>
            </a:custGeom>
            <a:noFill/>
            <a:ln w="40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0"/>
            <p:cNvSpPr/>
            <p:nvPr/>
          </p:nvSpPr>
          <p:spPr>
            <a:xfrm flipH="1">
              <a:off x="1835396" y="2702803"/>
              <a:ext cx="49041" cy="241324"/>
            </a:xfrm>
            <a:custGeom>
              <a:avLst/>
              <a:gdLst/>
              <a:ahLst/>
              <a:cxnLst/>
              <a:rect l="l" t="t" r="r" b="b"/>
              <a:pathLst>
                <a:path w="897" h="4414" fill="none" extrusionOk="0">
                  <a:moveTo>
                    <a:pt x="242" y="0"/>
                  </a:moveTo>
                  <a:cubicBezTo>
                    <a:pt x="1" y="1502"/>
                    <a:pt x="231" y="3046"/>
                    <a:pt x="896" y="4413"/>
                  </a:cubicBezTo>
                </a:path>
              </a:pathLst>
            </a:custGeom>
            <a:noFill/>
            <a:ln w="40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0"/>
            <p:cNvSpPr/>
            <p:nvPr/>
          </p:nvSpPr>
          <p:spPr>
            <a:xfrm flipH="1">
              <a:off x="2157854" y="2748236"/>
              <a:ext cx="244277" cy="912921"/>
            </a:xfrm>
            <a:custGeom>
              <a:avLst/>
              <a:gdLst/>
              <a:ahLst/>
              <a:cxnLst/>
              <a:rect l="l" t="t" r="r" b="b"/>
              <a:pathLst>
                <a:path w="4468" h="16698" fill="none" extrusionOk="0">
                  <a:moveTo>
                    <a:pt x="3582" y="0"/>
                  </a:moveTo>
                  <a:lnTo>
                    <a:pt x="4467" y="1604"/>
                  </a:lnTo>
                  <a:lnTo>
                    <a:pt x="3781" y="7850"/>
                  </a:lnTo>
                  <a:lnTo>
                    <a:pt x="1" y="16697"/>
                  </a:lnTo>
                </a:path>
              </a:pathLst>
            </a:custGeom>
            <a:noFill/>
            <a:ln w="95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0"/>
            <p:cNvSpPr/>
            <p:nvPr/>
          </p:nvSpPr>
          <p:spPr>
            <a:xfrm flipH="1">
              <a:off x="2371569" y="2990107"/>
              <a:ext cx="27336" cy="34608"/>
            </a:xfrm>
            <a:custGeom>
              <a:avLst/>
              <a:gdLst/>
              <a:ahLst/>
              <a:cxnLst/>
              <a:rect l="l" t="t" r="r" b="b"/>
              <a:pathLst>
                <a:path w="500" h="633" fill="none" extrusionOk="0">
                  <a:moveTo>
                    <a:pt x="0" y="0"/>
                  </a:moveTo>
                  <a:cubicBezTo>
                    <a:pt x="210" y="172"/>
                    <a:pt x="376" y="386"/>
                    <a:pt x="499" y="633"/>
                  </a:cubicBezTo>
                </a:path>
              </a:pathLst>
            </a:custGeom>
            <a:noFill/>
            <a:ln w="40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0"/>
            <p:cNvSpPr/>
            <p:nvPr/>
          </p:nvSpPr>
          <p:spPr>
            <a:xfrm flipH="1">
              <a:off x="1982848" y="1669165"/>
              <a:ext cx="220549" cy="294958"/>
            </a:xfrm>
            <a:custGeom>
              <a:avLst/>
              <a:gdLst/>
              <a:ahLst/>
              <a:cxnLst/>
              <a:rect l="l" t="t" r="r" b="b"/>
              <a:pathLst>
                <a:path w="4034" h="5395" extrusionOk="0">
                  <a:moveTo>
                    <a:pt x="4033" y="0"/>
                  </a:moveTo>
                  <a:lnTo>
                    <a:pt x="3690" y="145"/>
                  </a:lnTo>
                  <a:lnTo>
                    <a:pt x="403" y="1528"/>
                  </a:lnTo>
                  <a:lnTo>
                    <a:pt x="205" y="2724"/>
                  </a:lnTo>
                  <a:lnTo>
                    <a:pt x="1" y="3914"/>
                  </a:lnTo>
                  <a:cubicBezTo>
                    <a:pt x="1" y="3914"/>
                    <a:pt x="108" y="5394"/>
                    <a:pt x="1272" y="5394"/>
                  </a:cubicBezTo>
                  <a:cubicBezTo>
                    <a:pt x="2430" y="5394"/>
                    <a:pt x="3915" y="2172"/>
                    <a:pt x="3915" y="2172"/>
                  </a:cubicBezTo>
                  <a:cubicBezTo>
                    <a:pt x="3872" y="1882"/>
                    <a:pt x="3867" y="1582"/>
                    <a:pt x="3888" y="1292"/>
                  </a:cubicBezTo>
                  <a:cubicBezTo>
                    <a:pt x="3915" y="874"/>
                    <a:pt x="3969" y="467"/>
                    <a:pt x="3996" y="220"/>
                  </a:cubicBezTo>
                  <a:cubicBezTo>
                    <a:pt x="4017" y="86"/>
                    <a:pt x="4033" y="0"/>
                    <a:pt x="4033"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0"/>
            <p:cNvSpPr/>
            <p:nvPr/>
          </p:nvSpPr>
          <p:spPr>
            <a:xfrm flipH="1">
              <a:off x="1984324" y="1677093"/>
              <a:ext cx="207591" cy="162159"/>
            </a:xfrm>
            <a:custGeom>
              <a:avLst/>
              <a:gdLst/>
              <a:ahLst/>
              <a:cxnLst/>
              <a:rect l="l" t="t" r="r" b="b"/>
              <a:pathLst>
                <a:path w="3797" h="2966" extrusionOk="0">
                  <a:moveTo>
                    <a:pt x="3796" y="75"/>
                  </a:moveTo>
                  <a:cubicBezTo>
                    <a:pt x="3759" y="322"/>
                    <a:pt x="3705" y="729"/>
                    <a:pt x="3678" y="1147"/>
                  </a:cubicBezTo>
                  <a:cubicBezTo>
                    <a:pt x="3303" y="1700"/>
                    <a:pt x="2810" y="2166"/>
                    <a:pt x="2241" y="2515"/>
                  </a:cubicBezTo>
                  <a:cubicBezTo>
                    <a:pt x="1898" y="2719"/>
                    <a:pt x="1528" y="2885"/>
                    <a:pt x="1131" y="2922"/>
                  </a:cubicBezTo>
                  <a:cubicBezTo>
                    <a:pt x="735" y="2965"/>
                    <a:pt x="316" y="2869"/>
                    <a:pt x="21" y="2601"/>
                  </a:cubicBezTo>
                  <a:cubicBezTo>
                    <a:pt x="11" y="2595"/>
                    <a:pt x="5" y="2590"/>
                    <a:pt x="0" y="2579"/>
                  </a:cubicBezTo>
                  <a:lnTo>
                    <a:pt x="198" y="1383"/>
                  </a:lnTo>
                  <a:lnTo>
                    <a:pt x="3485" y="0"/>
                  </a:lnTo>
                  <a:cubicBezTo>
                    <a:pt x="3593" y="5"/>
                    <a:pt x="3700" y="32"/>
                    <a:pt x="3796" y="75"/>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0"/>
            <p:cNvSpPr/>
            <p:nvPr/>
          </p:nvSpPr>
          <p:spPr>
            <a:xfrm flipH="1">
              <a:off x="2224719" y="1365186"/>
              <a:ext cx="78892" cy="183700"/>
            </a:xfrm>
            <a:custGeom>
              <a:avLst/>
              <a:gdLst/>
              <a:ahLst/>
              <a:cxnLst/>
              <a:rect l="l" t="t" r="r" b="b"/>
              <a:pathLst>
                <a:path w="1443" h="3360" extrusionOk="0">
                  <a:moveTo>
                    <a:pt x="1094" y="1"/>
                  </a:moveTo>
                  <a:cubicBezTo>
                    <a:pt x="1080" y="1"/>
                    <a:pt x="1066" y="2"/>
                    <a:pt x="1051" y="5"/>
                  </a:cubicBezTo>
                  <a:cubicBezTo>
                    <a:pt x="847" y="54"/>
                    <a:pt x="665" y="311"/>
                    <a:pt x="595" y="504"/>
                  </a:cubicBezTo>
                  <a:cubicBezTo>
                    <a:pt x="531" y="708"/>
                    <a:pt x="515" y="938"/>
                    <a:pt x="418" y="1131"/>
                  </a:cubicBezTo>
                  <a:cubicBezTo>
                    <a:pt x="322" y="1324"/>
                    <a:pt x="161" y="1464"/>
                    <a:pt x="81" y="1657"/>
                  </a:cubicBezTo>
                  <a:cubicBezTo>
                    <a:pt x="0" y="1855"/>
                    <a:pt x="27" y="2091"/>
                    <a:pt x="81" y="2306"/>
                  </a:cubicBezTo>
                  <a:cubicBezTo>
                    <a:pt x="140" y="2515"/>
                    <a:pt x="225" y="2724"/>
                    <a:pt x="252" y="2938"/>
                  </a:cubicBezTo>
                  <a:cubicBezTo>
                    <a:pt x="263" y="3024"/>
                    <a:pt x="274" y="3110"/>
                    <a:pt x="300" y="3190"/>
                  </a:cubicBezTo>
                  <a:cubicBezTo>
                    <a:pt x="327" y="3271"/>
                    <a:pt x="392" y="3335"/>
                    <a:pt x="477" y="3357"/>
                  </a:cubicBezTo>
                  <a:cubicBezTo>
                    <a:pt x="489" y="3359"/>
                    <a:pt x="500" y="3360"/>
                    <a:pt x="511" y="3360"/>
                  </a:cubicBezTo>
                  <a:cubicBezTo>
                    <a:pt x="639" y="3360"/>
                    <a:pt x="734" y="3223"/>
                    <a:pt x="794" y="3105"/>
                  </a:cubicBezTo>
                  <a:cubicBezTo>
                    <a:pt x="1115" y="2450"/>
                    <a:pt x="1276" y="1732"/>
                    <a:pt x="1394" y="1013"/>
                  </a:cubicBezTo>
                  <a:cubicBezTo>
                    <a:pt x="1432" y="836"/>
                    <a:pt x="1443" y="654"/>
                    <a:pt x="1426" y="472"/>
                  </a:cubicBezTo>
                  <a:cubicBezTo>
                    <a:pt x="1401" y="306"/>
                    <a:pt x="1292" y="1"/>
                    <a:pt x="10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0"/>
            <p:cNvSpPr/>
            <p:nvPr/>
          </p:nvSpPr>
          <p:spPr>
            <a:xfrm flipH="1">
              <a:off x="1929815" y="1323963"/>
              <a:ext cx="357667" cy="463404"/>
            </a:xfrm>
            <a:custGeom>
              <a:avLst/>
              <a:gdLst/>
              <a:ahLst/>
              <a:cxnLst/>
              <a:rect l="l" t="t" r="r" b="b"/>
              <a:pathLst>
                <a:path w="6542" h="8476" extrusionOk="0">
                  <a:moveTo>
                    <a:pt x="3210" y="1"/>
                  </a:moveTo>
                  <a:cubicBezTo>
                    <a:pt x="2982" y="1"/>
                    <a:pt x="2752" y="26"/>
                    <a:pt x="2526" y="78"/>
                  </a:cubicBezTo>
                  <a:cubicBezTo>
                    <a:pt x="2300" y="127"/>
                    <a:pt x="2080" y="207"/>
                    <a:pt x="1877" y="314"/>
                  </a:cubicBezTo>
                  <a:cubicBezTo>
                    <a:pt x="783" y="883"/>
                    <a:pt x="188" y="2057"/>
                    <a:pt x="32" y="3274"/>
                  </a:cubicBezTo>
                  <a:cubicBezTo>
                    <a:pt x="11" y="3467"/>
                    <a:pt x="0" y="3660"/>
                    <a:pt x="0" y="3848"/>
                  </a:cubicBezTo>
                  <a:lnTo>
                    <a:pt x="0" y="3998"/>
                  </a:lnTo>
                  <a:cubicBezTo>
                    <a:pt x="0" y="4218"/>
                    <a:pt x="5" y="4438"/>
                    <a:pt x="27" y="4668"/>
                  </a:cubicBezTo>
                  <a:cubicBezTo>
                    <a:pt x="43" y="4899"/>
                    <a:pt x="75" y="5129"/>
                    <a:pt x="113" y="5354"/>
                  </a:cubicBezTo>
                  <a:cubicBezTo>
                    <a:pt x="113" y="5365"/>
                    <a:pt x="118" y="5371"/>
                    <a:pt x="118" y="5381"/>
                  </a:cubicBezTo>
                  <a:cubicBezTo>
                    <a:pt x="129" y="5430"/>
                    <a:pt x="134" y="5472"/>
                    <a:pt x="145" y="5521"/>
                  </a:cubicBezTo>
                  <a:cubicBezTo>
                    <a:pt x="156" y="5574"/>
                    <a:pt x="166" y="5628"/>
                    <a:pt x="182" y="5682"/>
                  </a:cubicBezTo>
                  <a:cubicBezTo>
                    <a:pt x="241" y="5960"/>
                    <a:pt x="327" y="6228"/>
                    <a:pt x="429" y="6497"/>
                  </a:cubicBezTo>
                  <a:cubicBezTo>
                    <a:pt x="526" y="6738"/>
                    <a:pt x="649" y="6968"/>
                    <a:pt x="794" y="7188"/>
                  </a:cubicBezTo>
                  <a:cubicBezTo>
                    <a:pt x="906" y="7354"/>
                    <a:pt x="1035" y="7515"/>
                    <a:pt x="1180" y="7655"/>
                  </a:cubicBezTo>
                  <a:cubicBezTo>
                    <a:pt x="1635" y="8094"/>
                    <a:pt x="2209" y="8470"/>
                    <a:pt x="3019" y="8475"/>
                  </a:cubicBezTo>
                  <a:cubicBezTo>
                    <a:pt x="3025" y="8475"/>
                    <a:pt x="3032" y="8475"/>
                    <a:pt x="3038" y="8475"/>
                  </a:cubicBezTo>
                  <a:cubicBezTo>
                    <a:pt x="3819" y="8475"/>
                    <a:pt x="4562" y="8154"/>
                    <a:pt x="5105" y="7590"/>
                  </a:cubicBezTo>
                  <a:cubicBezTo>
                    <a:pt x="5249" y="7446"/>
                    <a:pt x="5373" y="7279"/>
                    <a:pt x="5480" y="7108"/>
                  </a:cubicBezTo>
                  <a:cubicBezTo>
                    <a:pt x="5673" y="6791"/>
                    <a:pt x="5839" y="6464"/>
                    <a:pt x="5973" y="6121"/>
                  </a:cubicBezTo>
                  <a:cubicBezTo>
                    <a:pt x="5984" y="6100"/>
                    <a:pt x="5995" y="6073"/>
                    <a:pt x="6005" y="6052"/>
                  </a:cubicBezTo>
                  <a:cubicBezTo>
                    <a:pt x="6064" y="5901"/>
                    <a:pt x="6118" y="5751"/>
                    <a:pt x="6166" y="5601"/>
                  </a:cubicBezTo>
                  <a:cubicBezTo>
                    <a:pt x="6322" y="5129"/>
                    <a:pt x="6418" y="4641"/>
                    <a:pt x="6456" y="4148"/>
                  </a:cubicBezTo>
                  <a:cubicBezTo>
                    <a:pt x="6542" y="2899"/>
                    <a:pt x="6220" y="1649"/>
                    <a:pt x="5292" y="802"/>
                  </a:cubicBezTo>
                  <a:cubicBezTo>
                    <a:pt x="4715" y="283"/>
                    <a:pt x="3970" y="1"/>
                    <a:pt x="3210"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0"/>
            <p:cNvSpPr/>
            <p:nvPr/>
          </p:nvSpPr>
          <p:spPr>
            <a:xfrm flipH="1">
              <a:off x="1861803" y="1261800"/>
              <a:ext cx="424259" cy="319397"/>
            </a:xfrm>
            <a:custGeom>
              <a:avLst/>
              <a:gdLst/>
              <a:ahLst/>
              <a:cxnLst/>
              <a:rect l="l" t="t" r="r" b="b"/>
              <a:pathLst>
                <a:path w="7760" h="5842" extrusionOk="0">
                  <a:moveTo>
                    <a:pt x="3995" y="1"/>
                  </a:moveTo>
                  <a:cubicBezTo>
                    <a:pt x="3852" y="1"/>
                    <a:pt x="3709" y="16"/>
                    <a:pt x="3567" y="46"/>
                  </a:cubicBezTo>
                  <a:cubicBezTo>
                    <a:pt x="3138" y="143"/>
                    <a:pt x="2735" y="374"/>
                    <a:pt x="2290" y="400"/>
                  </a:cubicBezTo>
                  <a:cubicBezTo>
                    <a:pt x="2263" y="402"/>
                    <a:pt x="2235" y="403"/>
                    <a:pt x="2207" y="403"/>
                  </a:cubicBezTo>
                  <a:cubicBezTo>
                    <a:pt x="1727" y="403"/>
                    <a:pt x="1260" y="177"/>
                    <a:pt x="781" y="177"/>
                  </a:cubicBezTo>
                  <a:cubicBezTo>
                    <a:pt x="729" y="177"/>
                    <a:pt x="676" y="180"/>
                    <a:pt x="623" y="186"/>
                  </a:cubicBezTo>
                  <a:cubicBezTo>
                    <a:pt x="172" y="234"/>
                    <a:pt x="17" y="711"/>
                    <a:pt x="6" y="1108"/>
                  </a:cubicBezTo>
                  <a:cubicBezTo>
                    <a:pt x="1" y="1414"/>
                    <a:pt x="97" y="1714"/>
                    <a:pt x="280" y="1961"/>
                  </a:cubicBezTo>
                  <a:cubicBezTo>
                    <a:pt x="553" y="2290"/>
                    <a:pt x="950" y="2468"/>
                    <a:pt x="1356" y="2468"/>
                  </a:cubicBezTo>
                  <a:cubicBezTo>
                    <a:pt x="1571" y="2468"/>
                    <a:pt x="1788" y="2418"/>
                    <a:pt x="1990" y="2315"/>
                  </a:cubicBezTo>
                  <a:cubicBezTo>
                    <a:pt x="2163" y="2224"/>
                    <a:pt x="2354" y="2090"/>
                    <a:pt x="2533" y="2090"/>
                  </a:cubicBezTo>
                  <a:cubicBezTo>
                    <a:pt x="2588" y="2090"/>
                    <a:pt x="2641" y="2102"/>
                    <a:pt x="2693" y="2132"/>
                  </a:cubicBezTo>
                  <a:cubicBezTo>
                    <a:pt x="2816" y="2197"/>
                    <a:pt x="2870" y="2336"/>
                    <a:pt x="2939" y="2459"/>
                  </a:cubicBezTo>
                  <a:cubicBezTo>
                    <a:pt x="3155" y="2845"/>
                    <a:pt x="3599" y="3074"/>
                    <a:pt x="4039" y="3074"/>
                  </a:cubicBezTo>
                  <a:cubicBezTo>
                    <a:pt x="4198" y="3074"/>
                    <a:pt x="4358" y="3044"/>
                    <a:pt x="4505" y="2979"/>
                  </a:cubicBezTo>
                  <a:cubicBezTo>
                    <a:pt x="4644" y="2920"/>
                    <a:pt x="4773" y="2835"/>
                    <a:pt x="4923" y="2808"/>
                  </a:cubicBezTo>
                  <a:cubicBezTo>
                    <a:pt x="4948" y="2803"/>
                    <a:pt x="4974" y="2801"/>
                    <a:pt x="4999" y="2801"/>
                  </a:cubicBezTo>
                  <a:cubicBezTo>
                    <a:pt x="5129" y="2801"/>
                    <a:pt x="5259" y="2858"/>
                    <a:pt x="5304" y="2974"/>
                  </a:cubicBezTo>
                  <a:cubicBezTo>
                    <a:pt x="5347" y="3103"/>
                    <a:pt x="5277" y="3237"/>
                    <a:pt x="5234" y="3371"/>
                  </a:cubicBezTo>
                  <a:cubicBezTo>
                    <a:pt x="5154" y="3666"/>
                    <a:pt x="5250" y="3987"/>
                    <a:pt x="5486" y="4186"/>
                  </a:cubicBezTo>
                  <a:cubicBezTo>
                    <a:pt x="5550" y="4229"/>
                    <a:pt x="5604" y="4277"/>
                    <a:pt x="5647" y="4336"/>
                  </a:cubicBezTo>
                  <a:cubicBezTo>
                    <a:pt x="5717" y="4449"/>
                    <a:pt x="5679" y="4593"/>
                    <a:pt x="5636" y="4717"/>
                  </a:cubicBezTo>
                  <a:cubicBezTo>
                    <a:pt x="5550" y="4942"/>
                    <a:pt x="5454" y="5178"/>
                    <a:pt x="5486" y="5419"/>
                  </a:cubicBezTo>
                  <a:cubicBezTo>
                    <a:pt x="5520" y="5634"/>
                    <a:pt x="5703" y="5841"/>
                    <a:pt x="5909" y="5841"/>
                  </a:cubicBezTo>
                  <a:cubicBezTo>
                    <a:pt x="5934" y="5841"/>
                    <a:pt x="5959" y="5838"/>
                    <a:pt x="5985" y="5832"/>
                  </a:cubicBezTo>
                  <a:cubicBezTo>
                    <a:pt x="6060" y="5805"/>
                    <a:pt x="6130" y="5768"/>
                    <a:pt x="6194" y="5714"/>
                  </a:cubicBezTo>
                  <a:lnTo>
                    <a:pt x="7138" y="5017"/>
                  </a:lnTo>
                  <a:cubicBezTo>
                    <a:pt x="7240" y="4942"/>
                    <a:pt x="7357" y="4845"/>
                    <a:pt x="7363" y="4711"/>
                  </a:cubicBezTo>
                  <a:cubicBezTo>
                    <a:pt x="7368" y="4615"/>
                    <a:pt x="7309" y="4529"/>
                    <a:pt x="7277" y="4433"/>
                  </a:cubicBezTo>
                  <a:cubicBezTo>
                    <a:pt x="7197" y="4170"/>
                    <a:pt x="7374" y="3907"/>
                    <a:pt x="7481" y="3650"/>
                  </a:cubicBezTo>
                  <a:cubicBezTo>
                    <a:pt x="7760" y="2953"/>
                    <a:pt x="7556" y="2154"/>
                    <a:pt x="6977" y="1676"/>
                  </a:cubicBezTo>
                  <a:cubicBezTo>
                    <a:pt x="6703" y="1457"/>
                    <a:pt x="6376" y="1328"/>
                    <a:pt x="6081" y="1135"/>
                  </a:cubicBezTo>
                  <a:cubicBezTo>
                    <a:pt x="5727" y="888"/>
                    <a:pt x="5443" y="545"/>
                    <a:pt x="5079" y="315"/>
                  </a:cubicBezTo>
                  <a:cubicBezTo>
                    <a:pt x="4751" y="108"/>
                    <a:pt x="4376" y="1"/>
                    <a:pt x="39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0"/>
            <p:cNvSpPr/>
            <p:nvPr/>
          </p:nvSpPr>
          <p:spPr>
            <a:xfrm flipH="1">
              <a:off x="1847424" y="1522151"/>
              <a:ext cx="139579" cy="136517"/>
            </a:xfrm>
            <a:custGeom>
              <a:avLst/>
              <a:gdLst/>
              <a:ahLst/>
              <a:cxnLst/>
              <a:rect l="l" t="t" r="r" b="b"/>
              <a:pathLst>
                <a:path w="2553" h="2497" extrusionOk="0">
                  <a:moveTo>
                    <a:pt x="1550" y="0"/>
                  </a:moveTo>
                  <a:cubicBezTo>
                    <a:pt x="860" y="0"/>
                    <a:pt x="129" y="1038"/>
                    <a:pt x="129" y="1038"/>
                  </a:cubicBezTo>
                  <a:lnTo>
                    <a:pt x="0" y="1960"/>
                  </a:lnTo>
                  <a:cubicBezTo>
                    <a:pt x="0" y="1960"/>
                    <a:pt x="248" y="2497"/>
                    <a:pt x="966" y="2497"/>
                  </a:cubicBezTo>
                  <a:cubicBezTo>
                    <a:pt x="980" y="2497"/>
                    <a:pt x="994" y="2497"/>
                    <a:pt x="1008" y="2496"/>
                  </a:cubicBezTo>
                  <a:cubicBezTo>
                    <a:pt x="1759" y="2475"/>
                    <a:pt x="2552" y="373"/>
                    <a:pt x="1802" y="51"/>
                  </a:cubicBezTo>
                  <a:cubicBezTo>
                    <a:pt x="1719" y="16"/>
                    <a:pt x="1635" y="0"/>
                    <a:pt x="1550"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0"/>
            <p:cNvSpPr/>
            <p:nvPr/>
          </p:nvSpPr>
          <p:spPr>
            <a:xfrm flipH="1">
              <a:off x="1908712" y="1555993"/>
              <a:ext cx="20283" cy="61343"/>
            </a:xfrm>
            <a:custGeom>
              <a:avLst/>
              <a:gdLst/>
              <a:ahLst/>
              <a:cxnLst/>
              <a:rect l="l" t="t" r="r" b="b"/>
              <a:pathLst>
                <a:path w="371" h="1122" fill="none" extrusionOk="0">
                  <a:moveTo>
                    <a:pt x="371" y="1"/>
                  </a:moveTo>
                  <a:cubicBezTo>
                    <a:pt x="146" y="333"/>
                    <a:pt x="11" y="719"/>
                    <a:pt x="1" y="1121"/>
                  </a:cubicBez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0"/>
            <p:cNvSpPr/>
            <p:nvPr/>
          </p:nvSpPr>
          <p:spPr>
            <a:xfrm flipH="1">
              <a:off x="1906087" y="1579721"/>
              <a:ext cx="14106" cy="24111"/>
            </a:xfrm>
            <a:custGeom>
              <a:avLst/>
              <a:gdLst/>
              <a:ahLst/>
              <a:cxnLst/>
              <a:rect l="l" t="t" r="r" b="b"/>
              <a:pathLst>
                <a:path w="258" h="441" fill="none" extrusionOk="0">
                  <a:moveTo>
                    <a:pt x="1" y="1"/>
                  </a:moveTo>
                  <a:cubicBezTo>
                    <a:pt x="135" y="113"/>
                    <a:pt x="226" y="269"/>
                    <a:pt x="258" y="441"/>
                  </a:cubicBezTo>
                </a:path>
              </a:pathLst>
            </a:custGeom>
            <a:noFill/>
            <a:ln w="400"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0"/>
            <p:cNvSpPr/>
            <p:nvPr/>
          </p:nvSpPr>
          <p:spPr>
            <a:xfrm flipH="1">
              <a:off x="1935939" y="1514497"/>
              <a:ext cx="47565" cy="96716"/>
            </a:xfrm>
            <a:custGeom>
              <a:avLst/>
              <a:gdLst/>
              <a:ahLst/>
              <a:cxnLst/>
              <a:rect l="l" t="t" r="r" b="b"/>
              <a:pathLst>
                <a:path w="870" h="1769" extrusionOk="0">
                  <a:moveTo>
                    <a:pt x="549" y="1"/>
                  </a:moveTo>
                  <a:cubicBezTo>
                    <a:pt x="315" y="1"/>
                    <a:pt x="133" y="281"/>
                    <a:pt x="86" y="491"/>
                  </a:cubicBezTo>
                  <a:cubicBezTo>
                    <a:pt x="6" y="840"/>
                    <a:pt x="0" y="1205"/>
                    <a:pt x="70" y="1558"/>
                  </a:cubicBezTo>
                  <a:cubicBezTo>
                    <a:pt x="96" y="1656"/>
                    <a:pt x="156" y="1768"/>
                    <a:pt x="250" y="1768"/>
                  </a:cubicBezTo>
                  <a:cubicBezTo>
                    <a:pt x="255" y="1768"/>
                    <a:pt x="259" y="1768"/>
                    <a:pt x="263" y="1768"/>
                  </a:cubicBezTo>
                  <a:cubicBezTo>
                    <a:pt x="333" y="1757"/>
                    <a:pt x="370" y="1687"/>
                    <a:pt x="403" y="1634"/>
                  </a:cubicBezTo>
                  <a:cubicBezTo>
                    <a:pt x="558" y="1333"/>
                    <a:pt x="692" y="1028"/>
                    <a:pt x="799" y="706"/>
                  </a:cubicBezTo>
                  <a:cubicBezTo>
                    <a:pt x="848" y="588"/>
                    <a:pt x="869" y="454"/>
                    <a:pt x="864" y="325"/>
                  </a:cubicBezTo>
                  <a:cubicBezTo>
                    <a:pt x="858" y="191"/>
                    <a:pt x="778" y="73"/>
                    <a:pt x="655" y="20"/>
                  </a:cubicBezTo>
                  <a:cubicBezTo>
                    <a:pt x="618" y="7"/>
                    <a:pt x="583" y="1"/>
                    <a:pt x="549" y="1"/>
                  </a:cubicBezTo>
                  <a:close/>
                </a:path>
              </a:pathLst>
            </a:custGeom>
            <a:solidFill>
              <a:srgbClr val="B75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0"/>
            <p:cNvSpPr/>
            <p:nvPr/>
          </p:nvSpPr>
          <p:spPr>
            <a:xfrm flipH="1">
              <a:off x="1976724" y="1541341"/>
              <a:ext cx="144281" cy="144281"/>
            </a:xfrm>
            <a:custGeom>
              <a:avLst/>
              <a:gdLst/>
              <a:ahLst/>
              <a:cxnLst/>
              <a:rect l="l" t="t" r="r" b="b"/>
              <a:pathLst>
                <a:path w="2639" h="2639" extrusionOk="0">
                  <a:moveTo>
                    <a:pt x="1352" y="17"/>
                  </a:moveTo>
                  <a:cubicBezTo>
                    <a:pt x="2070" y="38"/>
                    <a:pt x="2639" y="633"/>
                    <a:pt x="2623" y="1352"/>
                  </a:cubicBezTo>
                  <a:cubicBezTo>
                    <a:pt x="2601" y="2070"/>
                    <a:pt x="2001" y="2639"/>
                    <a:pt x="1288" y="2617"/>
                  </a:cubicBezTo>
                  <a:cubicBezTo>
                    <a:pt x="569" y="2601"/>
                    <a:pt x="1" y="2000"/>
                    <a:pt x="17" y="1282"/>
                  </a:cubicBezTo>
                  <a:cubicBezTo>
                    <a:pt x="38" y="563"/>
                    <a:pt x="633" y="0"/>
                    <a:pt x="1352" y="17"/>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0"/>
            <p:cNvSpPr/>
            <p:nvPr/>
          </p:nvSpPr>
          <p:spPr>
            <a:xfrm flipH="1">
              <a:off x="2219416" y="1542489"/>
              <a:ext cx="68395" cy="136681"/>
            </a:xfrm>
            <a:custGeom>
              <a:avLst/>
              <a:gdLst/>
              <a:ahLst/>
              <a:cxnLst/>
              <a:rect l="l" t="t" r="r" b="b"/>
              <a:pathLst>
                <a:path w="1251" h="2500" extrusionOk="0">
                  <a:moveTo>
                    <a:pt x="1234" y="1331"/>
                  </a:moveTo>
                  <a:cubicBezTo>
                    <a:pt x="1223" y="1845"/>
                    <a:pt x="907" y="2307"/>
                    <a:pt x="430" y="2500"/>
                  </a:cubicBezTo>
                  <a:cubicBezTo>
                    <a:pt x="328" y="2237"/>
                    <a:pt x="242" y="1963"/>
                    <a:pt x="183" y="1685"/>
                  </a:cubicBezTo>
                  <a:cubicBezTo>
                    <a:pt x="167" y="1631"/>
                    <a:pt x="156" y="1577"/>
                    <a:pt x="145" y="1524"/>
                  </a:cubicBezTo>
                  <a:cubicBezTo>
                    <a:pt x="135" y="1475"/>
                    <a:pt x="129" y="1433"/>
                    <a:pt x="119" y="1384"/>
                  </a:cubicBezTo>
                  <a:cubicBezTo>
                    <a:pt x="119" y="1379"/>
                    <a:pt x="113" y="1368"/>
                    <a:pt x="113" y="1363"/>
                  </a:cubicBezTo>
                  <a:cubicBezTo>
                    <a:pt x="76" y="1132"/>
                    <a:pt x="44" y="902"/>
                    <a:pt x="27" y="671"/>
                  </a:cubicBezTo>
                  <a:cubicBezTo>
                    <a:pt x="6" y="446"/>
                    <a:pt x="1" y="221"/>
                    <a:pt x="1" y="1"/>
                  </a:cubicBezTo>
                  <a:cubicBezTo>
                    <a:pt x="703" y="38"/>
                    <a:pt x="1250" y="628"/>
                    <a:pt x="1234" y="1331"/>
                  </a:cubicBezTo>
                  <a:close/>
                </a:path>
              </a:pathLst>
            </a:custGeom>
            <a:solidFill>
              <a:srgbClr val="774C60">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0"/>
            <p:cNvSpPr/>
            <p:nvPr/>
          </p:nvSpPr>
          <p:spPr>
            <a:xfrm flipH="1">
              <a:off x="1960869" y="1602301"/>
              <a:ext cx="316663" cy="185066"/>
            </a:xfrm>
            <a:custGeom>
              <a:avLst/>
              <a:gdLst/>
              <a:ahLst/>
              <a:cxnLst/>
              <a:rect l="l" t="t" r="r" b="b"/>
              <a:pathLst>
                <a:path w="5792" h="3385" extrusionOk="0">
                  <a:moveTo>
                    <a:pt x="5743" y="1"/>
                  </a:moveTo>
                  <a:lnTo>
                    <a:pt x="5743" y="1"/>
                  </a:lnTo>
                  <a:cubicBezTo>
                    <a:pt x="5282" y="38"/>
                    <a:pt x="5094" y="633"/>
                    <a:pt x="4649" y="768"/>
                  </a:cubicBezTo>
                  <a:cubicBezTo>
                    <a:pt x="4572" y="791"/>
                    <a:pt x="4495" y="801"/>
                    <a:pt x="4417" y="801"/>
                  </a:cubicBezTo>
                  <a:cubicBezTo>
                    <a:pt x="4090" y="801"/>
                    <a:pt x="3759" y="619"/>
                    <a:pt x="3443" y="489"/>
                  </a:cubicBezTo>
                  <a:cubicBezTo>
                    <a:pt x="3074" y="328"/>
                    <a:pt x="2680" y="247"/>
                    <a:pt x="2275" y="247"/>
                  </a:cubicBezTo>
                  <a:cubicBezTo>
                    <a:pt x="2262" y="247"/>
                    <a:pt x="2249" y="247"/>
                    <a:pt x="2236" y="247"/>
                  </a:cubicBezTo>
                  <a:cubicBezTo>
                    <a:pt x="1480" y="258"/>
                    <a:pt x="724" y="376"/>
                    <a:pt x="0" y="591"/>
                  </a:cubicBezTo>
                  <a:cubicBezTo>
                    <a:pt x="108" y="1127"/>
                    <a:pt x="317" y="1636"/>
                    <a:pt x="612" y="2097"/>
                  </a:cubicBezTo>
                  <a:cubicBezTo>
                    <a:pt x="724" y="2269"/>
                    <a:pt x="853" y="2424"/>
                    <a:pt x="998" y="2569"/>
                  </a:cubicBezTo>
                  <a:cubicBezTo>
                    <a:pt x="1453" y="3003"/>
                    <a:pt x="2027" y="3379"/>
                    <a:pt x="2837" y="3384"/>
                  </a:cubicBezTo>
                  <a:cubicBezTo>
                    <a:pt x="2843" y="3384"/>
                    <a:pt x="2850" y="3384"/>
                    <a:pt x="2856" y="3384"/>
                  </a:cubicBezTo>
                  <a:cubicBezTo>
                    <a:pt x="3637" y="3384"/>
                    <a:pt x="4380" y="3063"/>
                    <a:pt x="4923" y="2499"/>
                  </a:cubicBezTo>
                  <a:cubicBezTo>
                    <a:pt x="5067" y="2355"/>
                    <a:pt x="5191" y="2194"/>
                    <a:pt x="5298" y="2017"/>
                  </a:cubicBezTo>
                  <a:cubicBezTo>
                    <a:pt x="5491" y="1706"/>
                    <a:pt x="5657" y="1373"/>
                    <a:pt x="5791" y="1036"/>
                  </a:cubicBezTo>
                  <a:lnTo>
                    <a:pt x="5791" y="1030"/>
                  </a:lnTo>
                  <a:cubicBezTo>
                    <a:pt x="5732" y="703"/>
                    <a:pt x="5630" y="312"/>
                    <a:pt x="57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0"/>
            <p:cNvSpPr/>
            <p:nvPr/>
          </p:nvSpPr>
          <p:spPr>
            <a:xfrm flipH="1">
              <a:off x="2065840" y="1625646"/>
              <a:ext cx="173585" cy="115960"/>
            </a:xfrm>
            <a:custGeom>
              <a:avLst/>
              <a:gdLst/>
              <a:ahLst/>
              <a:cxnLst/>
              <a:rect l="l" t="t" r="r" b="b"/>
              <a:pathLst>
                <a:path w="3175" h="2121" extrusionOk="0">
                  <a:moveTo>
                    <a:pt x="1484" y="0"/>
                  </a:moveTo>
                  <a:cubicBezTo>
                    <a:pt x="1264" y="0"/>
                    <a:pt x="1062" y="113"/>
                    <a:pt x="869" y="217"/>
                  </a:cubicBezTo>
                  <a:cubicBezTo>
                    <a:pt x="708" y="298"/>
                    <a:pt x="424" y="341"/>
                    <a:pt x="301" y="458"/>
                  </a:cubicBezTo>
                  <a:cubicBezTo>
                    <a:pt x="0" y="743"/>
                    <a:pt x="263" y="1408"/>
                    <a:pt x="483" y="1660"/>
                  </a:cubicBezTo>
                  <a:cubicBezTo>
                    <a:pt x="745" y="1960"/>
                    <a:pt x="1156" y="2121"/>
                    <a:pt x="1566" y="2121"/>
                  </a:cubicBezTo>
                  <a:cubicBezTo>
                    <a:pt x="1609" y="2121"/>
                    <a:pt x="1652" y="2119"/>
                    <a:pt x="1695" y="2115"/>
                  </a:cubicBezTo>
                  <a:cubicBezTo>
                    <a:pt x="2151" y="2067"/>
                    <a:pt x="2563" y="1853"/>
                    <a:pt x="2864" y="1509"/>
                  </a:cubicBezTo>
                  <a:cubicBezTo>
                    <a:pt x="2998" y="1375"/>
                    <a:pt x="3089" y="1214"/>
                    <a:pt x="3132" y="1032"/>
                  </a:cubicBezTo>
                  <a:cubicBezTo>
                    <a:pt x="3175" y="850"/>
                    <a:pt x="3116" y="657"/>
                    <a:pt x="2982" y="528"/>
                  </a:cubicBezTo>
                  <a:cubicBezTo>
                    <a:pt x="2794" y="362"/>
                    <a:pt x="2515" y="378"/>
                    <a:pt x="2269" y="292"/>
                  </a:cubicBezTo>
                  <a:cubicBezTo>
                    <a:pt x="2017" y="212"/>
                    <a:pt x="1802" y="24"/>
                    <a:pt x="1539" y="3"/>
                  </a:cubicBezTo>
                  <a:cubicBezTo>
                    <a:pt x="1521" y="1"/>
                    <a:pt x="1502" y="0"/>
                    <a:pt x="1484"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0"/>
            <p:cNvSpPr/>
            <p:nvPr/>
          </p:nvSpPr>
          <p:spPr>
            <a:xfrm flipH="1">
              <a:off x="2190111" y="1489621"/>
              <a:ext cx="31710" cy="131597"/>
            </a:xfrm>
            <a:custGeom>
              <a:avLst/>
              <a:gdLst/>
              <a:ahLst/>
              <a:cxnLst/>
              <a:rect l="l" t="t" r="r" b="b"/>
              <a:pathLst>
                <a:path w="580" h="2407" extrusionOk="0">
                  <a:moveTo>
                    <a:pt x="507" y="0"/>
                  </a:moveTo>
                  <a:cubicBezTo>
                    <a:pt x="493" y="0"/>
                    <a:pt x="479" y="8"/>
                    <a:pt x="472" y="19"/>
                  </a:cubicBezTo>
                  <a:cubicBezTo>
                    <a:pt x="241" y="400"/>
                    <a:pt x="97" y="829"/>
                    <a:pt x="38" y="1268"/>
                  </a:cubicBezTo>
                  <a:cubicBezTo>
                    <a:pt x="0" y="1493"/>
                    <a:pt x="5" y="1719"/>
                    <a:pt x="59" y="1944"/>
                  </a:cubicBezTo>
                  <a:cubicBezTo>
                    <a:pt x="97" y="2056"/>
                    <a:pt x="156" y="2158"/>
                    <a:pt x="241" y="2244"/>
                  </a:cubicBezTo>
                  <a:cubicBezTo>
                    <a:pt x="327" y="2319"/>
                    <a:pt x="429" y="2378"/>
                    <a:pt x="542" y="2405"/>
                  </a:cubicBezTo>
                  <a:cubicBezTo>
                    <a:pt x="544" y="2406"/>
                    <a:pt x="546" y="2406"/>
                    <a:pt x="548" y="2406"/>
                  </a:cubicBezTo>
                  <a:cubicBezTo>
                    <a:pt x="558" y="2406"/>
                    <a:pt x="569" y="2398"/>
                    <a:pt x="574" y="2389"/>
                  </a:cubicBezTo>
                  <a:cubicBezTo>
                    <a:pt x="579" y="2378"/>
                    <a:pt x="574" y="2362"/>
                    <a:pt x="563" y="2357"/>
                  </a:cubicBezTo>
                  <a:cubicBezTo>
                    <a:pt x="370" y="2276"/>
                    <a:pt x="231" y="2110"/>
                    <a:pt x="188" y="1906"/>
                  </a:cubicBezTo>
                  <a:cubicBezTo>
                    <a:pt x="140" y="1713"/>
                    <a:pt x="166" y="1499"/>
                    <a:pt x="188" y="1284"/>
                  </a:cubicBezTo>
                  <a:cubicBezTo>
                    <a:pt x="247" y="861"/>
                    <a:pt x="365" y="448"/>
                    <a:pt x="547" y="62"/>
                  </a:cubicBezTo>
                  <a:cubicBezTo>
                    <a:pt x="552" y="40"/>
                    <a:pt x="547" y="19"/>
                    <a:pt x="531" y="8"/>
                  </a:cubicBezTo>
                  <a:cubicBezTo>
                    <a:pt x="523" y="3"/>
                    <a:pt x="515" y="0"/>
                    <a:pt x="5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0"/>
            <p:cNvSpPr/>
            <p:nvPr/>
          </p:nvSpPr>
          <p:spPr>
            <a:xfrm flipH="1">
              <a:off x="2151731" y="1596341"/>
              <a:ext cx="22306" cy="26079"/>
            </a:xfrm>
            <a:custGeom>
              <a:avLst/>
              <a:gdLst/>
              <a:ahLst/>
              <a:cxnLst/>
              <a:rect l="l" t="t" r="r" b="b"/>
              <a:pathLst>
                <a:path w="408" h="477" extrusionOk="0">
                  <a:moveTo>
                    <a:pt x="257" y="0"/>
                  </a:moveTo>
                  <a:cubicBezTo>
                    <a:pt x="252" y="0"/>
                    <a:pt x="247" y="4"/>
                    <a:pt x="247" y="8"/>
                  </a:cubicBezTo>
                  <a:cubicBezTo>
                    <a:pt x="241" y="13"/>
                    <a:pt x="247" y="24"/>
                    <a:pt x="252" y="29"/>
                  </a:cubicBezTo>
                  <a:cubicBezTo>
                    <a:pt x="295" y="56"/>
                    <a:pt x="327" y="99"/>
                    <a:pt x="338" y="147"/>
                  </a:cubicBezTo>
                  <a:cubicBezTo>
                    <a:pt x="354" y="196"/>
                    <a:pt x="354" y="244"/>
                    <a:pt x="338" y="292"/>
                  </a:cubicBezTo>
                  <a:cubicBezTo>
                    <a:pt x="327" y="308"/>
                    <a:pt x="311" y="313"/>
                    <a:pt x="290" y="313"/>
                  </a:cubicBezTo>
                  <a:cubicBezTo>
                    <a:pt x="263" y="308"/>
                    <a:pt x="241" y="303"/>
                    <a:pt x="215" y="297"/>
                  </a:cubicBezTo>
                  <a:lnTo>
                    <a:pt x="54" y="260"/>
                  </a:lnTo>
                  <a:cubicBezTo>
                    <a:pt x="43" y="260"/>
                    <a:pt x="32" y="260"/>
                    <a:pt x="27" y="265"/>
                  </a:cubicBezTo>
                  <a:cubicBezTo>
                    <a:pt x="5" y="276"/>
                    <a:pt x="0" y="303"/>
                    <a:pt x="11" y="324"/>
                  </a:cubicBezTo>
                  <a:lnTo>
                    <a:pt x="91" y="458"/>
                  </a:lnTo>
                  <a:cubicBezTo>
                    <a:pt x="99" y="470"/>
                    <a:pt x="110" y="476"/>
                    <a:pt x="122" y="476"/>
                  </a:cubicBezTo>
                  <a:cubicBezTo>
                    <a:pt x="126" y="476"/>
                    <a:pt x="130" y="476"/>
                    <a:pt x="134" y="474"/>
                  </a:cubicBezTo>
                  <a:cubicBezTo>
                    <a:pt x="150" y="464"/>
                    <a:pt x="161" y="448"/>
                    <a:pt x="150" y="431"/>
                  </a:cubicBezTo>
                  <a:lnTo>
                    <a:pt x="118" y="356"/>
                  </a:lnTo>
                  <a:lnTo>
                    <a:pt x="118" y="356"/>
                  </a:lnTo>
                  <a:lnTo>
                    <a:pt x="204" y="367"/>
                  </a:lnTo>
                  <a:cubicBezTo>
                    <a:pt x="222" y="369"/>
                    <a:pt x="252" y="376"/>
                    <a:pt x="282" y="376"/>
                  </a:cubicBezTo>
                  <a:cubicBezTo>
                    <a:pt x="323" y="376"/>
                    <a:pt x="365" y="365"/>
                    <a:pt x="386" y="319"/>
                  </a:cubicBezTo>
                  <a:cubicBezTo>
                    <a:pt x="408" y="260"/>
                    <a:pt x="408" y="190"/>
                    <a:pt x="381" y="137"/>
                  </a:cubicBezTo>
                  <a:cubicBezTo>
                    <a:pt x="359" y="78"/>
                    <a:pt x="316" y="29"/>
                    <a:pt x="263" y="3"/>
                  </a:cubicBezTo>
                  <a:cubicBezTo>
                    <a:pt x="261" y="1"/>
                    <a:pt x="25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0"/>
            <p:cNvSpPr/>
            <p:nvPr/>
          </p:nvSpPr>
          <p:spPr>
            <a:xfrm flipH="1">
              <a:off x="2109524" y="1523736"/>
              <a:ext cx="28484" cy="28211"/>
            </a:xfrm>
            <a:custGeom>
              <a:avLst/>
              <a:gdLst/>
              <a:ahLst/>
              <a:cxnLst/>
              <a:rect l="l" t="t" r="r" b="b"/>
              <a:pathLst>
                <a:path w="521" h="516" extrusionOk="0">
                  <a:moveTo>
                    <a:pt x="258" y="1"/>
                  </a:moveTo>
                  <a:cubicBezTo>
                    <a:pt x="113" y="1"/>
                    <a:pt x="1" y="113"/>
                    <a:pt x="1" y="258"/>
                  </a:cubicBezTo>
                  <a:cubicBezTo>
                    <a:pt x="1" y="403"/>
                    <a:pt x="113" y="515"/>
                    <a:pt x="258" y="515"/>
                  </a:cubicBezTo>
                  <a:cubicBezTo>
                    <a:pt x="403" y="515"/>
                    <a:pt x="521" y="403"/>
                    <a:pt x="521" y="258"/>
                  </a:cubicBezTo>
                  <a:cubicBezTo>
                    <a:pt x="521" y="113"/>
                    <a:pt x="403" y="1"/>
                    <a:pt x="2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0"/>
            <p:cNvSpPr/>
            <p:nvPr/>
          </p:nvSpPr>
          <p:spPr>
            <a:xfrm flipH="1">
              <a:off x="2229093" y="1519636"/>
              <a:ext cx="29086" cy="29086"/>
            </a:xfrm>
            <a:custGeom>
              <a:avLst/>
              <a:gdLst/>
              <a:ahLst/>
              <a:cxnLst/>
              <a:rect l="l" t="t" r="r" b="b"/>
              <a:pathLst>
                <a:path w="532" h="532" extrusionOk="0">
                  <a:moveTo>
                    <a:pt x="268" y="1"/>
                  </a:moveTo>
                  <a:cubicBezTo>
                    <a:pt x="118" y="1"/>
                    <a:pt x="0" y="119"/>
                    <a:pt x="0" y="263"/>
                  </a:cubicBezTo>
                  <a:cubicBezTo>
                    <a:pt x="0" y="408"/>
                    <a:pt x="118" y="532"/>
                    <a:pt x="268" y="532"/>
                  </a:cubicBezTo>
                  <a:cubicBezTo>
                    <a:pt x="413" y="532"/>
                    <a:pt x="531" y="408"/>
                    <a:pt x="531" y="263"/>
                  </a:cubicBezTo>
                  <a:cubicBezTo>
                    <a:pt x="531" y="119"/>
                    <a:pt x="413"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0"/>
            <p:cNvSpPr/>
            <p:nvPr/>
          </p:nvSpPr>
          <p:spPr>
            <a:xfrm flipH="1">
              <a:off x="2062287" y="1459824"/>
              <a:ext cx="79822" cy="46964"/>
            </a:xfrm>
            <a:custGeom>
              <a:avLst/>
              <a:gdLst/>
              <a:ahLst/>
              <a:cxnLst/>
              <a:rect l="l" t="t" r="r" b="b"/>
              <a:pathLst>
                <a:path w="1460" h="859" extrusionOk="0">
                  <a:moveTo>
                    <a:pt x="583" y="1"/>
                  </a:moveTo>
                  <a:cubicBezTo>
                    <a:pt x="346" y="1"/>
                    <a:pt x="128" y="103"/>
                    <a:pt x="33" y="360"/>
                  </a:cubicBezTo>
                  <a:cubicBezTo>
                    <a:pt x="1" y="430"/>
                    <a:pt x="6" y="510"/>
                    <a:pt x="54" y="575"/>
                  </a:cubicBezTo>
                  <a:cubicBezTo>
                    <a:pt x="92" y="617"/>
                    <a:pt x="149" y="626"/>
                    <a:pt x="206" y="626"/>
                  </a:cubicBezTo>
                  <a:cubicBezTo>
                    <a:pt x="229" y="626"/>
                    <a:pt x="252" y="624"/>
                    <a:pt x="274" y="623"/>
                  </a:cubicBezTo>
                  <a:cubicBezTo>
                    <a:pt x="287" y="623"/>
                    <a:pt x="299" y="622"/>
                    <a:pt x="311" y="622"/>
                  </a:cubicBezTo>
                  <a:cubicBezTo>
                    <a:pt x="524" y="622"/>
                    <a:pt x="736" y="666"/>
                    <a:pt x="928" y="757"/>
                  </a:cubicBezTo>
                  <a:cubicBezTo>
                    <a:pt x="998" y="794"/>
                    <a:pt x="1068" y="821"/>
                    <a:pt x="1143" y="848"/>
                  </a:cubicBezTo>
                  <a:cubicBezTo>
                    <a:pt x="1168" y="855"/>
                    <a:pt x="1193" y="859"/>
                    <a:pt x="1219" y="859"/>
                  </a:cubicBezTo>
                  <a:cubicBezTo>
                    <a:pt x="1270" y="859"/>
                    <a:pt x="1320" y="844"/>
                    <a:pt x="1363" y="816"/>
                  </a:cubicBezTo>
                  <a:cubicBezTo>
                    <a:pt x="1427" y="768"/>
                    <a:pt x="1459" y="687"/>
                    <a:pt x="1454" y="607"/>
                  </a:cubicBezTo>
                  <a:cubicBezTo>
                    <a:pt x="1443" y="526"/>
                    <a:pt x="1411" y="451"/>
                    <a:pt x="1363" y="387"/>
                  </a:cubicBezTo>
                  <a:cubicBezTo>
                    <a:pt x="1210" y="163"/>
                    <a:pt x="882" y="1"/>
                    <a:pt x="5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0"/>
            <p:cNvSpPr/>
            <p:nvPr/>
          </p:nvSpPr>
          <p:spPr>
            <a:xfrm flipH="1">
              <a:off x="2206239" y="1458895"/>
              <a:ext cx="77471" cy="39856"/>
            </a:xfrm>
            <a:custGeom>
              <a:avLst/>
              <a:gdLst/>
              <a:ahLst/>
              <a:cxnLst/>
              <a:rect l="l" t="t" r="r" b="b"/>
              <a:pathLst>
                <a:path w="1417" h="729" extrusionOk="0">
                  <a:moveTo>
                    <a:pt x="795" y="0"/>
                  </a:moveTo>
                  <a:cubicBezTo>
                    <a:pt x="550" y="0"/>
                    <a:pt x="291" y="99"/>
                    <a:pt x="140" y="259"/>
                  </a:cubicBezTo>
                  <a:cubicBezTo>
                    <a:pt x="87" y="313"/>
                    <a:pt x="44" y="377"/>
                    <a:pt x="22" y="452"/>
                  </a:cubicBezTo>
                  <a:cubicBezTo>
                    <a:pt x="1" y="527"/>
                    <a:pt x="22" y="608"/>
                    <a:pt x="76" y="667"/>
                  </a:cubicBezTo>
                  <a:cubicBezTo>
                    <a:pt x="120" y="707"/>
                    <a:pt x="180" y="728"/>
                    <a:pt x="242" y="728"/>
                  </a:cubicBezTo>
                  <a:cubicBezTo>
                    <a:pt x="254" y="728"/>
                    <a:pt x="267" y="727"/>
                    <a:pt x="280" y="726"/>
                  </a:cubicBezTo>
                  <a:cubicBezTo>
                    <a:pt x="349" y="715"/>
                    <a:pt x="424" y="699"/>
                    <a:pt x="494" y="677"/>
                  </a:cubicBezTo>
                  <a:cubicBezTo>
                    <a:pt x="615" y="642"/>
                    <a:pt x="741" y="624"/>
                    <a:pt x="868" y="624"/>
                  </a:cubicBezTo>
                  <a:cubicBezTo>
                    <a:pt x="956" y="624"/>
                    <a:pt x="1045" y="633"/>
                    <a:pt x="1132" y="651"/>
                  </a:cubicBezTo>
                  <a:cubicBezTo>
                    <a:pt x="1169" y="659"/>
                    <a:pt x="1209" y="667"/>
                    <a:pt x="1248" y="667"/>
                  </a:cubicBezTo>
                  <a:cubicBezTo>
                    <a:pt x="1284" y="667"/>
                    <a:pt x="1318" y="660"/>
                    <a:pt x="1347" y="640"/>
                  </a:cubicBezTo>
                  <a:cubicBezTo>
                    <a:pt x="1400" y="586"/>
                    <a:pt x="1416" y="506"/>
                    <a:pt x="1395" y="436"/>
                  </a:cubicBezTo>
                  <a:cubicBezTo>
                    <a:pt x="1335" y="128"/>
                    <a:pt x="1074" y="0"/>
                    <a:pt x="7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0"/>
            <p:cNvSpPr/>
            <p:nvPr/>
          </p:nvSpPr>
          <p:spPr>
            <a:xfrm flipH="1">
              <a:off x="1725176" y="1821319"/>
              <a:ext cx="811504" cy="993235"/>
            </a:xfrm>
            <a:custGeom>
              <a:avLst/>
              <a:gdLst/>
              <a:ahLst/>
              <a:cxnLst/>
              <a:rect l="l" t="t" r="r" b="b"/>
              <a:pathLst>
                <a:path w="14843" h="18167" extrusionOk="0">
                  <a:moveTo>
                    <a:pt x="10955" y="0"/>
                  </a:moveTo>
                  <a:lnTo>
                    <a:pt x="7137" y="2595"/>
                  </a:lnTo>
                  <a:lnTo>
                    <a:pt x="5974" y="558"/>
                  </a:lnTo>
                  <a:cubicBezTo>
                    <a:pt x="5277" y="896"/>
                    <a:pt x="4472" y="1126"/>
                    <a:pt x="3888" y="1646"/>
                  </a:cubicBezTo>
                  <a:cubicBezTo>
                    <a:pt x="3309" y="2177"/>
                    <a:pt x="2842" y="2820"/>
                    <a:pt x="2515" y="3534"/>
                  </a:cubicBezTo>
                  <a:cubicBezTo>
                    <a:pt x="1571" y="5694"/>
                    <a:pt x="987" y="7887"/>
                    <a:pt x="360" y="10156"/>
                  </a:cubicBezTo>
                  <a:cubicBezTo>
                    <a:pt x="204" y="10708"/>
                    <a:pt x="0" y="11335"/>
                    <a:pt x="59" y="11914"/>
                  </a:cubicBezTo>
                  <a:cubicBezTo>
                    <a:pt x="231" y="13630"/>
                    <a:pt x="1518" y="15550"/>
                    <a:pt x="1518" y="15550"/>
                  </a:cubicBezTo>
                  <a:lnTo>
                    <a:pt x="3051" y="13791"/>
                  </a:lnTo>
                  <a:lnTo>
                    <a:pt x="3051" y="13791"/>
                  </a:lnTo>
                  <a:cubicBezTo>
                    <a:pt x="3051" y="14316"/>
                    <a:pt x="2976" y="15341"/>
                    <a:pt x="2976" y="15341"/>
                  </a:cubicBezTo>
                  <a:cubicBezTo>
                    <a:pt x="2976" y="15341"/>
                    <a:pt x="5066" y="15155"/>
                    <a:pt x="7200" y="15155"/>
                  </a:cubicBezTo>
                  <a:cubicBezTo>
                    <a:pt x="8267" y="15155"/>
                    <a:pt x="9344" y="15201"/>
                    <a:pt x="10177" y="15341"/>
                  </a:cubicBezTo>
                  <a:cubicBezTo>
                    <a:pt x="12676" y="15759"/>
                    <a:pt x="14156" y="18166"/>
                    <a:pt x="14156" y="18166"/>
                  </a:cubicBezTo>
                  <a:cubicBezTo>
                    <a:pt x="14156" y="18166"/>
                    <a:pt x="14596" y="14467"/>
                    <a:pt x="14719" y="13298"/>
                  </a:cubicBezTo>
                  <a:cubicBezTo>
                    <a:pt x="14842" y="12134"/>
                    <a:pt x="14547" y="2059"/>
                    <a:pt x="14547" y="2059"/>
                  </a:cubicBezTo>
                  <a:cubicBezTo>
                    <a:pt x="13051" y="520"/>
                    <a:pt x="10955" y="0"/>
                    <a:pt x="109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0"/>
            <p:cNvSpPr/>
            <p:nvPr/>
          </p:nvSpPr>
          <p:spPr>
            <a:xfrm flipH="1">
              <a:off x="1937743" y="1767357"/>
              <a:ext cx="289655" cy="283532"/>
            </a:xfrm>
            <a:custGeom>
              <a:avLst/>
              <a:gdLst/>
              <a:ahLst/>
              <a:cxnLst/>
              <a:rect l="l" t="t" r="r" b="b"/>
              <a:pathLst>
                <a:path w="5298" h="5186" extrusionOk="0">
                  <a:moveTo>
                    <a:pt x="4322" y="1"/>
                  </a:moveTo>
                  <a:cubicBezTo>
                    <a:pt x="4322" y="1"/>
                    <a:pt x="4140" y="510"/>
                    <a:pt x="3593" y="1073"/>
                  </a:cubicBezTo>
                  <a:cubicBezTo>
                    <a:pt x="3051" y="1631"/>
                    <a:pt x="1947" y="2274"/>
                    <a:pt x="1947" y="2274"/>
                  </a:cubicBezTo>
                  <a:cubicBezTo>
                    <a:pt x="1947" y="2274"/>
                    <a:pt x="1459" y="3550"/>
                    <a:pt x="1443" y="3593"/>
                  </a:cubicBezTo>
                  <a:lnTo>
                    <a:pt x="1357" y="2274"/>
                  </a:lnTo>
                  <a:lnTo>
                    <a:pt x="697" y="1620"/>
                  </a:lnTo>
                  <a:lnTo>
                    <a:pt x="670" y="799"/>
                  </a:lnTo>
                  <a:cubicBezTo>
                    <a:pt x="327" y="1003"/>
                    <a:pt x="0" y="1614"/>
                    <a:pt x="0" y="1614"/>
                  </a:cubicBezTo>
                  <a:lnTo>
                    <a:pt x="242" y="3250"/>
                  </a:lnTo>
                  <a:lnTo>
                    <a:pt x="644" y="2805"/>
                  </a:lnTo>
                  <a:lnTo>
                    <a:pt x="1185" y="5185"/>
                  </a:lnTo>
                  <a:lnTo>
                    <a:pt x="2933" y="2976"/>
                  </a:lnTo>
                  <a:lnTo>
                    <a:pt x="3164" y="3266"/>
                  </a:lnTo>
                  <a:cubicBezTo>
                    <a:pt x="3850" y="2789"/>
                    <a:pt x="5298" y="987"/>
                    <a:pt x="5298" y="987"/>
                  </a:cubicBezTo>
                  <a:cubicBezTo>
                    <a:pt x="5298" y="987"/>
                    <a:pt x="5014" y="413"/>
                    <a:pt x="4837" y="247"/>
                  </a:cubicBezTo>
                  <a:cubicBezTo>
                    <a:pt x="4660" y="86"/>
                    <a:pt x="4322" y="1"/>
                    <a:pt x="4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0"/>
            <p:cNvSpPr/>
            <p:nvPr/>
          </p:nvSpPr>
          <p:spPr>
            <a:xfrm flipH="1">
              <a:off x="1875580" y="2166029"/>
              <a:ext cx="19081" cy="56641"/>
            </a:xfrm>
            <a:custGeom>
              <a:avLst/>
              <a:gdLst/>
              <a:ahLst/>
              <a:cxnLst/>
              <a:rect l="l" t="t" r="r" b="b"/>
              <a:pathLst>
                <a:path w="349" h="1036" fill="none" extrusionOk="0">
                  <a:moveTo>
                    <a:pt x="0" y="1"/>
                  </a:moveTo>
                  <a:lnTo>
                    <a:pt x="349" y="1036"/>
                  </a:lnTo>
                </a:path>
              </a:pathLst>
            </a:custGeom>
            <a:noFill/>
            <a:ln w="40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0"/>
            <p:cNvSpPr/>
            <p:nvPr/>
          </p:nvSpPr>
          <p:spPr>
            <a:xfrm flipH="1">
              <a:off x="2348716" y="2128250"/>
              <a:ext cx="27008" cy="531799"/>
            </a:xfrm>
            <a:custGeom>
              <a:avLst/>
              <a:gdLst/>
              <a:ahLst/>
              <a:cxnLst/>
              <a:rect l="l" t="t" r="r" b="b"/>
              <a:pathLst>
                <a:path w="494" h="9727" fill="none" extrusionOk="0">
                  <a:moveTo>
                    <a:pt x="290" y="0"/>
                  </a:moveTo>
                  <a:cubicBezTo>
                    <a:pt x="290" y="0"/>
                    <a:pt x="493" y="3437"/>
                    <a:pt x="434" y="4552"/>
                  </a:cubicBezTo>
                  <a:cubicBezTo>
                    <a:pt x="375" y="5668"/>
                    <a:pt x="0" y="8944"/>
                    <a:pt x="32" y="9727"/>
                  </a:cubicBezTo>
                </a:path>
              </a:pathLst>
            </a:custGeom>
            <a:noFill/>
            <a:ln w="40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0"/>
            <p:cNvSpPr/>
            <p:nvPr/>
          </p:nvSpPr>
          <p:spPr>
            <a:xfrm flipH="1">
              <a:off x="2353691" y="2164881"/>
              <a:ext cx="28211" cy="101199"/>
            </a:xfrm>
            <a:custGeom>
              <a:avLst/>
              <a:gdLst/>
              <a:ahLst/>
              <a:cxnLst/>
              <a:rect l="l" t="t" r="r" b="b"/>
              <a:pathLst>
                <a:path w="516" h="1851" fill="none" extrusionOk="0">
                  <a:moveTo>
                    <a:pt x="0" y="0"/>
                  </a:moveTo>
                  <a:lnTo>
                    <a:pt x="515" y="1850"/>
                  </a:lnTo>
                </a:path>
              </a:pathLst>
            </a:custGeom>
            <a:noFill/>
            <a:ln w="40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0"/>
            <p:cNvSpPr/>
            <p:nvPr/>
          </p:nvSpPr>
          <p:spPr>
            <a:xfrm flipH="1">
              <a:off x="2313562" y="1901906"/>
              <a:ext cx="44886" cy="150131"/>
            </a:xfrm>
            <a:custGeom>
              <a:avLst/>
              <a:gdLst/>
              <a:ahLst/>
              <a:cxnLst/>
              <a:rect l="l" t="t" r="r" b="b"/>
              <a:pathLst>
                <a:path w="821" h="2746" fill="none" extrusionOk="0">
                  <a:moveTo>
                    <a:pt x="6" y="2746"/>
                  </a:moveTo>
                  <a:cubicBezTo>
                    <a:pt x="0" y="1770"/>
                    <a:pt x="285" y="816"/>
                    <a:pt x="821" y="1"/>
                  </a:cubicBezTo>
                </a:path>
              </a:pathLst>
            </a:custGeom>
            <a:noFill/>
            <a:ln w="400" cap="rnd" cmpd="sng">
              <a:solidFill>
                <a:srgbClr val="382B3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0"/>
            <p:cNvSpPr/>
            <p:nvPr/>
          </p:nvSpPr>
          <p:spPr>
            <a:xfrm flipH="1">
              <a:off x="2356644" y="2584656"/>
              <a:ext cx="97098" cy="86820"/>
            </a:xfrm>
            <a:custGeom>
              <a:avLst/>
              <a:gdLst/>
              <a:ahLst/>
              <a:cxnLst/>
              <a:rect l="l" t="t" r="r" b="b"/>
              <a:pathLst>
                <a:path w="1776" h="1588" extrusionOk="0">
                  <a:moveTo>
                    <a:pt x="1" y="1588"/>
                  </a:moveTo>
                  <a:lnTo>
                    <a:pt x="1776" y="1"/>
                  </a:lnTo>
                </a:path>
              </a:pathLst>
            </a:custGeom>
            <a:solidFill>
              <a:srgbClr val="F0E0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0"/>
            <p:cNvSpPr/>
            <p:nvPr/>
          </p:nvSpPr>
          <p:spPr>
            <a:xfrm flipH="1">
              <a:off x="1773917" y="2790594"/>
              <a:ext cx="473464" cy="934736"/>
            </a:xfrm>
            <a:custGeom>
              <a:avLst/>
              <a:gdLst/>
              <a:ahLst/>
              <a:cxnLst/>
              <a:rect l="l" t="t" r="r" b="b"/>
              <a:pathLst>
                <a:path w="8660" h="17097" extrusionOk="0">
                  <a:moveTo>
                    <a:pt x="8635" y="1"/>
                  </a:moveTo>
                  <a:cubicBezTo>
                    <a:pt x="8627" y="1"/>
                    <a:pt x="8621" y="6"/>
                    <a:pt x="8617" y="14"/>
                  </a:cubicBezTo>
                  <a:cubicBezTo>
                    <a:pt x="6445" y="6024"/>
                    <a:pt x="3555" y="11746"/>
                    <a:pt x="11" y="17065"/>
                  </a:cubicBezTo>
                  <a:cubicBezTo>
                    <a:pt x="0" y="17070"/>
                    <a:pt x="5" y="17086"/>
                    <a:pt x="16" y="17091"/>
                  </a:cubicBezTo>
                  <a:cubicBezTo>
                    <a:pt x="16" y="17091"/>
                    <a:pt x="21" y="17091"/>
                    <a:pt x="27" y="17097"/>
                  </a:cubicBezTo>
                  <a:cubicBezTo>
                    <a:pt x="32" y="17097"/>
                    <a:pt x="38" y="17091"/>
                    <a:pt x="43" y="17086"/>
                  </a:cubicBezTo>
                  <a:cubicBezTo>
                    <a:pt x="3593" y="11767"/>
                    <a:pt x="6483" y="6041"/>
                    <a:pt x="8654" y="30"/>
                  </a:cubicBezTo>
                  <a:cubicBezTo>
                    <a:pt x="8660" y="19"/>
                    <a:pt x="8654" y="8"/>
                    <a:pt x="8644" y="3"/>
                  </a:cubicBezTo>
                  <a:cubicBezTo>
                    <a:pt x="8641" y="2"/>
                    <a:pt x="8638" y="1"/>
                    <a:pt x="8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0"/>
            <p:cNvSpPr/>
            <p:nvPr/>
          </p:nvSpPr>
          <p:spPr>
            <a:xfrm flipH="1">
              <a:off x="1834002" y="2703883"/>
              <a:ext cx="51337" cy="243457"/>
            </a:xfrm>
            <a:custGeom>
              <a:avLst/>
              <a:gdLst/>
              <a:ahLst/>
              <a:cxnLst/>
              <a:rect l="l" t="t" r="r" b="b"/>
              <a:pathLst>
                <a:path w="939" h="4453" extrusionOk="0">
                  <a:moveTo>
                    <a:pt x="257" y="0"/>
                  </a:moveTo>
                  <a:cubicBezTo>
                    <a:pt x="248" y="0"/>
                    <a:pt x="241" y="9"/>
                    <a:pt x="241" y="18"/>
                  </a:cubicBezTo>
                  <a:cubicBezTo>
                    <a:pt x="0" y="1525"/>
                    <a:pt x="225" y="3069"/>
                    <a:pt x="896" y="4442"/>
                  </a:cubicBezTo>
                  <a:cubicBezTo>
                    <a:pt x="901" y="4447"/>
                    <a:pt x="906" y="4452"/>
                    <a:pt x="917" y="4452"/>
                  </a:cubicBezTo>
                  <a:lnTo>
                    <a:pt x="922" y="4452"/>
                  </a:lnTo>
                  <a:cubicBezTo>
                    <a:pt x="933" y="4447"/>
                    <a:pt x="938" y="4431"/>
                    <a:pt x="933" y="4425"/>
                  </a:cubicBezTo>
                  <a:cubicBezTo>
                    <a:pt x="268" y="3058"/>
                    <a:pt x="43" y="1525"/>
                    <a:pt x="279" y="23"/>
                  </a:cubicBezTo>
                  <a:cubicBezTo>
                    <a:pt x="284" y="13"/>
                    <a:pt x="274" y="2"/>
                    <a:pt x="263" y="2"/>
                  </a:cubicBezTo>
                  <a:cubicBezTo>
                    <a:pt x="261" y="1"/>
                    <a:pt x="259"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0"/>
            <p:cNvSpPr/>
            <p:nvPr/>
          </p:nvSpPr>
          <p:spPr>
            <a:xfrm flipH="1">
              <a:off x="2155312" y="2748004"/>
              <a:ext cx="249525" cy="917623"/>
            </a:xfrm>
            <a:custGeom>
              <a:avLst/>
              <a:gdLst/>
              <a:ahLst/>
              <a:cxnLst/>
              <a:rect l="l" t="t" r="r" b="b"/>
              <a:pathLst>
                <a:path w="4564" h="16784" extrusionOk="0">
                  <a:moveTo>
                    <a:pt x="3628" y="0"/>
                  </a:moveTo>
                  <a:cubicBezTo>
                    <a:pt x="3622" y="0"/>
                    <a:pt x="3615" y="2"/>
                    <a:pt x="3609" y="5"/>
                  </a:cubicBezTo>
                  <a:cubicBezTo>
                    <a:pt x="3588" y="15"/>
                    <a:pt x="3582" y="42"/>
                    <a:pt x="3593" y="64"/>
                  </a:cubicBezTo>
                  <a:lnTo>
                    <a:pt x="4478" y="1656"/>
                  </a:lnTo>
                  <a:lnTo>
                    <a:pt x="3792" y="7876"/>
                  </a:lnTo>
                  <a:lnTo>
                    <a:pt x="11" y="16723"/>
                  </a:lnTo>
                  <a:cubicBezTo>
                    <a:pt x="1" y="16744"/>
                    <a:pt x="11" y="16771"/>
                    <a:pt x="33" y="16782"/>
                  </a:cubicBezTo>
                  <a:lnTo>
                    <a:pt x="49" y="16782"/>
                  </a:lnTo>
                  <a:cubicBezTo>
                    <a:pt x="52" y="16783"/>
                    <a:pt x="55" y="16783"/>
                    <a:pt x="57" y="16783"/>
                  </a:cubicBezTo>
                  <a:cubicBezTo>
                    <a:pt x="75" y="16783"/>
                    <a:pt x="88" y="16769"/>
                    <a:pt x="97" y="16755"/>
                  </a:cubicBezTo>
                  <a:lnTo>
                    <a:pt x="3877" y="7908"/>
                  </a:lnTo>
                  <a:cubicBezTo>
                    <a:pt x="3877" y="7903"/>
                    <a:pt x="3877" y="7897"/>
                    <a:pt x="3877" y="7897"/>
                  </a:cubicBezTo>
                  <a:lnTo>
                    <a:pt x="4558" y="1651"/>
                  </a:lnTo>
                  <a:cubicBezTo>
                    <a:pt x="4564" y="1645"/>
                    <a:pt x="4558" y="1635"/>
                    <a:pt x="4558" y="1629"/>
                  </a:cubicBezTo>
                  <a:lnTo>
                    <a:pt x="3668" y="21"/>
                  </a:lnTo>
                  <a:cubicBezTo>
                    <a:pt x="3661" y="9"/>
                    <a:pt x="3644" y="0"/>
                    <a:pt x="36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0"/>
            <p:cNvSpPr/>
            <p:nvPr/>
          </p:nvSpPr>
          <p:spPr>
            <a:xfrm flipH="1">
              <a:off x="2157335" y="2854889"/>
              <a:ext cx="249853" cy="548584"/>
            </a:xfrm>
            <a:custGeom>
              <a:avLst/>
              <a:gdLst/>
              <a:ahLst/>
              <a:cxnLst/>
              <a:rect l="l" t="t" r="r" b="b"/>
              <a:pathLst>
                <a:path w="4570" h="10034" extrusionOk="0">
                  <a:moveTo>
                    <a:pt x="4544" y="1"/>
                  </a:moveTo>
                  <a:cubicBezTo>
                    <a:pt x="4540" y="1"/>
                    <a:pt x="4536" y="3"/>
                    <a:pt x="4532" y="7"/>
                  </a:cubicBezTo>
                  <a:lnTo>
                    <a:pt x="848" y="2441"/>
                  </a:lnTo>
                  <a:cubicBezTo>
                    <a:pt x="526" y="2650"/>
                    <a:pt x="253" y="2848"/>
                    <a:pt x="135" y="3159"/>
                  </a:cubicBezTo>
                  <a:cubicBezTo>
                    <a:pt x="1" y="3503"/>
                    <a:pt x="103" y="3878"/>
                    <a:pt x="231" y="4269"/>
                  </a:cubicBezTo>
                  <a:lnTo>
                    <a:pt x="2108" y="10017"/>
                  </a:lnTo>
                  <a:cubicBezTo>
                    <a:pt x="2108" y="10028"/>
                    <a:pt x="2119" y="10033"/>
                    <a:pt x="2129" y="10033"/>
                  </a:cubicBezTo>
                  <a:lnTo>
                    <a:pt x="2135" y="10033"/>
                  </a:lnTo>
                  <a:cubicBezTo>
                    <a:pt x="2146" y="10028"/>
                    <a:pt x="2151" y="10017"/>
                    <a:pt x="2146" y="10007"/>
                  </a:cubicBezTo>
                  <a:lnTo>
                    <a:pt x="269" y="4253"/>
                  </a:lnTo>
                  <a:cubicBezTo>
                    <a:pt x="146" y="3878"/>
                    <a:pt x="44" y="3508"/>
                    <a:pt x="172" y="3176"/>
                  </a:cubicBezTo>
                  <a:cubicBezTo>
                    <a:pt x="285" y="2875"/>
                    <a:pt x="558" y="2682"/>
                    <a:pt x="869" y="2473"/>
                  </a:cubicBezTo>
                  <a:lnTo>
                    <a:pt x="4558" y="39"/>
                  </a:lnTo>
                  <a:cubicBezTo>
                    <a:pt x="4564" y="33"/>
                    <a:pt x="4569" y="17"/>
                    <a:pt x="4564" y="12"/>
                  </a:cubicBezTo>
                  <a:cubicBezTo>
                    <a:pt x="4557" y="5"/>
                    <a:pt x="4551" y="1"/>
                    <a:pt x="45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0"/>
            <p:cNvSpPr/>
            <p:nvPr/>
          </p:nvSpPr>
          <p:spPr>
            <a:xfrm flipH="1">
              <a:off x="1907318" y="1557127"/>
              <a:ext cx="22908" cy="63693"/>
            </a:xfrm>
            <a:custGeom>
              <a:avLst/>
              <a:gdLst/>
              <a:ahLst/>
              <a:cxnLst/>
              <a:rect l="l" t="t" r="r" b="b"/>
              <a:pathLst>
                <a:path w="419" h="1165" extrusionOk="0">
                  <a:moveTo>
                    <a:pt x="394" y="1"/>
                  </a:moveTo>
                  <a:cubicBezTo>
                    <a:pt x="387" y="1"/>
                    <a:pt x="379" y="5"/>
                    <a:pt x="376" y="12"/>
                  </a:cubicBezTo>
                  <a:cubicBezTo>
                    <a:pt x="145" y="344"/>
                    <a:pt x="17" y="736"/>
                    <a:pt x="1" y="1143"/>
                  </a:cubicBezTo>
                  <a:cubicBezTo>
                    <a:pt x="1" y="1154"/>
                    <a:pt x="11" y="1159"/>
                    <a:pt x="22" y="1165"/>
                  </a:cubicBezTo>
                  <a:cubicBezTo>
                    <a:pt x="33" y="1165"/>
                    <a:pt x="44" y="1154"/>
                    <a:pt x="44" y="1143"/>
                  </a:cubicBezTo>
                  <a:cubicBezTo>
                    <a:pt x="60" y="746"/>
                    <a:pt x="183" y="360"/>
                    <a:pt x="414" y="33"/>
                  </a:cubicBezTo>
                  <a:cubicBezTo>
                    <a:pt x="419" y="23"/>
                    <a:pt x="414" y="12"/>
                    <a:pt x="408" y="6"/>
                  </a:cubicBezTo>
                  <a:cubicBezTo>
                    <a:pt x="404" y="2"/>
                    <a:pt x="399" y="1"/>
                    <a:pt x="3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40"/>
            <p:cNvSpPr/>
            <p:nvPr/>
          </p:nvSpPr>
          <p:spPr>
            <a:xfrm flipH="1">
              <a:off x="1904639" y="1580691"/>
              <a:ext cx="16784" cy="26626"/>
            </a:xfrm>
            <a:custGeom>
              <a:avLst/>
              <a:gdLst/>
              <a:ahLst/>
              <a:cxnLst/>
              <a:rect l="l" t="t" r="r" b="b"/>
              <a:pathLst>
                <a:path w="307" h="487" extrusionOk="0">
                  <a:moveTo>
                    <a:pt x="25" y="0"/>
                  </a:moveTo>
                  <a:cubicBezTo>
                    <a:pt x="19" y="0"/>
                    <a:pt x="14" y="2"/>
                    <a:pt x="11" y="4"/>
                  </a:cubicBezTo>
                  <a:cubicBezTo>
                    <a:pt x="1" y="15"/>
                    <a:pt x="1" y="26"/>
                    <a:pt x="11" y="37"/>
                  </a:cubicBezTo>
                  <a:cubicBezTo>
                    <a:pt x="140" y="149"/>
                    <a:pt x="231" y="299"/>
                    <a:pt x="258" y="471"/>
                  </a:cubicBezTo>
                  <a:cubicBezTo>
                    <a:pt x="263" y="476"/>
                    <a:pt x="269" y="482"/>
                    <a:pt x="279" y="487"/>
                  </a:cubicBezTo>
                  <a:lnTo>
                    <a:pt x="290" y="487"/>
                  </a:lnTo>
                  <a:cubicBezTo>
                    <a:pt x="301" y="487"/>
                    <a:pt x="306" y="471"/>
                    <a:pt x="306" y="460"/>
                  </a:cubicBezTo>
                  <a:cubicBezTo>
                    <a:pt x="269" y="283"/>
                    <a:pt x="177" y="122"/>
                    <a:pt x="38" y="4"/>
                  </a:cubicBezTo>
                  <a:cubicBezTo>
                    <a:pt x="35" y="2"/>
                    <a:pt x="30"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0"/>
            <p:cNvSpPr/>
            <p:nvPr/>
          </p:nvSpPr>
          <p:spPr>
            <a:xfrm flipH="1">
              <a:off x="2347595" y="2129111"/>
              <a:ext cx="28484" cy="534424"/>
            </a:xfrm>
            <a:custGeom>
              <a:avLst/>
              <a:gdLst/>
              <a:ahLst/>
              <a:cxnLst/>
              <a:rect l="l" t="t" r="r" b="b"/>
              <a:pathLst>
                <a:path w="521" h="9775" extrusionOk="0">
                  <a:moveTo>
                    <a:pt x="295" y="0"/>
                  </a:moveTo>
                  <a:cubicBezTo>
                    <a:pt x="284" y="0"/>
                    <a:pt x="274" y="11"/>
                    <a:pt x="279" y="22"/>
                  </a:cubicBezTo>
                  <a:cubicBezTo>
                    <a:pt x="279" y="59"/>
                    <a:pt x="477" y="3469"/>
                    <a:pt x="418" y="4574"/>
                  </a:cubicBezTo>
                  <a:cubicBezTo>
                    <a:pt x="397" y="5024"/>
                    <a:pt x="322" y="5823"/>
                    <a:pt x="241" y="6665"/>
                  </a:cubicBezTo>
                  <a:cubicBezTo>
                    <a:pt x="123" y="7952"/>
                    <a:pt x="0" y="9282"/>
                    <a:pt x="16" y="9748"/>
                  </a:cubicBezTo>
                  <a:cubicBezTo>
                    <a:pt x="16" y="9759"/>
                    <a:pt x="27" y="9770"/>
                    <a:pt x="38" y="9770"/>
                  </a:cubicBezTo>
                  <a:lnTo>
                    <a:pt x="38" y="9775"/>
                  </a:lnTo>
                  <a:cubicBezTo>
                    <a:pt x="48" y="9770"/>
                    <a:pt x="59" y="9764"/>
                    <a:pt x="59" y="9748"/>
                  </a:cubicBezTo>
                  <a:cubicBezTo>
                    <a:pt x="38" y="9287"/>
                    <a:pt x="172" y="7898"/>
                    <a:pt x="284" y="6670"/>
                  </a:cubicBezTo>
                  <a:cubicBezTo>
                    <a:pt x="365" y="5829"/>
                    <a:pt x="440" y="5030"/>
                    <a:pt x="461" y="4579"/>
                  </a:cubicBezTo>
                  <a:cubicBezTo>
                    <a:pt x="520" y="3469"/>
                    <a:pt x="316" y="54"/>
                    <a:pt x="316" y="22"/>
                  </a:cubicBezTo>
                  <a:cubicBezTo>
                    <a:pt x="316" y="11"/>
                    <a:pt x="306" y="0"/>
                    <a:pt x="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40"/>
            <p:cNvSpPr/>
            <p:nvPr/>
          </p:nvSpPr>
          <p:spPr>
            <a:xfrm flipH="1">
              <a:off x="2352297" y="2165906"/>
              <a:ext cx="30835" cy="103386"/>
            </a:xfrm>
            <a:custGeom>
              <a:avLst/>
              <a:gdLst/>
              <a:ahLst/>
              <a:cxnLst/>
              <a:rect l="l" t="t" r="r" b="b"/>
              <a:pathLst>
                <a:path w="564" h="1891" extrusionOk="0">
                  <a:moveTo>
                    <a:pt x="30" y="1"/>
                  </a:moveTo>
                  <a:cubicBezTo>
                    <a:pt x="28" y="1"/>
                    <a:pt x="25" y="1"/>
                    <a:pt x="22" y="3"/>
                  </a:cubicBezTo>
                  <a:cubicBezTo>
                    <a:pt x="11" y="3"/>
                    <a:pt x="0" y="14"/>
                    <a:pt x="6" y="24"/>
                  </a:cubicBezTo>
                  <a:lnTo>
                    <a:pt x="521" y="1874"/>
                  </a:lnTo>
                  <a:cubicBezTo>
                    <a:pt x="526" y="1885"/>
                    <a:pt x="531" y="1890"/>
                    <a:pt x="542" y="1890"/>
                  </a:cubicBezTo>
                  <a:lnTo>
                    <a:pt x="547" y="1890"/>
                  </a:lnTo>
                  <a:cubicBezTo>
                    <a:pt x="558" y="1885"/>
                    <a:pt x="563" y="1874"/>
                    <a:pt x="563" y="1863"/>
                  </a:cubicBezTo>
                  <a:lnTo>
                    <a:pt x="49" y="14"/>
                  </a:lnTo>
                  <a:cubicBezTo>
                    <a:pt x="45" y="6"/>
                    <a:pt x="38" y="1"/>
                    <a:pt x="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40"/>
            <p:cNvSpPr/>
            <p:nvPr/>
          </p:nvSpPr>
          <p:spPr>
            <a:xfrm flipH="1">
              <a:off x="2312441" y="1902767"/>
              <a:ext cx="46964" cy="152810"/>
            </a:xfrm>
            <a:custGeom>
              <a:avLst/>
              <a:gdLst/>
              <a:ahLst/>
              <a:cxnLst/>
              <a:rect l="l" t="t" r="r" b="b"/>
              <a:pathLst>
                <a:path w="859" h="2795" extrusionOk="0">
                  <a:moveTo>
                    <a:pt x="836" y="0"/>
                  </a:moveTo>
                  <a:cubicBezTo>
                    <a:pt x="830" y="0"/>
                    <a:pt x="824" y="5"/>
                    <a:pt x="821" y="12"/>
                  </a:cubicBezTo>
                  <a:cubicBezTo>
                    <a:pt x="285" y="832"/>
                    <a:pt x="1" y="1792"/>
                    <a:pt x="6" y="2773"/>
                  </a:cubicBezTo>
                  <a:cubicBezTo>
                    <a:pt x="6" y="2784"/>
                    <a:pt x="17" y="2794"/>
                    <a:pt x="28" y="2794"/>
                  </a:cubicBezTo>
                  <a:cubicBezTo>
                    <a:pt x="38" y="2794"/>
                    <a:pt x="44" y="2784"/>
                    <a:pt x="44" y="2773"/>
                  </a:cubicBezTo>
                  <a:cubicBezTo>
                    <a:pt x="38" y="1797"/>
                    <a:pt x="322" y="848"/>
                    <a:pt x="853" y="33"/>
                  </a:cubicBezTo>
                  <a:cubicBezTo>
                    <a:pt x="859" y="22"/>
                    <a:pt x="859" y="12"/>
                    <a:pt x="848" y="6"/>
                  </a:cubicBezTo>
                  <a:cubicBezTo>
                    <a:pt x="844" y="2"/>
                    <a:pt x="840"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0"/>
            <p:cNvSpPr/>
            <p:nvPr/>
          </p:nvSpPr>
          <p:spPr>
            <a:xfrm rot="-2324904">
              <a:off x="2464887" y="2350710"/>
              <a:ext cx="96497" cy="151333"/>
            </a:xfrm>
            <a:custGeom>
              <a:avLst/>
              <a:gdLst/>
              <a:ahLst/>
              <a:cxnLst/>
              <a:rect l="l" t="t" r="r" b="b"/>
              <a:pathLst>
                <a:path w="1765" h="2768" extrusionOk="0">
                  <a:moveTo>
                    <a:pt x="1732" y="1"/>
                  </a:moveTo>
                  <a:cubicBezTo>
                    <a:pt x="697" y="467"/>
                    <a:pt x="0" y="1620"/>
                    <a:pt x="81" y="2746"/>
                  </a:cubicBezTo>
                  <a:cubicBezTo>
                    <a:pt x="81" y="2757"/>
                    <a:pt x="86" y="2767"/>
                    <a:pt x="102" y="2767"/>
                  </a:cubicBezTo>
                  <a:cubicBezTo>
                    <a:pt x="113" y="2767"/>
                    <a:pt x="124" y="2757"/>
                    <a:pt x="124" y="2746"/>
                  </a:cubicBezTo>
                  <a:cubicBezTo>
                    <a:pt x="43" y="1631"/>
                    <a:pt x="730" y="494"/>
                    <a:pt x="1748" y="44"/>
                  </a:cubicBezTo>
                  <a:cubicBezTo>
                    <a:pt x="1759" y="38"/>
                    <a:pt x="1765" y="22"/>
                    <a:pt x="1759" y="11"/>
                  </a:cubicBezTo>
                  <a:cubicBezTo>
                    <a:pt x="1754" y="1"/>
                    <a:pt x="1743"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0"/>
            <p:cNvSpPr/>
            <p:nvPr/>
          </p:nvSpPr>
          <p:spPr>
            <a:xfrm flipH="1">
              <a:off x="2352297" y="2375301"/>
              <a:ext cx="82446" cy="17386"/>
            </a:xfrm>
            <a:custGeom>
              <a:avLst/>
              <a:gdLst/>
              <a:ahLst/>
              <a:cxnLst/>
              <a:rect l="l" t="t" r="r" b="b"/>
              <a:pathLst>
                <a:path w="1508" h="318" extrusionOk="0">
                  <a:moveTo>
                    <a:pt x="551" y="0"/>
                  </a:moveTo>
                  <a:cubicBezTo>
                    <a:pt x="373" y="0"/>
                    <a:pt x="195" y="27"/>
                    <a:pt x="22" y="82"/>
                  </a:cubicBezTo>
                  <a:cubicBezTo>
                    <a:pt x="6" y="87"/>
                    <a:pt x="1" y="98"/>
                    <a:pt x="6" y="108"/>
                  </a:cubicBezTo>
                  <a:cubicBezTo>
                    <a:pt x="6" y="117"/>
                    <a:pt x="17" y="126"/>
                    <a:pt x="27" y="126"/>
                  </a:cubicBezTo>
                  <a:cubicBezTo>
                    <a:pt x="29" y="126"/>
                    <a:pt x="31" y="126"/>
                    <a:pt x="33" y="125"/>
                  </a:cubicBezTo>
                  <a:cubicBezTo>
                    <a:pt x="202" y="70"/>
                    <a:pt x="378" y="43"/>
                    <a:pt x="553" y="43"/>
                  </a:cubicBezTo>
                  <a:cubicBezTo>
                    <a:pt x="876" y="43"/>
                    <a:pt x="1197" y="135"/>
                    <a:pt x="1475" y="312"/>
                  </a:cubicBezTo>
                  <a:cubicBezTo>
                    <a:pt x="1475" y="312"/>
                    <a:pt x="1481" y="312"/>
                    <a:pt x="1486" y="318"/>
                  </a:cubicBezTo>
                  <a:cubicBezTo>
                    <a:pt x="1491" y="312"/>
                    <a:pt x="1497" y="312"/>
                    <a:pt x="1502" y="307"/>
                  </a:cubicBezTo>
                  <a:cubicBezTo>
                    <a:pt x="1507" y="296"/>
                    <a:pt x="1502" y="285"/>
                    <a:pt x="1497" y="275"/>
                  </a:cubicBezTo>
                  <a:cubicBezTo>
                    <a:pt x="1211" y="93"/>
                    <a:pt x="882" y="0"/>
                    <a:pt x="5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0"/>
            <p:cNvSpPr/>
            <p:nvPr/>
          </p:nvSpPr>
          <p:spPr>
            <a:xfrm flipH="1">
              <a:off x="2352024" y="2351628"/>
              <a:ext cx="69489" cy="39583"/>
            </a:xfrm>
            <a:custGeom>
              <a:avLst/>
              <a:gdLst/>
              <a:ahLst/>
              <a:cxnLst/>
              <a:rect l="l" t="t" r="r" b="b"/>
              <a:pathLst>
                <a:path w="1271" h="724" extrusionOk="0">
                  <a:moveTo>
                    <a:pt x="234" y="1"/>
                  </a:moveTo>
                  <a:cubicBezTo>
                    <a:pt x="161" y="1"/>
                    <a:pt x="88" y="8"/>
                    <a:pt x="16" y="21"/>
                  </a:cubicBezTo>
                  <a:cubicBezTo>
                    <a:pt x="5" y="21"/>
                    <a:pt x="0" y="32"/>
                    <a:pt x="0" y="48"/>
                  </a:cubicBezTo>
                  <a:cubicBezTo>
                    <a:pt x="0" y="59"/>
                    <a:pt x="11" y="64"/>
                    <a:pt x="27" y="64"/>
                  </a:cubicBezTo>
                  <a:cubicBezTo>
                    <a:pt x="95" y="51"/>
                    <a:pt x="165" y="44"/>
                    <a:pt x="234" y="44"/>
                  </a:cubicBezTo>
                  <a:cubicBezTo>
                    <a:pt x="409" y="44"/>
                    <a:pt x="583" y="87"/>
                    <a:pt x="740" y="171"/>
                  </a:cubicBezTo>
                  <a:cubicBezTo>
                    <a:pt x="960" y="289"/>
                    <a:pt x="1131" y="477"/>
                    <a:pt x="1228" y="708"/>
                  </a:cubicBezTo>
                  <a:cubicBezTo>
                    <a:pt x="1228" y="718"/>
                    <a:pt x="1239" y="724"/>
                    <a:pt x="1244" y="724"/>
                  </a:cubicBezTo>
                  <a:lnTo>
                    <a:pt x="1255" y="718"/>
                  </a:lnTo>
                  <a:cubicBezTo>
                    <a:pt x="1265" y="713"/>
                    <a:pt x="1271" y="702"/>
                    <a:pt x="1271" y="692"/>
                  </a:cubicBezTo>
                  <a:cubicBezTo>
                    <a:pt x="1169" y="456"/>
                    <a:pt x="992" y="257"/>
                    <a:pt x="761" y="134"/>
                  </a:cubicBezTo>
                  <a:cubicBezTo>
                    <a:pt x="600" y="45"/>
                    <a:pt x="41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40"/>
            <p:cNvSpPr/>
            <p:nvPr/>
          </p:nvSpPr>
          <p:spPr>
            <a:xfrm flipH="1">
              <a:off x="2052965" y="1892598"/>
              <a:ext cx="47565" cy="56258"/>
            </a:xfrm>
            <a:custGeom>
              <a:avLst/>
              <a:gdLst/>
              <a:ahLst/>
              <a:cxnLst/>
              <a:rect l="l" t="t" r="r" b="b"/>
              <a:pathLst>
                <a:path w="870" h="1029" extrusionOk="0">
                  <a:moveTo>
                    <a:pt x="25" y="1"/>
                  </a:moveTo>
                  <a:cubicBezTo>
                    <a:pt x="19" y="1"/>
                    <a:pt x="14" y="4"/>
                    <a:pt x="11" y="10"/>
                  </a:cubicBezTo>
                  <a:cubicBezTo>
                    <a:pt x="0" y="21"/>
                    <a:pt x="6" y="31"/>
                    <a:pt x="16" y="37"/>
                  </a:cubicBezTo>
                  <a:cubicBezTo>
                    <a:pt x="167" y="149"/>
                    <a:pt x="821" y="1013"/>
                    <a:pt x="826" y="1023"/>
                  </a:cubicBezTo>
                  <a:cubicBezTo>
                    <a:pt x="831" y="1029"/>
                    <a:pt x="837" y="1029"/>
                    <a:pt x="842" y="1029"/>
                  </a:cubicBezTo>
                  <a:lnTo>
                    <a:pt x="858" y="1029"/>
                  </a:lnTo>
                  <a:cubicBezTo>
                    <a:pt x="864" y="1018"/>
                    <a:pt x="869" y="1007"/>
                    <a:pt x="858" y="996"/>
                  </a:cubicBezTo>
                  <a:cubicBezTo>
                    <a:pt x="831" y="959"/>
                    <a:pt x="199" y="122"/>
                    <a:pt x="38" y="4"/>
                  </a:cubicBezTo>
                  <a:cubicBezTo>
                    <a:pt x="33" y="2"/>
                    <a:pt x="29" y="1"/>
                    <a:pt x="25" y="1"/>
                  </a:cubicBezTo>
                  <a:close/>
                </a:path>
              </a:pathLst>
            </a:custGeom>
            <a:solidFill>
              <a:srgbClr val="382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40"/>
            <p:cNvSpPr/>
            <p:nvPr/>
          </p:nvSpPr>
          <p:spPr>
            <a:xfrm flipH="1">
              <a:off x="2165864" y="1891778"/>
              <a:ext cx="49588" cy="56477"/>
            </a:xfrm>
            <a:custGeom>
              <a:avLst/>
              <a:gdLst/>
              <a:ahLst/>
              <a:cxnLst/>
              <a:rect l="l" t="t" r="r" b="b"/>
              <a:pathLst>
                <a:path w="907" h="1033" extrusionOk="0">
                  <a:moveTo>
                    <a:pt x="883" y="1"/>
                  </a:moveTo>
                  <a:cubicBezTo>
                    <a:pt x="877" y="1"/>
                    <a:pt x="872" y="3"/>
                    <a:pt x="869" y="9"/>
                  </a:cubicBezTo>
                  <a:lnTo>
                    <a:pt x="11" y="995"/>
                  </a:lnTo>
                  <a:cubicBezTo>
                    <a:pt x="0" y="1006"/>
                    <a:pt x="0" y="1017"/>
                    <a:pt x="11" y="1028"/>
                  </a:cubicBezTo>
                  <a:cubicBezTo>
                    <a:pt x="11" y="1028"/>
                    <a:pt x="17" y="1033"/>
                    <a:pt x="22" y="1033"/>
                  </a:cubicBezTo>
                  <a:cubicBezTo>
                    <a:pt x="27" y="1033"/>
                    <a:pt x="33" y="1028"/>
                    <a:pt x="38" y="1028"/>
                  </a:cubicBezTo>
                  <a:lnTo>
                    <a:pt x="896" y="36"/>
                  </a:lnTo>
                  <a:cubicBezTo>
                    <a:pt x="907" y="30"/>
                    <a:pt x="907" y="14"/>
                    <a:pt x="896" y="9"/>
                  </a:cubicBezTo>
                  <a:cubicBezTo>
                    <a:pt x="893" y="3"/>
                    <a:pt x="888" y="1"/>
                    <a:pt x="883" y="1"/>
                  </a:cubicBezTo>
                  <a:close/>
                </a:path>
              </a:pathLst>
            </a:custGeom>
            <a:solidFill>
              <a:srgbClr val="382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40"/>
            <p:cNvSpPr/>
            <p:nvPr/>
          </p:nvSpPr>
          <p:spPr>
            <a:xfrm flipH="1">
              <a:off x="2112777" y="1641268"/>
              <a:ext cx="97098" cy="20338"/>
            </a:xfrm>
            <a:custGeom>
              <a:avLst/>
              <a:gdLst/>
              <a:ahLst/>
              <a:cxnLst/>
              <a:rect l="l" t="t" r="r" b="b"/>
              <a:pathLst>
                <a:path w="1776" h="372" extrusionOk="0">
                  <a:moveTo>
                    <a:pt x="1724" y="1"/>
                  </a:moveTo>
                  <a:cubicBezTo>
                    <a:pt x="1717" y="1"/>
                    <a:pt x="1711" y="3"/>
                    <a:pt x="1705" y="6"/>
                  </a:cubicBezTo>
                  <a:cubicBezTo>
                    <a:pt x="1355" y="226"/>
                    <a:pt x="972" y="284"/>
                    <a:pt x="664" y="284"/>
                  </a:cubicBezTo>
                  <a:cubicBezTo>
                    <a:pt x="317" y="284"/>
                    <a:pt x="65" y="210"/>
                    <a:pt x="59" y="210"/>
                  </a:cubicBezTo>
                  <a:cubicBezTo>
                    <a:pt x="55" y="208"/>
                    <a:pt x="50" y="207"/>
                    <a:pt x="45" y="207"/>
                  </a:cubicBezTo>
                  <a:cubicBezTo>
                    <a:pt x="27" y="207"/>
                    <a:pt x="10" y="220"/>
                    <a:pt x="6" y="237"/>
                  </a:cubicBezTo>
                  <a:cubicBezTo>
                    <a:pt x="0" y="258"/>
                    <a:pt x="11" y="280"/>
                    <a:pt x="33" y="291"/>
                  </a:cubicBezTo>
                  <a:cubicBezTo>
                    <a:pt x="242" y="344"/>
                    <a:pt x="451" y="371"/>
                    <a:pt x="665" y="371"/>
                  </a:cubicBezTo>
                  <a:cubicBezTo>
                    <a:pt x="675" y="371"/>
                    <a:pt x="684" y="371"/>
                    <a:pt x="694" y="371"/>
                  </a:cubicBezTo>
                  <a:cubicBezTo>
                    <a:pt x="1065" y="371"/>
                    <a:pt x="1429" y="270"/>
                    <a:pt x="1748" y="81"/>
                  </a:cubicBezTo>
                  <a:cubicBezTo>
                    <a:pt x="1770" y="65"/>
                    <a:pt x="1775" y="39"/>
                    <a:pt x="1764" y="22"/>
                  </a:cubicBezTo>
                  <a:cubicBezTo>
                    <a:pt x="1754" y="8"/>
                    <a:pt x="1738" y="1"/>
                    <a:pt x="17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40"/>
            <p:cNvSpPr/>
            <p:nvPr/>
          </p:nvSpPr>
          <p:spPr>
            <a:xfrm flipH="1">
              <a:off x="2136231" y="1666636"/>
              <a:ext cx="43137" cy="11973"/>
            </a:xfrm>
            <a:custGeom>
              <a:avLst/>
              <a:gdLst/>
              <a:ahLst/>
              <a:cxnLst/>
              <a:rect l="l" t="t" r="r" b="b"/>
              <a:pathLst>
                <a:path w="789" h="219" extrusionOk="0">
                  <a:moveTo>
                    <a:pt x="767" y="1"/>
                  </a:moveTo>
                  <a:cubicBezTo>
                    <a:pt x="761" y="1"/>
                    <a:pt x="756" y="3"/>
                    <a:pt x="751" y="9"/>
                  </a:cubicBezTo>
                  <a:cubicBezTo>
                    <a:pt x="609" y="143"/>
                    <a:pt x="430" y="176"/>
                    <a:pt x="287" y="176"/>
                  </a:cubicBezTo>
                  <a:cubicBezTo>
                    <a:pt x="143" y="176"/>
                    <a:pt x="35" y="143"/>
                    <a:pt x="32" y="143"/>
                  </a:cubicBezTo>
                  <a:cubicBezTo>
                    <a:pt x="29" y="142"/>
                    <a:pt x="27" y="141"/>
                    <a:pt x="24" y="141"/>
                  </a:cubicBezTo>
                  <a:cubicBezTo>
                    <a:pt x="16" y="141"/>
                    <a:pt x="9" y="147"/>
                    <a:pt x="5" y="159"/>
                  </a:cubicBezTo>
                  <a:cubicBezTo>
                    <a:pt x="0" y="170"/>
                    <a:pt x="11" y="180"/>
                    <a:pt x="21" y="180"/>
                  </a:cubicBezTo>
                  <a:cubicBezTo>
                    <a:pt x="107" y="207"/>
                    <a:pt x="193" y="218"/>
                    <a:pt x="284" y="218"/>
                  </a:cubicBezTo>
                  <a:cubicBezTo>
                    <a:pt x="291" y="218"/>
                    <a:pt x="298" y="218"/>
                    <a:pt x="305" y="218"/>
                  </a:cubicBezTo>
                  <a:cubicBezTo>
                    <a:pt x="480" y="218"/>
                    <a:pt x="649" y="154"/>
                    <a:pt x="783" y="41"/>
                  </a:cubicBezTo>
                  <a:cubicBezTo>
                    <a:pt x="788" y="30"/>
                    <a:pt x="788" y="20"/>
                    <a:pt x="783" y="9"/>
                  </a:cubicBezTo>
                  <a:cubicBezTo>
                    <a:pt x="777" y="3"/>
                    <a:pt x="772" y="1"/>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40"/>
            <p:cNvSpPr/>
            <p:nvPr/>
          </p:nvSpPr>
          <p:spPr>
            <a:xfrm flipH="1">
              <a:off x="1653665" y="1904257"/>
              <a:ext cx="488444" cy="857538"/>
            </a:xfrm>
            <a:custGeom>
              <a:avLst/>
              <a:gdLst/>
              <a:ahLst/>
              <a:cxnLst/>
              <a:rect l="l" t="t" r="r" b="b"/>
              <a:pathLst>
                <a:path w="8934" h="15685" extrusionOk="0">
                  <a:moveTo>
                    <a:pt x="6387" y="1"/>
                  </a:moveTo>
                  <a:lnTo>
                    <a:pt x="4639" y="2531"/>
                  </a:lnTo>
                  <a:lnTo>
                    <a:pt x="5025" y="10612"/>
                  </a:lnTo>
                  <a:lnTo>
                    <a:pt x="1" y="12628"/>
                  </a:lnTo>
                  <a:lnTo>
                    <a:pt x="1330" y="15684"/>
                  </a:lnTo>
                  <a:cubicBezTo>
                    <a:pt x="1330" y="15684"/>
                    <a:pt x="8355" y="13384"/>
                    <a:pt x="8569" y="12220"/>
                  </a:cubicBezTo>
                  <a:cubicBezTo>
                    <a:pt x="8783" y="11062"/>
                    <a:pt x="8934" y="3395"/>
                    <a:pt x="8376" y="1931"/>
                  </a:cubicBezTo>
                  <a:cubicBezTo>
                    <a:pt x="7818" y="472"/>
                    <a:pt x="6387" y="1"/>
                    <a:pt x="63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40"/>
            <p:cNvSpPr/>
            <p:nvPr/>
          </p:nvSpPr>
          <p:spPr>
            <a:xfrm flipH="1">
              <a:off x="2222641" y="2572956"/>
              <a:ext cx="220221" cy="269098"/>
            </a:xfrm>
            <a:custGeom>
              <a:avLst/>
              <a:gdLst/>
              <a:ahLst/>
              <a:cxnLst/>
              <a:rect l="l" t="t" r="r" b="b"/>
              <a:pathLst>
                <a:path w="4028" h="4922" extrusionOk="0">
                  <a:moveTo>
                    <a:pt x="1303" y="0"/>
                  </a:moveTo>
                  <a:cubicBezTo>
                    <a:pt x="43" y="483"/>
                    <a:pt x="0" y="1614"/>
                    <a:pt x="0" y="1614"/>
                  </a:cubicBezTo>
                  <a:cubicBezTo>
                    <a:pt x="0" y="1614"/>
                    <a:pt x="1217" y="3555"/>
                    <a:pt x="1432" y="3839"/>
                  </a:cubicBezTo>
                  <a:cubicBezTo>
                    <a:pt x="1641" y="4123"/>
                    <a:pt x="2461" y="4842"/>
                    <a:pt x="2649" y="4912"/>
                  </a:cubicBezTo>
                  <a:cubicBezTo>
                    <a:pt x="2667" y="4918"/>
                    <a:pt x="2684" y="4921"/>
                    <a:pt x="2701" y="4921"/>
                  </a:cubicBezTo>
                  <a:cubicBezTo>
                    <a:pt x="2854" y="4921"/>
                    <a:pt x="2933" y="4654"/>
                    <a:pt x="2933" y="4654"/>
                  </a:cubicBezTo>
                  <a:cubicBezTo>
                    <a:pt x="2987" y="4754"/>
                    <a:pt x="3090" y="4810"/>
                    <a:pt x="3196" y="4810"/>
                  </a:cubicBezTo>
                  <a:cubicBezTo>
                    <a:pt x="3238" y="4810"/>
                    <a:pt x="3280" y="4801"/>
                    <a:pt x="3319" y="4783"/>
                  </a:cubicBezTo>
                  <a:cubicBezTo>
                    <a:pt x="3582" y="4665"/>
                    <a:pt x="3507" y="4193"/>
                    <a:pt x="3507" y="4193"/>
                  </a:cubicBezTo>
                  <a:lnTo>
                    <a:pt x="3507" y="4193"/>
                  </a:lnTo>
                  <a:cubicBezTo>
                    <a:pt x="3507" y="4193"/>
                    <a:pt x="3644" y="4381"/>
                    <a:pt x="3773" y="4381"/>
                  </a:cubicBezTo>
                  <a:cubicBezTo>
                    <a:pt x="3812" y="4381"/>
                    <a:pt x="3849" y="4365"/>
                    <a:pt x="3882" y="4322"/>
                  </a:cubicBezTo>
                  <a:cubicBezTo>
                    <a:pt x="4027" y="4139"/>
                    <a:pt x="3110" y="1732"/>
                    <a:pt x="2906" y="1475"/>
                  </a:cubicBezTo>
                  <a:cubicBezTo>
                    <a:pt x="2708" y="1217"/>
                    <a:pt x="1303" y="0"/>
                    <a:pt x="1303"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0"/>
            <p:cNvSpPr/>
            <p:nvPr/>
          </p:nvSpPr>
          <p:spPr>
            <a:xfrm flipH="1">
              <a:off x="2103346" y="2618662"/>
              <a:ext cx="271832" cy="220385"/>
            </a:xfrm>
            <a:custGeom>
              <a:avLst/>
              <a:gdLst/>
              <a:ahLst/>
              <a:cxnLst/>
              <a:rect l="l" t="t" r="r" b="b"/>
              <a:pathLst>
                <a:path w="4972" h="4031" extrusionOk="0">
                  <a:moveTo>
                    <a:pt x="4414" y="0"/>
                  </a:moveTo>
                  <a:cubicBezTo>
                    <a:pt x="4414" y="0"/>
                    <a:pt x="2521" y="864"/>
                    <a:pt x="1845" y="1411"/>
                  </a:cubicBezTo>
                  <a:cubicBezTo>
                    <a:pt x="1170" y="1952"/>
                    <a:pt x="1" y="3116"/>
                    <a:pt x="151" y="3314"/>
                  </a:cubicBezTo>
                  <a:cubicBezTo>
                    <a:pt x="183" y="3359"/>
                    <a:pt x="225" y="3376"/>
                    <a:pt x="273" y="3376"/>
                  </a:cubicBezTo>
                  <a:cubicBezTo>
                    <a:pt x="444" y="3376"/>
                    <a:pt x="676" y="3153"/>
                    <a:pt x="676" y="3153"/>
                  </a:cubicBezTo>
                  <a:lnTo>
                    <a:pt x="676" y="3153"/>
                  </a:lnTo>
                  <a:cubicBezTo>
                    <a:pt x="676" y="3154"/>
                    <a:pt x="360" y="3555"/>
                    <a:pt x="446" y="3738"/>
                  </a:cubicBezTo>
                  <a:cubicBezTo>
                    <a:pt x="522" y="3900"/>
                    <a:pt x="628" y="4028"/>
                    <a:pt x="786" y="4028"/>
                  </a:cubicBezTo>
                  <a:cubicBezTo>
                    <a:pt x="806" y="4028"/>
                    <a:pt x="827" y="4026"/>
                    <a:pt x="848" y="4022"/>
                  </a:cubicBezTo>
                  <a:cubicBezTo>
                    <a:pt x="1036" y="3979"/>
                    <a:pt x="1502" y="3636"/>
                    <a:pt x="1502" y="3636"/>
                  </a:cubicBezTo>
                  <a:lnTo>
                    <a:pt x="1502" y="3636"/>
                  </a:lnTo>
                  <a:cubicBezTo>
                    <a:pt x="1502" y="3636"/>
                    <a:pt x="1298" y="3872"/>
                    <a:pt x="1384" y="3974"/>
                  </a:cubicBezTo>
                  <a:cubicBezTo>
                    <a:pt x="1413" y="4008"/>
                    <a:pt x="1449" y="4030"/>
                    <a:pt x="1496" y="4030"/>
                  </a:cubicBezTo>
                  <a:cubicBezTo>
                    <a:pt x="1586" y="4030"/>
                    <a:pt x="1717" y="3949"/>
                    <a:pt x="1926" y="3727"/>
                  </a:cubicBezTo>
                  <a:cubicBezTo>
                    <a:pt x="2242" y="3384"/>
                    <a:pt x="3132" y="2815"/>
                    <a:pt x="3282" y="2757"/>
                  </a:cubicBezTo>
                  <a:cubicBezTo>
                    <a:pt x="3432" y="2692"/>
                    <a:pt x="4258" y="2354"/>
                    <a:pt x="4489" y="1968"/>
                  </a:cubicBezTo>
                  <a:cubicBezTo>
                    <a:pt x="4634" y="1732"/>
                    <a:pt x="4794" y="1507"/>
                    <a:pt x="4971" y="1287"/>
                  </a:cubicBezTo>
                  <a:lnTo>
                    <a:pt x="4414"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40"/>
            <p:cNvSpPr/>
            <p:nvPr/>
          </p:nvSpPr>
          <p:spPr>
            <a:xfrm flipH="1">
              <a:off x="2268402" y="2720955"/>
              <a:ext cx="69817" cy="70418"/>
            </a:xfrm>
            <a:custGeom>
              <a:avLst/>
              <a:gdLst/>
              <a:ahLst/>
              <a:cxnLst/>
              <a:rect l="l" t="t" r="r" b="b"/>
              <a:pathLst>
                <a:path w="1277" h="1288" fill="none" extrusionOk="0">
                  <a:moveTo>
                    <a:pt x="0" y="1288"/>
                  </a:moveTo>
                  <a:cubicBezTo>
                    <a:pt x="0" y="1288"/>
                    <a:pt x="773" y="323"/>
                    <a:pt x="1277" y="1"/>
                  </a:cubicBezTo>
                </a:path>
              </a:pathLst>
            </a:custGeom>
            <a:noFill/>
            <a:ln w="4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40"/>
            <p:cNvSpPr/>
            <p:nvPr/>
          </p:nvSpPr>
          <p:spPr>
            <a:xfrm flipH="1">
              <a:off x="2253750" y="2745885"/>
              <a:ext cx="92068" cy="85344"/>
            </a:xfrm>
            <a:custGeom>
              <a:avLst/>
              <a:gdLst/>
              <a:ahLst/>
              <a:cxnLst/>
              <a:rect l="l" t="t" r="r" b="b"/>
              <a:pathLst>
                <a:path w="1684" h="1561" fill="none" extrusionOk="0">
                  <a:moveTo>
                    <a:pt x="0" y="1561"/>
                  </a:moveTo>
                  <a:cubicBezTo>
                    <a:pt x="0" y="1561"/>
                    <a:pt x="1094" y="354"/>
                    <a:pt x="1684" y="1"/>
                  </a:cubicBezTo>
                </a:path>
              </a:pathLst>
            </a:custGeom>
            <a:noFill/>
            <a:ln w="4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40"/>
            <p:cNvSpPr/>
            <p:nvPr/>
          </p:nvSpPr>
          <p:spPr>
            <a:xfrm flipH="1">
              <a:off x="2246697" y="2776064"/>
              <a:ext cx="47565" cy="42863"/>
            </a:xfrm>
            <a:custGeom>
              <a:avLst/>
              <a:gdLst/>
              <a:ahLst/>
              <a:cxnLst/>
              <a:rect l="l" t="t" r="r" b="b"/>
              <a:pathLst>
                <a:path w="870" h="784" fill="none" extrusionOk="0">
                  <a:moveTo>
                    <a:pt x="1" y="784"/>
                  </a:moveTo>
                  <a:cubicBezTo>
                    <a:pt x="1" y="784"/>
                    <a:pt x="440" y="215"/>
                    <a:pt x="869" y="1"/>
                  </a:cubicBezTo>
                </a:path>
              </a:pathLst>
            </a:custGeom>
            <a:noFill/>
            <a:ln w="4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40"/>
            <p:cNvSpPr/>
            <p:nvPr/>
          </p:nvSpPr>
          <p:spPr>
            <a:xfrm flipH="1">
              <a:off x="1665446" y="2489075"/>
              <a:ext cx="96497" cy="151333"/>
            </a:xfrm>
            <a:custGeom>
              <a:avLst/>
              <a:gdLst/>
              <a:ahLst/>
              <a:cxnLst/>
              <a:rect l="l" t="t" r="r" b="b"/>
              <a:pathLst>
                <a:path w="1765" h="2768" extrusionOk="0">
                  <a:moveTo>
                    <a:pt x="1732" y="1"/>
                  </a:moveTo>
                  <a:cubicBezTo>
                    <a:pt x="697" y="467"/>
                    <a:pt x="0" y="1620"/>
                    <a:pt x="81" y="2746"/>
                  </a:cubicBezTo>
                  <a:cubicBezTo>
                    <a:pt x="81" y="2757"/>
                    <a:pt x="86" y="2767"/>
                    <a:pt x="102" y="2767"/>
                  </a:cubicBezTo>
                  <a:cubicBezTo>
                    <a:pt x="113" y="2767"/>
                    <a:pt x="124" y="2757"/>
                    <a:pt x="124" y="2746"/>
                  </a:cubicBezTo>
                  <a:cubicBezTo>
                    <a:pt x="43" y="1631"/>
                    <a:pt x="730" y="494"/>
                    <a:pt x="1748" y="44"/>
                  </a:cubicBezTo>
                  <a:cubicBezTo>
                    <a:pt x="1759" y="38"/>
                    <a:pt x="1765" y="22"/>
                    <a:pt x="1759" y="11"/>
                  </a:cubicBezTo>
                  <a:cubicBezTo>
                    <a:pt x="1754" y="1"/>
                    <a:pt x="1743" y="1"/>
                    <a:pt x="17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40"/>
            <p:cNvSpPr/>
            <p:nvPr/>
          </p:nvSpPr>
          <p:spPr>
            <a:xfrm flipH="1">
              <a:off x="1739036" y="2129405"/>
              <a:ext cx="403428" cy="632998"/>
            </a:xfrm>
            <a:custGeom>
              <a:avLst/>
              <a:gdLst/>
              <a:ahLst/>
              <a:cxnLst/>
              <a:rect l="l" t="t" r="r" b="b"/>
              <a:pathLst>
                <a:path w="7379" h="11578" extrusionOk="0">
                  <a:moveTo>
                    <a:pt x="4859" y="1"/>
                  </a:moveTo>
                  <a:cubicBezTo>
                    <a:pt x="4848" y="1"/>
                    <a:pt x="4837" y="6"/>
                    <a:pt x="4837" y="22"/>
                  </a:cubicBezTo>
                  <a:lnTo>
                    <a:pt x="4987" y="6322"/>
                  </a:lnTo>
                  <a:lnTo>
                    <a:pt x="17" y="8612"/>
                  </a:lnTo>
                  <a:cubicBezTo>
                    <a:pt x="6" y="8617"/>
                    <a:pt x="1" y="8628"/>
                    <a:pt x="6" y="8639"/>
                  </a:cubicBezTo>
                  <a:lnTo>
                    <a:pt x="1320" y="11561"/>
                  </a:lnTo>
                  <a:cubicBezTo>
                    <a:pt x="1320" y="11572"/>
                    <a:pt x="1330" y="11577"/>
                    <a:pt x="1336" y="11577"/>
                  </a:cubicBezTo>
                  <a:lnTo>
                    <a:pt x="1341" y="11577"/>
                  </a:lnTo>
                  <a:cubicBezTo>
                    <a:pt x="1384" y="11561"/>
                    <a:pt x="5599" y="10253"/>
                    <a:pt x="7363" y="9143"/>
                  </a:cubicBezTo>
                  <a:cubicBezTo>
                    <a:pt x="7373" y="9138"/>
                    <a:pt x="7379" y="9127"/>
                    <a:pt x="7368" y="9116"/>
                  </a:cubicBezTo>
                  <a:cubicBezTo>
                    <a:pt x="7365" y="9110"/>
                    <a:pt x="7360" y="9107"/>
                    <a:pt x="7354" y="9107"/>
                  </a:cubicBezTo>
                  <a:cubicBezTo>
                    <a:pt x="7350" y="9107"/>
                    <a:pt x="7346" y="9108"/>
                    <a:pt x="7341" y="9111"/>
                  </a:cubicBezTo>
                  <a:cubicBezTo>
                    <a:pt x="5636" y="10178"/>
                    <a:pt x="1652" y="11438"/>
                    <a:pt x="1346" y="11529"/>
                  </a:cubicBezTo>
                  <a:lnTo>
                    <a:pt x="54" y="8644"/>
                  </a:lnTo>
                  <a:lnTo>
                    <a:pt x="5019" y="6355"/>
                  </a:lnTo>
                  <a:cubicBezTo>
                    <a:pt x="5025" y="6349"/>
                    <a:pt x="5030" y="6344"/>
                    <a:pt x="5030" y="6333"/>
                  </a:cubicBezTo>
                  <a:lnTo>
                    <a:pt x="4880" y="22"/>
                  </a:lnTo>
                  <a:cubicBezTo>
                    <a:pt x="4880" y="6"/>
                    <a:pt x="4869" y="1"/>
                    <a:pt x="48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40"/>
            <p:cNvSpPr/>
            <p:nvPr/>
          </p:nvSpPr>
          <p:spPr>
            <a:xfrm flipH="1">
              <a:off x="1874459" y="2167108"/>
              <a:ext cx="21432" cy="58773"/>
            </a:xfrm>
            <a:custGeom>
              <a:avLst/>
              <a:gdLst/>
              <a:ahLst/>
              <a:cxnLst/>
              <a:rect l="l" t="t" r="r" b="b"/>
              <a:pathLst>
                <a:path w="392" h="1075" extrusionOk="0">
                  <a:moveTo>
                    <a:pt x="25" y="0"/>
                  </a:moveTo>
                  <a:cubicBezTo>
                    <a:pt x="22" y="0"/>
                    <a:pt x="19" y="1"/>
                    <a:pt x="16" y="2"/>
                  </a:cubicBezTo>
                  <a:cubicBezTo>
                    <a:pt x="5" y="8"/>
                    <a:pt x="0" y="18"/>
                    <a:pt x="5" y="29"/>
                  </a:cubicBezTo>
                  <a:lnTo>
                    <a:pt x="349" y="1059"/>
                  </a:lnTo>
                  <a:cubicBezTo>
                    <a:pt x="354" y="1069"/>
                    <a:pt x="359" y="1075"/>
                    <a:pt x="370" y="1075"/>
                  </a:cubicBezTo>
                  <a:lnTo>
                    <a:pt x="375" y="1075"/>
                  </a:lnTo>
                  <a:cubicBezTo>
                    <a:pt x="386" y="1069"/>
                    <a:pt x="391" y="1059"/>
                    <a:pt x="391" y="1048"/>
                  </a:cubicBezTo>
                  <a:lnTo>
                    <a:pt x="43" y="13"/>
                  </a:lnTo>
                  <a:cubicBezTo>
                    <a:pt x="43" y="5"/>
                    <a:pt x="34" y="0"/>
                    <a:pt x="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40"/>
            <p:cNvSpPr/>
            <p:nvPr/>
          </p:nvSpPr>
          <p:spPr>
            <a:xfrm flipH="1">
              <a:off x="1764841" y="1911187"/>
              <a:ext cx="106174" cy="140290"/>
            </a:xfrm>
            <a:custGeom>
              <a:avLst/>
              <a:gdLst/>
              <a:ahLst/>
              <a:cxnLst/>
              <a:rect l="l" t="t" r="r" b="b"/>
              <a:pathLst>
                <a:path w="1942" h="2566" extrusionOk="0">
                  <a:moveTo>
                    <a:pt x="1918" y="0"/>
                  </a:moveTo>
                  <a:cubicBezTo>
                    <a:pt x="1915" y="0"/>
                    <a:pt x="1913" y="1"/>
                    <a:pt x="1910" y="2"/>
                  </a:cubicBezTo>
                  <a:cubicBezTo>
                    <a:pt x="1186" y="404"/>
                    <a:pt x="274" y="1429"/>
                    <a:pt x="6" y="2544"/>
                  </a:cubicBezTo>
                  <a:cubicBezTo>
                    <a:pt x="1" y="2555"/>
                    <a:pt x="12" y="2565"/>
                    <a:pt x="22" y="2565"/>
                  </a:cubicBezTo>
                  <a:lnTo>
                    <a:pt x="28" y="2565"/>
                  </a:lnTo>
                  <a:cubicBezTo>
                    <a:pt x="33" y="2565"/>
                    <a:pt x="44" y="2560"/>
                    <a:pt x="49" y="2549"/>
                  </a:cubicBezTo>
                  <a:cubicBezTo>
                    <a:pt x="317" y="1450"/>
                    <a:pt x="1218" y="437"/>
                    <a:pt x="1931" y="40"/>
                  </a:cubicBezTo>
                  <a:cubicBezTo>
                    <a:pt x="1936" y="34"/>
                    <a:pt x="1942" y="24"/>
                    <a:pt x="1936" y="13"/>
                  </a:cubicBezTo>
                  <a:cubicBezTo>
                    <a:pt x="1933" y="5"/>
                    <a:pt x="1926" y="0"/>
                    <a:pt x="19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40"/>
          <p:cNvSpPr txBox="1">
            <a:spLocks noGrp="1"/>
          </p:cNvSpPr>
          <p:nvPr>
            <p:ph type="title"/>
          </p:nvPr>
        </p:nvSpPr>
        <p:spPr>
          <a:xfrm>
            <a:off x="3938400" y="3147913"/>
            <a:ext cx="4360200" cy="531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—Travers et al., 2012</a:t>
            </a:r>
            <a:endParaRPr dirty="0"/>
          </a:p>
        </p:txBody>
      </p:sp>
      <p:sp>
        <p:nvSpPr>
          <p:cNvPr id="1480" name="Google Shape;1480;p40"/>
          <p:cNvSpPr txBox="1">
            <a:spLocks noGrp="1"/>
          </p:cNvSpPr>
          <p:nvPr>
            <p:ph type="subTitle" idx="1"/>
          </p:nvPr>
        </p:nvSpPr>
        <p:spPr>
          <a:xfrm>
            <a:off x="3200400" y="997182"/>
            <a:ext cx="5098200" cy="20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“[A]</a:t>
            </a:r>
            <a:r>
              <a:rPr lang="en" dirty="0" err="1"/>
              <a:t>nything</a:t>
            </a:r>
            <a:r>
              <a:rPr lang="en" dirty="0"/>
              <a:t> less than strong support may have deleterious effects on a child’s wellbeing.”</a:t>
            </a:r>
            <a:endParaRPr dirty="0"/>
          </a:p>
        </p:txBody>
      </p:sp>
      <p:grpSp>
        <p:nvGrpSpPr>
          <p:cNvPr id="1481" name="Google Shape;1481;p40"/>
          <p:cNvGrpSpPr/>
          <p:nvPr/>
        </p:nvGrpSpPr>
        <p:grpSpPr>
          <a:xfrm flipH="1">
            <a:off x="1007838" y="2048613"/>
            <a:ext cx="1551021" cy="2724685"/>
            <a:chOff x="-6036725" y="7063413"/>
            <a:chExt cx="1551021" cy="2724685"/>
          </a:xfrm>
        </p:grpSpPr>
        <p:sp>
          <p:nvSpPr>
            <p:cNvPr id="1482" name="Google Shape;1482;p40"/>
            <p:cNvSpPr/>
            <p:nvPr/>
          </p:nvSpPr>
          <p:spPr>
            <a:xfrm>
              <a:off x="-4731136" y="8615135"/>
              <a:ext cx="42433" cy="33429"/>
            </a:xfrm>
            <a:custGeom>
              <a:avLst/>
              <a:gdLst/>
              <a:ahLst/>
              <a:cxnLst/>
              <a:rect l="l" t="t" r="r" b="b"/>
              <a:pathLst>
                <a:path w="1984" h="1563" fill="none" extrusionOk="0">
                  <a:moveTo>
                    <a:pt x="1" y="0"/>
                  </a:moveTo>
                  <a:cubicBezTo>
                    <a:pt x="802" y="330"/>
                    <a:pt x="1475" y="864"/>
                    <a:pt x="1983" y="1563"/>
                  </a:cubicBez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40"/>
            <p:cNvSpPr/>
            <p:nvPr/>
          </p:nvSpPr>
          <p:spPr>
            <a:xfrm>
              <a:off x="-4686563" y="8600719"/>
              <a:ext cx="4106" cy="48122"/>
            </a:xfrm>
            <a:custGeom>
              <a:avLst/>
              <a:gdLst/>
              <a:ahLst/>
              <a:cxnLst/>
              <a:rect l="l" t="t" r="r" b="b"/>
              <a:pathLst>
                <a:path w="192" h="2250" fill="none" extrusionOk="0">
                  <a:moveTo>
                    <a:pt x="14" y="2250"/>
                  </a:moveTo>
                  <a:cubicBezTo>
                    <a:pt x="192" y="1513"/>
                    <a:pt x="179" y="738"/>
                    <a:pt x="1" y="1"/>
                  </a:cubicBezTo>
                </a:path>
              </a:pathLst>
            </a:custGeom>
            <a:noFill/>
            <a:ln w="222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40"/>
            <p:cNvSpPr/>
            <p:nvPr/>
          </p:nvSpPr>
          <p:spPr>
            <a:xfrm>
              <a:off x="-4689814" y="8369985"/>
              <a:ext cx="140516" cy="37535"/>
            </a:xfrm>
            <a:custGeom>
              <a:avLst/>
              <a:gdLst/>
              <a:ahLst/>
              <a:cxnLst/>
              <a:rect l="l" t="t" r="r" b="b"/>
              <a:pathLst>
                <a:path w="6570" h="1755" fill="none" extrusionOk="0">
                  <a:moveTo>
                    <a:pt x="0" y="1754"/>
                  </a:moveTo>
                  <a:cubicBezTo>
                    <a:pt x="0" y="1754"/>
                    <a:pt x="4270" y="483"/>
                    <a:pt x="6570" y="1"/>
                  </a:cubicBez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40"/>
            <p:cNvSpPr/>
            <p:nvPr/>
          </p:nvSpPr>
          <p:spPr>
            <a:xfrm>
              <a:off x="-4687098" y="8397982"/>
              <a:ext cx="144066" cy="32081"/>
            </a:xfrm>
            <a:custGeom>
              <a:avLst/>
              <a:gdLst/>
              <a:ahLst/>
              <a:cxnLst/>
              <a:rect l="l" t="t" r="r" b="b"/>
              <a:pathLst>
                <a:path w="6736" h="1500" fill="none" extrusionOk="0">
                  <a:moveTo>
                    <a:pt x="0" y="1500"/>
                  </a:moveTo>
                  <a:lnTo>
                    <a:pt x="6735" y="0"/>
                  </a:ln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40"/>
            <p:cNvSpPr/>
            <p:nvPr/>
          </p:nvSpPr>
          <p:spPr>
            <a:xfrm>
              <a:off x="-4624324" y="8420269"/>
              <a:ext cx="85914" cy="22842"/>
            </a:xfrm>
            <a:custGeom>
              <a:avLst/>
              <a:gdLst/>
              <a:ahLst/>
              <a:cxnLst/>
              <a:rect l="l" t="t" r="r" b="b"/>
              <a:pathLst>
                <a:path w="4017" h="1068" fill="none" extrusionOk="0">
                  <a:moveTo>
                    <a:pt x="1" y="1068"/>
                  </a:moveTo>
                  <a:lnTo>
                    <a:pt x="4016" y="0"/>
                  </a:lnTo>
                </a:path>
              </a:pathLst>
            </a:custGeom>
            <a:noFill/>
            <a:ln w="1275" cap="rnd" cmpd="sng">
              <a:solidFill>
                <a:srgbClr val="3725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40"/>
            <p:cNvSpPr/>
            <p:nvPr/>
          </p:nvSpPr>
          <p:spPr>
            <a:xfrm>
              <a:off x="-5172478" y="7123449"/>
              <a:ext cx="455768" cy="532592"/>
            </a:xfrm>
            <a:custGeom>
              <a:avLst/>
              <a:gdLst/>
              <a:ahLst/>
              <a:cxnLst/>
              <a:rect l="l" t="t" r="r" b="b"/>
              <a:pathLst>
                <a:path w="21310" h="24902" extrusionOk="0">
                  <a:moveTo>
                    <a:pt x="10303" y="0"/>
                  </a:moveTo>
                  <a:cubicBezTo>
                    <a:pt x="8169" y="0"/>
                    <a:pt x="6005" y="684"/>
                    <a:pt x="4486" y="2068"/>
                  </a:cubicBezTo>
                  <a:cubicBezTo>
                    <a:pt x="3380" y="3072"/>
                    <a:pt x="2630" y="4406"/>
                    <a:pt x="2338" y="5880"/>
                  </a:cubicBezTo>
                  <a:cubicBezTo>
                    <a:pt x="1944" y="7824"/>
                    <a:pt x="2592" y="9806"/>
                    <a:pt x="1677" y="11636"/>
                  </a:cubicBezTo>
                  <a:cubicBezTo>
                    <a:pt x="1118" y="12792"/>
                    <a:pt x="0" y="13351"/>
                    <a:pt x="407" y="14292"/>
                  </a:cubicBezTo>
                  <a:cubicBezTo>
                    <a:pt x="826" y="15245"/>
                    <a:pt x="1970" y="15766"/>
                    <a:pt x="2033" y="15893"/>
                  </a:cubicBezTo>
                  <a:cubicBezTo>
                    <a:pt x="2173" y="16172"/>
                    <a:pt x="2237" y="16693"/>
                    <a:pt x="2300" y="17163"/>
                  </a:cubicBezTo>
                  <a:cubicBezTo>
                    <a:pt x="2313" y="17202"/>
                    <a:pt x="2313" y="17240"/>
                    <a:pt x="2313" y="17265"/>
                  </a:cubicBezTo>
                  <a:cubicBezTo>
                    <a:pt x="2313" y="17316"/>
                    <a:pt x="2326" y="17354"/>
                    <a:pt x="2338" y="17392"/>
                  </a:cubicBezTo>
                  <a:cubicBezTo>
                    <a:pt x="2338" y="17418"/>
                    <a:pt x="2338" y="17456"/>
                    <a:pt x="2351" y="17481"/>
                  </a:cubicBezTo>
                  <a:cubicBezTo>
                    <a:pt x="2351" y="17557"/>
                    <a:pt x="2364" y="17634"/>
                    <a:pt x="2376" y="17710"/>
                  </a:cubicBezTo>
                  <a:cubicBezTo>
                    <a:pt x="2402" y="17837"/>
                    <a:pt x="2427" y="17964"/>
                    <a:pt x="2453" y="18116"/>
                  </a:cubicBezTo>
                  <a:cubicBezTo>
                    <a:pt x="2465" y="18155"/>
                    <a:pt x="2465" y="18193"/>
                    <a:pt x="2478" y="18244"/>
                  </a:cubicBezTo>
                  <a:cubicBezTo>
                    <a:pt x="2567" y="18828"/>
                    <a:pt x="2694" y="19413"/>
                    <a:pt x="2885" y="19984"/>
                  </a:cubicBezTo>
                  <a:cubicBezTo>
                    <a:pt x="3075" y="20505"/>
                    <a:pt x="3279" y="21204"/>
                    <a:pt x="3876" y="21395"/>
                  </a:cubicBezTo>
                  <a:cubicBezTo>
                    <a:pt x="4093" y="21467"/>
                    <a:pt x="4341" y="21497"/>
                    <a:pt x="4604" y="21497"/>
                  </a:cubicBezTo>
                  <a:cubicBezTo>
                    <a:pt x="6015" y="21497"/>
                    <a:pt x="7875" y="20620"/>
                    <a:pt x="7993" y="20556"/>
                  </a:cubicBezTo>
                  <a:cubicBezTo>
                    <a:pt x="7993" y="20582"/>
                    <a:pt x="7993" y="20594"/>
                    <a:pt x="7993" y="20607"/>
                  </a:cubicBezTo>
                  <a:lnTo>
                    <a:pt x="8654" y="22170"/>
                  </a:lnTo>
                  <a:lnTo>
                    <a:pt x="9810" y="24902"/>
                  </a:lnTo>
                  <a:cubicBezTo>
                    <a:pt x="9810" y="24902"/>
                    <a:pt x="18616" y="22526"/>
                    <a:pt x="18616" y="22500"/>
                  </a:cubicBezTo>
                  <a:lnTo>
                    <a:pt x="17841" y="18955"/>
                  </a:lnTo>
                  <a:cubicBezTo>
                    <a:pt x="17790" y="18688"/>
                    <a:pt x="18438" y="17532"/>
                    <a:pt x="18565" y="17291"/>
                  </a:cubicBezTo>
                  <a:cubicBezTo>
                    <a:pt x="19213" y="16071"/>
                    <a:pt x="19670" y="14559"/>
                    <a:pt x="20026" y="13212"/>
                  </a:cubicBezTo>
                  <a:cubicBezTo>
                    <a:pt x="21309" y="8396"/>
                    <a:pt x="19086" y="3338"/>
                    <a:pt x="14486" y="975"/>
                  </a:cubicBezTo>
                  <a:cubicBezTo>
                    <a:pt x="14295" y="873"/>
                    <a:pt x="14092" y="797"/>
                    <a:pt x="13901" y="708"/>
                  </a:cubicBezTo>
                  <a:cubicBezTo>
                    <a:pt x="12804" y="237"/>
                    <a:pt x="11559" y="0"/>
                    <a:pt x="10303" y="0"/>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40"/>
            <p:cNvSpPr/>
            <p:nvPr/>
          </p:nvSpPr>
          <p:spPr>
            <a:xfrm>
              <a:off x="-5119478" y="7363572"/>
              <a:ext cx="21473" cy="26200"/>
            </a:xfrm>
            <a:custGeom>
              <a:avLst/>
              <a:gdLst/>
              <a:ahLst/>
              <a:cxnLst/>
              <a:rect l="l" t="t" r="r" b="b"/>
              <a:pathLst>
                <a:path w="1004" h="1225" extrusionOk="0">
                  <a:moveTo>
                    <a:pt x="533" y="1"/>
                  </a:moveTo>
                  <a:cubicBezTo>
                    <a:pt x="283" y="1"/>
                    <a:pt x="74" y="235"/>
                    <a:pt x="38" y="561"/>
                  </a:cubicBezTo>
                  <a:cubicBezTo>
                    <a:pt x="0" y="892"/>
                    <a:pt x="178" y="1197"/>
                    <a:pt x="432" y="1222"/>
                  </a:cubicBezTo>
                  <a:cubicBezTo>
                    <a:pt x="445" y="1223"/>
                    <a:pt x="458" y="1224"/>
                    <a:pt x="471" y="1224"/>
                  </a:cubicBezTo>
                  <a:cubicBezTo>
                    <a:pt x="722" y="1224"/>
                    <a:pt x="942" y="990"/>
                    <a:pt x="978" y="663"/>
                  </a:cubicBezTo>
                  <a:cubicBezTo>
                    <a:pt x="1004" y="333"/>
                    <a:pt x="826" y="28"/>
                    <a:pt x="572" y="2"/>
                  </a:cubicBezTo>
                  <a:cubicBezTo>
                    <a:pt x="559" y="1"/>
                    <a:pt x="546"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40"/>
            <p:cNvSpPr/>
            <p:nvPr/>
          </p:nvSpPr>
          <p:spPr>
            <a:xfrm>
              <a:off x="-5128996" y="7444611"/>
              <a:ext cx="19848" cy="13175"/>
            </a:xfrm>
            <a:custGeom>
              <a:avLst/>
              <a:gdLst/>
              <a:ahLst/>
              <a:cxnLst/>
              <a:rect l="l" t="t" r="r" b="b"/>
              <a:pathLst>
                <a:path w="928" h="616" extrusionOk="0">
                  <a:moveTo>
                    <a:pt x="890" y="0"/>
                  </a:moveTo>
                  <a:cubicBezTo>
                    <a:pt x="877" y="0"/>
                    <a:pt x="852" y="13"/>
                    <a:pt x="852" y="38"/>
                  </a:cubicBezTo>
                  <a:cubicBezTo>
                    <a:pt x="826" y="216"/>
                    <a:pt x="725" y="445"/>
                    <a:pt x="585" y="457"/>
                  </a:cubicBezTo>
                  <a:lnTo>
                    <a:pt x="216" y="64"/>
                  </a:lnTo>
                  <a:cubicBezTo>
                    <a:pt x="209" y="49"/>
                    <a:pt x="193" y="42"/>
                    <a:pt x="175" y="42"/>
                  </a:cubicBezTo>
                  <a:cubicBezTo>
                    <a:pt x="163" y="42"/>
                    <a:pt x="151" y="46"/>
                    <a:pt x="140" y="51"/>
                  </a:cubicBezTo>
                  <a:cubicBezTo>
                    <a:pt x="115" y="51"/>
                    <a:pt x="89" y="76"/>
                    <a:pt x="77" y="102"/>
                  </a:cubicBezTo>
                  <a:lnTo>
                    <a:pt x="0" y="419"/>
                  </a:lnTo>
                  <a:cubicBezTo>
                    <a:pt x="0" y="432"/>
                    <a:pt x="0" y="445"/>
                    <a:pt x="0" y="445"/>
                  </a:cubicBezTo>
                  <a:cubicBezTo>
                    <a:pt x="13" y="483"/>
                    <a:pt x="38" y="508"/>
                    <a:pt x="64" y="508"/>
                  </a:cubicBezTo>
                  <a:cubicBezTo>
                    <a:pt x="71" y="511"/>
                    <a:pt x="78" y="512"/>
                    <a:pt x="85" y="512"/>
                  </a:cubicBezTo>
                  <a:cubicBezTo>
                    <a:pt x="118" y="512"/>
                    <a:pt x="153" y="489"/>
                    <a:pt x="153" y="457"/>
                  </a:cubicBezTo>
                  <a:lnTo>
                    <a:pt x="204" y="280"/>
                  </a:lnTo>
                  <a:lnTo>
                    <a:pt x="496" y="597"/>
                  </a:lnTo>
                  <a:cubicBezTo>
                    <a:pt x="514" y="606"/>
                    <a:pt x="532" y="615"/>
                    <a:pt x="550" y="615"/>
                  </a:cubicBezTo>
                  <a:cubicBezTo>
                    <a:pt x="557" y="615"/>
                    <a:pt x="565" y="614"/>
                    <a:pt x="572" y="610"/>
                  </a:cubicBezTo>
                  <a:lnTo>
                    <a:pt x="597" y="610"/>
                  </a:lnTo>
                  <a:cubicBezTo>
                    <a:pt x="725" y="585"/>
                    <a:pt x="826" y="483"/>
                    <a:pt x="864" y="356"/>
                  </a:cubicBezTo>
                  <a:cubicBezTo>
                    <a:pt x="902" y="254"/>
                    <a:pt x="928" y="152"/>
                    <a:pt x="928" y="38"/>
                  </a:cubicBezTo>
                  <a:cubicBezTo>
                    <a:pt x="928" y="25"/>
                    <a:pt x="915" y="0"/>
                    <a:pt x="890" y="0"/>
                  </a:cubicBezTo>
                  <a:close/>
                </a:path>
              </a:pathLst>
            </a:custGeom>
            <a:solidFill>
              <a:srgbClr val="372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40"/>
            <p:cNvSpPr/>
            <p:nvPr/>
          </p:nvSpPr>
          <p:spPr>
            <a:xfrm>
              <a:off x="-5129809" y="7324389"/>
              <a:ext cx="57896" cy="33322"/>
            </a:xfrm>
            <a:custGeom>
              <a:avLst/>
              <a:gdLst/>
              <a:ahLst/>
              <a:cxnLst/>
              <a:rect l="l" t="t" r="r" b="b"/>
              <a:pathLst>
                <a:path w="2707" h="1558" extrusionOk="0">
                  <a:moveTo>
                    <a:pt x="1068" y="0"/>
                  </a:moveTo>
                  <a:cubicBezTo>
                    <a:pt x="1003" y="0"/>
                    <a:pt x="939" y="6"/>
                    <a:pt x="877" y="17"/>
                  </a:cubicBezTo>
                  <a:cubicBezTo>
                    <a:pt x="0" y="195"/>
                    <a:pt x="470" y="1136"/>
                    <a:pt x="1093" y="1313"/>
                  </a:cubicBezTo>
                  <a:cubicBezTo>
                    <a:pt x="1360" y="1390"/>
                    <a:pt x="1639" y="1415"/>
                    <a:pt x="1906" y="1479"/>
                  </a:cubicBezTo>
                  <a:cubicBezTo>
                    <a:pt x="2035" y="1514"/>
                    <a:pt x="2183" y="1558"/>
                    <a:pt x="2315" y="1558"/>
                  </a:cubicBezTo>
                  <a:cubicBezTo>
                    <a:pt x="2419" y="1558"/>
                    <a:pt x="2513" y="1531"/>
                    <a:pt x="2580" y="1453"/>
                  </a:cubicBezTo>
                  <a:cubicBezTo>
                    <a:pt x="2707" y="1313"/>
                    <a:pt x="2643" y="1072"/>
                    <a:pt x="2554" y="907"/>
                  </a:cubicBezTo>
                  <a:cubicBezTo>
                    <a:pt x="2280" y="438"/>
                    <a:pt x="1646"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40"/>
            <p:cNvSpPr/>
            <p:nvPr/>
          </p:nvSpPr>
          <p:spPr>
            <a:xfrm>
              <a:off x="-5163516" y="7063413"/>
              <a:ext cx="465007" cy="466547"/>
            </a:xfrm>
            <a:custGeom>
              <a:avLst/>
              <a:gdLst/>
              <a:ahLst/>
              <a:cxnLst/>
              <a:rect l="l" t="t" r="r" b="b"/>
              <a:pathLst>
                <a:path w="21742" h="21814" extrusionOk="0">
                  <a:moveTo>
                    <a:pt x="10911" y="0"/>
                  </a:moveTo>
                  <a:cubicBezTo>
                    <a:pt x="10417" y="0"/>
                    <a:pt x="9924" y="54"/>
                    <a:pt x="9442" y="173"/>
                  </a:cubicBezTo>
                  <a:cubicBezTo>
                    <a:pt x="5680" y="1114"/>
                    <a:pt x="2605" y="3198"/>
                    <a:pt x="2605" y="3198"/>
                  </a:cubicBezTo>
                  <a:cubicBezTo>
                    <a:pt x="2605" y="3198"/>
                    <a:pt x="1" y="4875"/>
                    <a:pt x="369" y="7429"/>
                  </a:cubicBezTo>
                  <a:cubicBezTo>
                    <a:pt x="738" y="9983"/>
                    <a:pt x="2974" y="12118"/>
                    <a:pt x="5579" y="12651"/>
                  </a:cubicBezTo>
                  <a:cubicBezTo>
                    <a:pt x="5579" y="12651"/>
                    <a:pt x="8654" y="16082"/>
                    <a:pt x="9543" y="17709"/>
                  </a:cubicBezTo>
                  <a:cubicBezTo>
                    <a:pt x="10375" y="19217"/>
                    <a:pt x="12383" y="21814"/>
                    <a:pt x="15621" y="21814"/>
                  </a:cubicBezTo>
                  <a:cubicBezTo>
                    <a:pt x="15847" y="21814"/>
                    <a:pt x="16078" y="21801"/>
                    <a:pt x="16316" y="21775"/>
                  </a:cubicBezTo>
                  <a:cubicBezTo>
                    <a:pt x="19976" y="21355"/>
                    <a:pt x="21602" y="17620"/>
                    <a:pt x="21678" y="12562"/>
                  </a:cubicBezTo>
                  <a:cubicBezTo>
                    <a:pt x="21742" y="7670"/>
                    <a:pt x="19137" y="6018"/>
                    <a:pt x="18362" y="4138"/>
                  </a:cubicBezTo>
                  <a:cubicBezTo>
                    <a:pt x="17675" y="2499"/>
                    <a:pt x="14266" y="0"/>
                    <a:pt x="109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40"/>
            <p:cNvSpPr/>
            <p:nvPr/>
          </p:nvSpPr>
          <p:spPr>
            <a:xfrm>
              <a:off x="-4849070" y="7085165"/>
              <a:ext cx="234279" cy="242898"/>
            </a:xfrm>
            <a:custGeom>
              <a:avLst/>
              <a:gdLst/>
              <a:ahLst/>
              <a:cxnLst/>
              <a:rect l="l" t="t" r="r" b="b"/>
              <a:pathLst>
                <a:path w="10954" h="11357" extrusionOk="0">
                  <a:moveTo>
                    <a:pt x="5659" y="0"/>
                  </a:moveTo>
                  <a:cubicBezTo>
                    <a:pt x="5319" y="0"/>
                    <a:pt x="4977" y="24"/>
                    <a:pt x="4638" y="71"/>
                  </a:cubicBezTo>
                  <a:cubicBezTo>
                    <a:pt x="4143" y="122"/>
                    <a:pt x="3596" y="84"/>
                    <a:pt x="3101" y="186"/>
                  </a:cubicBezTo>
                  <a:cubicBezTo>
                    <a:pt x="1894" y="414"/>
                    <a:pt x="852" y="1583"/>
                    <a:pt x="445" y="2689"/>
                  </a:cubicBezTo>
                  <a:cubicBezTo>
                    <a:pt x="0" y="3909"/>
                    <a:pt x="153" y="5268"/>
                    <a:pt x="852" y="6361"/>
                  </a:cubicBezTo>
                  <a:cubicBezTo>
                    <a:pt x="1233" y="6946"/>
                    <a:pt x="1754" y="7428"/>
                    <a:pt x="2122" y="8013"/>
                  </a:cubicBezTo>
                  <a:cubicBezTo>
                    <a:pt x="2631" y="8839"/>
                    <a:pt x="2859" y="9843"/>
                    <a:pt x="3533" y="10542"/>
                  </a:cubicBezTo>
                  <a:cubicBezTo>
                    <a:pt x="4069" y="11066"/>
                    <a:pt x="4793" y="11356"/>
                    <a:pt x="5547" y="11356"/>
                  </a:cubicBezTo>
                  <a:cubicBezTo>
                    <a:pt x="5579" y="11356"/>
                    <a:pt x="5610" y="11356"/>
                    <a:pt x="5642" y="11355"/>
                  </a:cubicBezTo>
                  <a:cubicBezTo>
                    <a:pt x="6709" y="11329"/>
                    <a:pt x="7688" y="10783"/>
                    <a:pt x="8539" y="10148"/>
                  </a:cubicBezTo>
                  <a:cubicBezTo>
                    <a:pt x="9327" y="9550"/>
                    <a:pt x="10051" y="8852"/>
                    <a:pt x="10471" y="7962"/>
                  </a:cubicBezTo>
                  <a:cubicBezTo>
                    <a:pt x="10865" y="7123"/>
                    <a:pt x="10953" y="6158"/>
                    <a:pt x="10928" y="5230"/>
                  </a:cubicBezTo>
                  <a:cubicBezTo>
                    <a:pt x="10903" y="4112"/>
                    <a:pt x="10712" y="2956"/>
                    <a:pt x="10077" y="2028"/>
                  </a:cubicBezTo>
                  <a:cubicBezTo>
                    <a:pt x="9403" y="1024"/>
                    <a:pt x="8260" y="389"/>
                    <a:pt x="7078" y="135"/>
                  </a:cubicBezTo>
                  <a:cubicBezTo>
                    <a:pt x="6611" y="46"/>
                    <a:pt x="6136" y="0"/>
                    <a:pt x="56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0"/>
            <p:cNvSpPr/>
            <p:nvPr/>
          </p:nvSpPr>
          <p:spPr>
            <a:xfrm>
              <a:off x="-5001545" y="7514721"/>
              <a:ext cx="75583" cy="82898"/>
            </a:xfrm>
            <a:custGeom>
              <a:avLst/>
              <a:gdLst/>
              <a:ahLst/>
              <a:cxnLst/>
              <a:rect l="l" t="t" r="r" b="b"/>
              <a:pathLst>
                <a:path w="3534" h="3876" extrusionOk="0">
                  <a:moveTo>
                    <a:pt x="3533" y="0"/>
                  </a:moveTo>
                  <a:cubicBezTo>
                    <a:pt x="3444" y="166"/>
                    <a:pt x="2123" y="2821"/>
                    <a:pt x="662" y="3876"/>
                  </a:cubicBezTo>
                  <a:lnTo>
                    <a:pt x="1" y="2313"/>
                  </a:lnTo>
                  <a:cubicBezTo>
                    <a:pt x="1" y="2300"/>
                    <a:pt x="1" y="2288"/>
                    <a:pt x="1" y="2262"/>
                  </a:cubicBezTo>
                  <a:cubicBezTo>
                    <a:pt x="1" y="2262"/>
                    <a:pt x="2936" y="674"/>
                    <a:pt x="3533" y="0"/>
                  </a:cubicBezTo>
                  <a:close/>
                </a:path>
              </a:pathLst>
            </a:custGeom>
            <a:solidFill>
              <a:srgbClr val="372549">
                <a:alpha val="10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0"/>
            <p:cNvSpPr/>
            <p:nvPr/>
          </p:nvSpPr>
          <p:spPr>
            <a:xfrm>
              <a:off x="-5028451" y="7323192"/>
              <a:ext cx="98404" cy="146868"/>
            </a:xfrm>
            <a:custGeom>
              <a:avLst/>
              <a:gdLst/>
              <a:ahLst/>
              <a:cxnLst/>
              <a:rect l="l" t="t" r="r" b="b"/>
              <a:pathLst>
                <a:path w="4601" h="6867" extrusionOk="0">
                  <a:moveTo>
                    <a:pt x="2183" y="1"/>
                  </a:moveTo>
                  <a:cubicBezTo>
                    <a:pt x="605" y="1"/>
                    <a:pt x="1" y="3364"/>
                    <a:pt x="1" y="3364"/>
                  </a:cubicBezTo>
                  <a:cubicBezTo>
                    <a:pt x="1" y="3364"/>
                    <a:pt x="496" y="6427"/>
                    <a:pt x="1487" y="6808"/>
                  </a:cubicBezTo>
                  <a:cubicBezTo>
                    <a:pt x="1592" y="6848"/>
                    <a:pt x="1701" y="6867"/>
                    <a:pt x="1814" y="6867"/>
                  </a:cubicBezTo>
                  <a:cubicBezTo>
                    <a:pt x="2769" y="6867"/>
                    <a:pt x="3951" y="5526"/>
                    <a:pt x="4258" y="4673"/>
                  </a:cubicBezTo>
                  <a:cubicBezTo>
                    <a:pt x="4601" y="3720"/>
                    <a:pt x="4410" y="658"/>
                    <a:pt x="2555" y="61"/>
                  </a:cubicBezTo>
                  <a:cubicBezTo>
                    <a:pt x="2425" y="20"/>
                    <a:pt x="2301" y="1"/>
                    <a:pt x="2183"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0"/>
            <p:cNvSpPr/>
            <p:nvPr/>
          </p:nvSpPr>
          <p:spPr>
            <a:xfrm>
              <a:off x="-4989846" y="7361712"/>
              <a:ext cx="25836" cy="51929"/>
            </a:xfrm>
            <a:custGeom>
              <a:avLst/>
              <a:gdLst/>
              <a:ahLst/>
              <a:cxnLst/>
              <a:rect l="l" t="t" r="r" b="b"/>
              <a:pathLst>
                <a:path w="1208" h="2428" fill="none" extrusionOk="0">
                  <a:moveTo>
                    <a:pt x="0" y="0"/>
                  </a:moveTo>
                  <a:cubicBezTo>
                    <a:pt x="724" y="610"/>
                    <a:pt x="1156" y="1487"/>
                    <a:pt x="1207" y="2427"/>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0"/>
            <p:cNvSpPr/>
            <p:nvPr/>
          </p:nvSpPr>
          <p:spPr>
            <a:xfrm>
              <a:off x="-4991214" y="7377753"/>
              <a:ext cx="14971" cy="41321"/>
            </a:xfrm>
            <a:custGeom>
              <a:avLst/>
              <a:gdLst/>
              <a:ahLst/>
              <a:cxnLst/>
              <a:rect l="l" t="t" r="r" b="b"/>
              <a:pathLst>
                <a:path w="700" h="1932" fill="none" extrusionOk="0">
                  <a:moveTo>
                    <a:pt x="699" y="0"/>
                  </a:moveTo>
                  <a:cubicBezTo>
                    <a:pt x="280" y="559"/>
                    <a:pt x="39" y="1233"/>
                    <a:pt x="1" y="1932"/>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0"/>
            <p:cNvSpPr/>
            <p:nvPr/>
          </p:nvSpPr>
          <p:spPr>
            <a:xfrm>
              <a:off x="-5061880" y="7298275"/>
              <a:ext cx="53298" cy="128710"/>
            </a:xfrm>
            <a:custGeom>
              <a:avLst/>
              <a:gdLst/>
              <a:ahLst/>
              <a:cxnLst/>
              <a:rect l="l" t="t" r="r" b="b"/>
              <a:pathLst>
                <a:path w="2492" h="6018" extrusionOk="0">
                  <a:moveTo>
                    <a:pt x="1117" y="0"/>
                  </a:moveTo>
                  <a:cubicBezTo>
                    <a:pt x="764" y="0"/>
                    <a:pt x="289" y="171"/>
                    <a:pt x="128" y="539"/>
                  </a:cubicBezTo>
                  <a:cubicBezTo>
                    <a:pt x="1" y="857"/>
                    <a:pt x="153" y="1315"/>
                    <a:pt x="166" y="1632"/>
                  </a:cubicBezTo>
                  <a:cubicBezTo>
                    <a:pt x="217" y="2928"/>
                    <a:pt x="407" y="4224"/>
                    <a:pt x="738" y="5482"/>
                  </a:cubicBezTo>
                  <a:cubicBezTo>
                    <a:pt x="817" y="5720"/>
                    <a:pt x="977" y="6018"/>
                    <a:pt x="1181" y="6018"/>
                  </a:cubicBezTo>
                  <a:cubicBezTo>
                    <a:pt x="1206" y="6018"/>
                    <a:pt x="1232" y="6013"/>
                    <a:pt x="1259" y="6003"/>
                  </a:cubicBezTo>
                  <a:cubicBezTo>
                    <a:pt x="1424" y="5940"/>
                    <a:pt x="1475" y="5737"/>
                    <a:pt x="1526" y="5559"/>
                  </a:cubicBezTo>
                  <a:lnTo>
                    <a:pt x="2237" y="2661"/>
                  </a:lnTo>
                  <a:cubicBezTo>
                    <a:pt x="2364" y="2141"/>
                    <a:pt x="2491" y="1594"/>
                    <a:pt x="2364" y="1073"/>
                  </a:cubicBezTo>
                  <a:cubicBezTo>
                    <a:pt x="2237" y="527"/>
                    <a:pt x="1793" y="95"/>
                    <a:pt x="1221" y="6"/>
                  </a:cubicBezTo>
                  <a:cubicBezTo>
                    <a:pt x="1188" y="2"/>
                    <a:pt x="1153" y="0"/>
                    <a:pt x="1117" y="0"/>
                  </a:cubicBezTo>
                  <a:close/>
                </a:path>
              </a:pathLst>
            </a:custGeom>
            <a:solidFill>
              <a:srgbClr val="774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0"/>
            <p:cNvSpPr/>
            <p:nvPr/>
          </p:nvSpPr>
          <p:spPr>
            <a:xfrm>
              <a:off x="-5195855" y="7546782"/>
              <a:ext cx="615575" cy="860975"/>
            </a:xfrm>
            <a:custGeom>
              <a:avLst/>
              <a:gdLst/>
              <a:ahLst/>
              <a:cxnLst/>
              <a:rect l="l" t="t" r="r" b="b"/>
              <a:pathLst>
                <a:path w="28782" h="40256" extrusionOk="0">
                  <a:moveTo>
                    <a:pt x="18934" y="1"/>
                  </a:moveTo>
                  <a:cubicBezTo>
                    <a:pt x="13139" y="153"/>
                    <a:pt x="9963" y="2809"/>
                    <a:pt x="9963" y="2809"/>
                  </a:cubicBezTo>
                  <a:cubicBezTo>
                    <a:pt x="9696" y="3279"/>
                    <a:pt x="10636" y="4270"/>
                    <a:pt x="10636" y="4740"/>
                  </a:cubicBezTo>
                  <a:cubicBezTo>
                    <a:pt x="10636" y="5211"/>
                    <a:pt x="8755" y="7815"/>
                    <a:pt x="8755" y="7815"/>
                  </a:cubicBezTo>
                  <a:cubicBezTo>
                    <a:pt x="6633" y="10903"/>
                    <a:pt x="4677" y="14105"/>
                    <a:pt x="2910" y="17409"/>
                  </a:cubicBezTo>
                  <a:cubicBezTo>
                    <a:pt x="0" y="22886"/>
                    <a:pt x="3851" y="27308"/>
                    <a:pt x="4003" y="28311"/>
                  </a:cubicBezTo>
                  <a:cubicBezTo>
                    <a:pt x="4168" y="29303"/>
                    <a:pt x="3749" y="38794"/>
                    <a:pt x="3749" y="38794"/>
                  </a:cubicBezTo>
                  <a:lnTo>
                    <a:pt x="23051" y="40256"/>
                  </a:lnTo>
                  <a:lnTo>
                    <a:pt x="26075" y="30764"/>
                  </a:lnTo>
                  <a:cubicBezTo>
                    <a:pt x="27638" y="23203"/>
                    <a:pt x="28781" y="19506"/>
                    <a:pt x="27015" y="12517"/>
                  </a:cubicBezTo>
                  <a:cubicBezTo>
                    <a:pt x="25236" y="5528"/>
                    <a:pt x="21017" y="3279"/>
                    <a:pt x="20700" y="2186"/>
                  </a:cubicBezTo>
                  <a:cubicBezTo>
                    <a:pt x="20395" y="1094"/>
                    <a:pt x="18934" y="1"/>
                    <a:pt x="18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40"/>
            <p:cNvSpPr/>
            <p:nvPr/>
          </p:nvSpPr>
          <p:spPr>
            <a:xfrm>
              <a:off x="-4968650" y="7611459"/>
              <a:ext cx="110894" cy="37257"/>
            </a:xfrm>
            <a:custGeom>
              <a:avLst/>
              <a:gdLst/>
              <a:ahLst/>
              <a:cxnLst/>
              <a:rect l="l" t="t" r="r" b="b"/>
              <a:pathLst>
                <a:path w="5185" h="1742" fill="none" extrusionOk="0">
                  <a:moveTo>
                    <a:pt x="0" y="1742"/>
                  </a:moveTo>
                  <a:cubicBezTo>
                    <a:pt x="1589" y="814"/>
                    <a:pt x="3355" y="217"/>
                    <a:pt x="5185" y="1"/>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40"/>
            <p:cNvSpPr/>
            <p:nvPr/>
          </p:nvSpPr>
          <p:spPr>
            <a:xfrm>
              <a:off x="-4806401" y="7594071"/>
              <a:ext cx="52186" cy="6823"/>
            </a:xfrm>
            <a:custGeom>
              <a:avLst/>
              <a:gdLst/>
              <a:ahLst/>
              <a:cxnLst/>
              <a:rect l="l" t="t" r="r" b="b"/>
              <a:pathLst>
                <a:path w="2440" h="319" fill="none" extrusionOk="0">
                  <a:moveTo>
                    <a:pt x="0" y="318"/>
                  </a:moveTo>
                  <a:cubicBezTo>
                    <a:pt x="788" y="115"/>
                    <a:pt x="1614" y="13"/>
                    <a:pt x="2440" y="1"/>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40"/>
            <p:cNvSpPr/>
            <p:nvPr/>
          </p:nvSpPr>
          <p:spPr>
            <a:xfrm>
              <a:off x="-5460296" y="9348915"/>
              <a:ext cx="124775" cy="109953"/>
            </a:xfrm>
            <a:custGeom>
              <a:avLst/>
              <a:gdLst/>
              <a:ahLst/>
              <a:cxnLst/>
              <a:rect l="l" t="t" r="r" b="b"/>
              <a:pathLst>
                <a:path w="5834" h="5141" extrusionOk="0">
                  <a:moveTo>
                    <a:pt x="5236" y="0"/>
                  </a:moveTo>
                  <a:lnTo>
                    <a:pt x="1" y="852"/>
                  </a:lnTo>
                  <a:lnTo>
                    <a:pt x="395" y="4714"/>
                  </a:lnTo>
                  <a:cubicBezTo>
                    <a:pt x="395" y="4714"/>
                    <a:pt x="1240" y="5141"/>
                    <a:pt x="2631" y="5141"/>
                  </a:cubicBezTo>
                  <a:cubicBezTo>
                    <a:pt x="3004" y="5141"/>
                    <a:pt x="3417" y="5110"/>
                    <a:pt x="3864" y="5032"/>
                  </a:cubicBezTo>
                  <a:cubicBezTo>
                    <a:pt x="5757" y="4714"/>
                    <a:pt x="5833" y="3863"/>
                    <a:pt x="5833" y="3863"/>
                  </a:cubicBezTo>
                  <a:lnTo>
                    <a:pt x="5236"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40"/>
            <p:cNvSpPr/>
            <p:nvPr/>
          </p:nvSpPr>
          <p:spPr>
            <a:xfrm>
              <a:off x="-5705168" y="9424158"/>
              <a:ext cx="422617" cy="194712"/>
            </a:xfrm>
            <a:custGeom>
              <a:avLst/>
              <a:gdLst/>
              <a:ahLst/>
              <a:cxnLst/>
              <a:rect l="l" t="t" r="r" b="b"/>
              <a:pathLst>
                <a:path w="19760" h="9104" extrusionOk="0">
                  <a:moveTo>
                    <a:pt x="17493" y="1"/>
                  </a:moveTo>
                  <a:cubicBezTo>
                    <a:pt x="17446" y="1"/>
                    <a:pt x="17397" y="5"/>
                    <a:pt x="17346" y="15"/>
                  </a:cubicBezTo>
                  <a:cubicBezTo>
                    <a:pt x="16304" y="205"/>
                    <a:pt x="14855" y="1387"/>
                    <a:pt x="14665" y="1387"/>
                  </a:cubicBezTo>
                  <a:cubicBezTo>
                    <a:pt x="14474" y="1387"/>
                    <a:pt x="11920" y="803"/>
                    <a:pt x="11920" y="803"/>
                  </a:cubicBezTo>
                  <a:cubicBezTo>
                    <a:pt x="11920" y="803"/>
                    <a:pt x="11005" y="1108"/>
                    <a:pt x="9798" y="1476"/>
                  </a:cubicBezTo>
                  <a:lnTo>
                    <a:pt x="9683" y="1514"/>
                  </a:lnTo>
                  <a:cubicBezTo>
                    <a:pt x="9162" y="1667"/>
                    <a:pt x="8591" y="1845"/>
                    <a:pt x="8032" y="2010"/>
                  </a:cubicBezTo>
                  <a:cubicBezTo>
                    <a:pt x="7993" y="2022"/>
                    <a:pt x="7955" y="2022"/>
                    <a:pt x="7917" y="2035"/>
                  </a:cubicBezTo>
                  <a:cubicBezTo>
                    <a:pt x="7206" y="2238"/>
                    <a:pt x="6494" y="2429"/>
                    <a:pt x="5871" y="2569"/>
                  </a:cubicBezTo>
                  <a:lnTo>
                    <a:pt x="5719" y="2594"/>
                  </a:lnTo>
                  <a:cubicBezTo>
                    <a:pt x="5325" y="2696"/>
                    <a:pt x="4931" y="2759"/>
                    <a:pt x="4525" y="2798"/>
                  </a:cubicBezTo>
                  <a:cubicBezTo>
                    <a:pt x="3394" y="2886"/>
                    <a:pt x="204" y="3484"/>
                    <a:pt x="14" y="5313"/>
                  </a:cubicBezTo>
                  <a:cubicBezTo>
                    <a:pt x="1" y="5326"/>
                    <a:pt x="1" y="5339"/>
                    <a:pt x="14" y="5339"/>
                  </a:cubicBezTo>
                  <a:cubicBezTo>
                    <a:pt x="1" y="5390"/>
                    <a:pt x="1" y="5428"/>
                    <a:pt x="14" y="5466"/>
                  </a:cubicBezTo>
                  <a:cubicBezTo>
                    <a:pt x="77" y="6635"/>
                    <a:pt x="2237" y="7258"/>
                    <a:pt x="3076" y="7524"/>
                  </a:cubicBezTo>
                  <a:cubicBezTo>
                    <a:pt x="4918" y="8122"/>
                    <a:pt x="6799" y="8350"/>
                    <a:pt x="8718" y="8605"/>
                  </a:cubicBezTo>
                  <a:cubicBezTo>
                    <a:pt x="10929" y="8889"/>
                    <a:pt x="13176" y="9103"/>
                    <a:pt x="15421" y="9103"/>
                  </a:cubicBezTo>
                  <a:cubicBezTo>
                    <a:pt x="16182" y="9103"/>
                    <a:pt x="16942" y="9079"/>
                    <a:pt x="17701" y="9024"/>
                  </a:cubicBezTo>
                  <a:cubicBezTo>
                    <a:pt x="18261" y="8986"/>
                    <a:pt x="19226" y="8960"/>
                    <a:pt x="19607" y="8452"/>
                  </a:cubicBezTo>
                  <a:cubicBezTo>
                    <a:pt x="19722" y="8300"/>
                    <a:pt x="19760" y="8007"/>
                    <a:pt x="19747" y="7613"/>
                  </a:cubicBezTo>
                  <a:cubicBezTo>
                    <a:pt x="19747" y="7588"/>
                    <a:pt x="19747" y="7550"/>
                    <a:pt x="19747" y="7524"/>
                  </a:cubicBezTo>
                  <a:cubicBezTo>
                    <a:pt x="19709" y="6559"/>
                    <a:pt x="19391" y="5136"/>
                    <a:pt x="19112" y="4005"/>
                  </a:cubicBezTo>
                  <a:cubicBezTo>
                    <a:pt x="19112" y="3967"/>
                    <a:pt x="19099" y="3941"/>
                    <a:pt x="19086" y="3903"/>
                  </a:cubicBezTo>
                  <a:cubicBezTo>
                    <a:pt x="18921" y="3179"/>
                    <a:pt x="18756" y="2594"/>
                    <a:pt x="18718" y="2365"/>
                  </a:cubicBezTo>
                  <a:cubicBezTo>
                    <a:pt x="18597" y="1689"/>
                    <a:pt x="18407" y="1"/>
                    <a:pt x="174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40"/>
            <p:cNvSpPr/>
            <p:nvPr/>
          </p:nvSpPr>
          <p:spPr>
            <a:xfrm>
              <a:off x="-5705168" y="9538327"/>
              <a:ext cx="422360" cy="62280"/>
            </a:xfrm>
            <a:custGeom>
              <a:avLst/>
              <a:gdLst/>
              <a:ahLst/>
              <a:cxnLst/>
              <a:rect l="l" t="t" r="r" b="b"/>
              <a:pathLst>
                <a:path w="19748" h="2912" extrusionOk="0">
                  <a:moveTo>
                    <a:pt x="1" y="1"/>
                  </a:moveTo>
                  <a:cubicBezTo>
                    <a:pt x="1" y="52"/>
                    <a:pt x="1" y="90"/>
                    <a:pt x="1" y="128"/>
                  </a:cubicBezTo>
                  <a:cubicBezTo>
                    <a:pt x="1716" y="1538"/>
                    <a:pt x="4067" y="2047"/>
                    <a:pt x="6367" y="2364"/>
                  </a:cubicBezTo>
                  <a:cubicBezTo>
                    <a:pt x="8692" y="2707"/>
                    <a:pt x="11043" y="2898"/>
                    <a:pt x="13407" y="2911"/>
                  </a:cubicBezTo>
                  <a:cubicBezTo>
                    <a:pt x="13469" y="2911"/>
                    <a:pt x="13532" y="2911"/>
                    <a:pt x="13595" y="2911"/>
                  </a:cubicBezTo>
                  <a:cubicBezTo>
                    <a:pt x="15666" y="2911"/>
                    <a:pt x="17725" y="2707"/>
                    <a:pt x="19747" y="2275"/>
                  </a:cubicBezTo>
                  <a:cubicBezTo>
                    <a:pt x="19747" y="2250"/>
                    <a:pt x="19747" y="2212"/>
                    <a:pt x="19747" y="2186"/>
                  </a:cubicBezTo>
                  <a:cubicBezTo>
                    <a:pt x="18540" y="2453"/>
                    <a:pt x="17320" y="2631"/>
                    <a:pt x="16088" y="2720"/>
                  </a:cubicBezTo>
                  <a:lnTo>
                    <a:pt x="15999" y="2720"/>
                  </a:lnTo>
                  <a:cubicBezTo>
                    <a:pt x="15164" y="2784"/>
                    <a:pt x="14302" y="2815"/>
                    <a:pt x="13407" y="2815"/>
                  </a:cubicBezTo>
                  <a:cubicBezTo>
                    <a:pt x="11266" y="2815"/>
                    <a:pt x="8943" y="2634"/>
                    <a:pt x="6380" y="2275"/>
                  </a:cubicBezTo>
                  <a:cubicBezTo>
                    <a:pt x="5694" y="2174"/>
                    <a:pt x="5007" y="2059"/>
                    <a:pt x="4321" y="1907"/>
                  </a:cubicBezTo>
                  <a:cubicBezTo>
                    <a:pt x="4296" y="1907"/>
                    <a:pt x="4258" y="1907"/>
                    <a:pt x="4220" y="1894"/>
                  </a:cubicBezTo>
                  <a:cubicBezTo>
                    <a:pt x="2657" y="1538"/>
                    <a:pt x="1183" y="99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40"/>
            <p:cNvSpPr/>
            <p:nvPr/>
          </p:nvSpPr>
          <p:spPr>
            <a:xfrm>
              <a:off x="-5363002" y="9506716"/>
              <a:ext cx="66601" cy="90619"/>
            </a:xfrm>
            <a:custGeom>
              <a:avLst/>
              <a:gdLst/>
              <a:ahLst/>
              <a:cxnLst/>
              <a:rect l="l" t="t" r="r" b="b"/>
              <a:pathLst>
                <a:path w="3114" h="4237" extrusionOk="0">
                  <a:moveTo>
                    <a:pt x="2679" y="1"/>
                  </a:moveTo>
                  <a:cubicBezTo>
                    <a:pt x="2436" y="1"/>
                    <a:pt x="2196" y="43"/>
                    <a:pt x="1970" y="132"/>
                  </a:cubicBezTo>
                  <a:cubicBezTo>
                    <a:pt x="1284" y="399"/>
                    <a:pt x="700" y="1034"/>
                    <a:pt x="382" y="1885"/>
                  </a:cubicBezTo>
                  <a:cubicBezTo>
                    <a:pt x="102" y="2622"/>
                    <a:pt x="39" y="3436"/>
                    <a:pt x="1" y="4198"/>
                  </a:cubicBezTo>
                  <a:cubicBezTo>
                    <a:pt x="1" y="4211"/>
                    <a:pt x="1" y="4224"/>
                    <a:pt x="1" y="4236"/>
                  </a:cubicBezTo>
                  <a:lnTo>
                    <a:pt x="102" y="4236"/>
                  </a:lnTo>
                  <a:cubicBezTo>
                    <a:pt x="102" y="4224"/>
                    <a:pt x="102" y="4198"/>
                    <a:pt x="102" y="4185"/>
                  </a:cubicBezTo>
                  <a:cubicBezTo>
                    <a:pt x="141" y="3436"/>
                    <a:pt x="204" y="2635"/>
                    <a:pt x="471" y="1911"/>
                  </a:cubicBezTo>
                  <a:cubicBezTo>
                    <a:pt x="789" y="1098"/>
                    <a:pt x="1348" y="475"/>
                    <a:pt x="2008" y="221"/>
                  </a:cubicBezTo>
                  <a:cubicBezTo>
                    <a:pt x="2218" y="135"/>
                    <a:pt x="2447" y="93"/>
                    <a:pt x="2677" y="93"/>
                  </a:cubicBezTo>
                  <a:cubicBezTo>
                    <a:pt x="2823" y="93"/>
                    <a:pt x="2971" y="110"/>
                    <a:pt x="3114" y="145"/>
                  </a:cubicBezTo>
                  <a:cubicBezTo>
                    <a:pt x="3114" y="107"/>
                    <a:pt x="3101" y="68"/>
                    <a:pt x="3101" y="43"/>
                  </a:cubicBezTo>
                  <a:cubicBezTo>
                    <a:pt x="2961" y="15"/>
                    <a:pt x="2820" y="1"/>
                    <a:pt x="26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40"/>
            <p:cNvSpPr/>
            <p:nvPr/>
          </p:nvSpPr>
          <p:spPr>
            <a:xfrm>
              <a:off x="-5616557" y="9479082"/>
              <a:ext cx="36979" cy="100585"/>
            </a:xfrm>
            <a:custGeom>
              <a:avLst/>
              <a:gdLst/>
              <a:ahLst/>
              <a:cxnLst/>
              <a:rect l="l" t="t" r="r" b="b"/>
              <a:pathLst>
                <a:path w="1729" h="4703" extrusionOk="0">
                  <a:moveTo>
                    <a:pt x="1728" y="1"/>
                  </a:moveTo>
                  <a:lnTo>
                    <a:pt x="1576" y="26"/>
                  </a:lnTo>
                  <a:cubicBezTo>
                    <a:pt x="521" y="1335"/>
                    <a:pt x="0" y="2987"/>
                    <a:pt x="89" y="4664"/>
                  </a:cubicBezTo>
                  <a:lnTo>
                    <a:pt x="89" y="4702"/>
                  </a:lnTo>
                  <a:lnTo>
                    <a:pt x="178" y="4702"/>
                  </a:lnTo>
                  <a:lnTo>
                    <a:pt x="178" y="4690"/>
                  </a:lnTo>
                  <a:cubicBezTo>
                    <a:pt x="77" y="2987"/>
                    <a:pt x="636" y="1310"/>
                    <a:pt x="17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40"/>
            <p:cNvSpPr/>
            <p:nvPr/>
          </p:nvSpPr>
          <p:spPr>
            <a:xfrm>
              <a:off x="-5541549" y="9467126"/>
              <a:ext cx="7892" cy="44871"/>
            </a:xfrm>
            <a:custGeom>
              <a:avLst/>
              <a:gdLst/>
              <a:ahLst/>
              <a:cxnLst/>
              <a:rect l="l" t="t" r="r" b="b"/>
              <a:pathLst>
                <a:path w="369" h="2098" extrusionOk="0">
                  <a:moveTo>
                    <a:pt x="369" y="1"/>
                  </a:moveTo>
                  <a:lnTo>
                    <a:pt x="369" y="1"/>
                  </a:lnTo>
                  <a:cubicBezTo>
                    <a:pt x="331" y="13"/>
                    <a:pt x="293" y="13"/>
                    <a:pt x="255" y="26"/>
                  </a:cubicBezTo>
                  <a:cubicBezTo>
                    <a:pt x="51" y="700"/>
                    <a:pt x="0" y="1411"/>
                    <a:pt x="127" y="2097"/>
                  </a:cubicBezTo>
                  <a:lnTo>
                    <a:pt x="229" y="2085"/>
                  </a:lnTo>
                  <a:lnTo>
                    <a:pt x="216" y="1996"/>
                  </a:lnTo>
                  <a:lnTo>
                    <a:pt x="204" y="1996"/>
                  </a:lnTo>
                  <a:cubicBezTo>
                    <a:pt x="102" y="1322"/>
                    <a:pt x="153" y="636"/>
                    <a:pt x="3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0"/>
            <p:cNvSpPr/>
            <p:nvPr/>
          </p:nvSpPr>
          <p:spPr>
            <a:xfrm>
              <a:off x="-5503500" y="9455727"/>
              <a:ext cx="7635" cy="44572"/>
            </a:xfrm>
            <a:custGeom>
              <a:avLst/>
              <a:gdLst/>
              <a:ahLst/>
              <a:cxnLst/>
              <a:rect l="l" t="t" r="r" b="b"/>
              <a:pathLst>
                <a:path w="357" h="2084" extrusionOk="0">
                  <a:moveTo>
                    <a:pt x="356" y="0"/>
                  </a:moveTo>
                  <a:lnTo>
                    <a:pt x="254" y="38"/>
                  </a:lnTo>
                  <a:cubicBezTo>
                    <a:pt x="38" y="699"/>
                    <a:pt x="0" y="1398"/>
                    <a:pt x="127" y="2084"/>
                  </a:cubicBezTo>
                  <a:lnTo>
                    <a:pt x="229" y="2059"/>
                  </a:lnTo>
                  <a:lnTo>
                    <a:pt x="216" y="1970"/>
                  </a:lnTo>
                  <a:cubicBezTo>
                    <a:pt x="102" y="1309"/>
                    <a:pt x="153" y="635"/>
                    <a:pt x="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0"/>
            <p:cNvSpPr/>
            <p:nvPr/>
          </p:nvSpPr>
          <p:spPr>
            <a:xfrm>
              <a:off x="-5737763" y="8784720"/>
              <a:ext cx="409293" cy="587579"/>
            </a:xfrm>
            <a:custGeom>
              <a:avLst/>
              <a:gdLst/>
              <a:ahLst/>
              <a:cxnLst/>
              <a:rect l="l" t="t" r="r" b="b"/>
              <a:pathLst>
                <a:path w="19137" h="27473" extrusionOk="0">
                  <a:moveTo>
                    <a:pt x="0" y="0"/>
                  </a:moveTo>
                  <a:lnTo>
                    <a:pt x="12199" y="27472"/>
                  </a:lnTo>
                  <a:lnTo>
                    <a:pt x="19137" y="26379"/>
                  </a:lnTo>
                  <a:lnTo>
                    <a:pt x="14181" y="1970"/>
                  </a:lnTo>
                  <a:lnTo>
                    <a:pt x="0" y="0"/>
                  </a:lnTo>
                  <a:close/>
                </a:path>
              </a:pathLst>
            </a:custGeom>
            <a:solidFill>
              <a:srgbClr val="9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0"/>
            <p:cNvSpPr/>
            <p:nvPr/>
          </p:nvSpPr>
          <p:spPr>
            <a:xfrm>
              <a:off x="-5612750" y="8819219"/>
              <a:ext cx="212271" cy="539756"/>
            </a:xfrm>
            <a:custGeom>
              <a:avLst/>
              <a:gdLst/>
              <a:ahLst/>
              <a:cxnLst/>
              <a:rect l="l" t="t" r="r" b="b"/>
              <a:pathLst>
                <a:path w="9925" h="25237" fill="none" extrusionOk="0">
                  <a:moveTo>
                    <a:pt x="0" y="1"/>
                  </a:moveTo>
                  <a:cubicBezTo>
                    <a:pt x="3418" y="8438"/>
                    <a:pt x="6506" y="16786"/>
                    <a:pt x="9924" y="25236"/>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40"/>
            <p:cNvSpPr/>
            <p:nvPr/>
          </p:nvSpPr>
          <p:spPr>
            <a:xfrm>
              <a:off x="-5775000" y="9408972"/>
              <a:ext cx="132367" cy="117054"/>
            </a:xfrm>
            <a:custGeom>
              <a:avLst/>
              <a:gdLst/>
              <a:ahLst/>
              <a:cxnLst/>
              <a:rect l="l" t="t" r="r" b="b"/>
              <a:pathLst>
                <a:path w="6189" h="5473" extrusionOk="0">
                  <a:moveTo>
                    <a:pt x="5566" y="0"/>
                  </a:moveTo>
                  <a:lnTo>
                    <a:pt x="0" y="915"/>
                  </a:lnTo>
                  <a:lnTo>
                    <a:pt x="420" y="5007"/>
                  </a:lnTo>
                  <a:cubicBezTo>
                    <a:pt x="420" y="5007"/>
                    <a:pt x="1334" y="5472"/>
                    <a:pt x="2831" y="5472"/>
                  </a:cubicBezTo>
                  <a:cubicBezTo>
                    <a:pt x="3219" y="5472"/>
                    <a:pt x="3645" y="5441"/>
                    <a:pt x="4105" y="5363"/>
                  </a:cubicBezTo>
                  <a:cubicBezTo>
                    <a:pt x="6125" y="5007"/>
                    <a:pt x="6188" y="4105"/>
                    <a:pt x="6188" y="4105"/>
                  </a:cubicBezTo>
                  <a:lnTo>
                    <a:pt x="5566"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40"/>
            <p:cNvSpPr/>
            <p:nvPr/>
          </p:nvSpPr>
          <p:spPr>
            <a:xfrm>
              <a:off x="-6035356" y="9489092"/>
              <a:ext cx="449244" cy="206903"/>
            </a:xfrm>
            <a:custGeom>
              <a:avLst/>
              <a:gdLst/>
              <a:ahLst/>
              <a:cxnLst/>
              <a:rect l="l" t="t" r="r" b="b"/>
              <a:pathLst>
                <a:path w="21005" h="9674" extrusionOk="0">
                  <a:moveTo>
                    <a:pt x="18594" y="1"/>
                  </a:moveTo>
                  <a:cubicBezTo>
                    <a:pt x="18544" y="1"/>
                    <a:pt x="18492" y="6"/>
                    <a:pt x="18438" y="16"/>
                  </a:cubicBezTo>
                  <a:cubicBezTo>
                    <a:pt x="17332" y="232"/>
                    <a:pt x="15795" y="1477"/>
                    <a:pt x="15579" y="1477"/>
                  </a:cubicBezTo>
                  <a:cubicBezTo>
                    <a:pt x="15375" y="1477"/>
                    <a:pt x="12669" y="842"/>
                    <a:pt x="12669" y="842"/>
                  </a:cubicBezTo>
                  <a:cubicBezTo>
                    <a:pt x="12669" y="842"/>
                    <a:pt x="11703" y="1172"/>
                    <a:pt x="10407" y="1566"/>
                  </a:cubicBezTo>
                  <a:lnTo>
                    <a:pt x="10293" y="1604"/>
                  </a:lnTo>
                  <a:cubicBezTo>
                    <a:pt x="9746" y="1782"/>
                    <a:pt x="9136" y="1960"/>
                    <a:pt x="8539" y="2138"/>
                  </a:cubicBezTo>
                  <a:cubicBezTo>
                    <a:pt x="8488" y="2150"/>
                    <a:pt x="8450" y="2150"/>
                    <a:pt x="8425" y="2163"/>
                  </a:cubicBezTo>
                  <a:cubicBezTo>
                    <a:pt x="7662" y="2379"/>
                    <a:pt x="6913" y="2582"/>
                    <a:pt x="6239" y="2722"/>
                  </a:cubicBezTo>
                  <a:lnTo>
                    <a:pt x="6087" y="2760"/>
                  </a:lnTo>
                  <a:cubicBezTo>
                    <a:pt x="5667" y="2862"/>
                    <a:pt x="5235" y="2926"/>
                    <a:pt x="4816" y="2964"/>
                  </a:cubicBezTo>
                  <a:cubicBezTo>
                    <a:pt x="3609" y="3065"/>
                    <a:pt x="216" y="3701"/>
                    <a:pt x="13" y="5645"/>
                  </a:cubicBezTo>
                  <a:cubicBezTo>
                    <a:pt x="13" y="5657"/>
                    <a:pt x="13" y="5670"/>
                    <a:pt x="13" y="5683"/>
                  </a:cubicBezTo>
                  <a:cubicBezTo>
                    <a:pt x="0" y="5721"/>
                    <a:pt x="0" y="5772"/>
                    <a:pt x="13" y="5810"/>
                  </a:cubicBezTo>
                  <a:cubicBezTo>
                    <a:pt x="76" y="7042"/>
                    <a:pt x="2389" y="7716"/>
                    <a:pt x="3266" y="7996"/>
                  </a:cubicBezTo>
                  <a:cubicBezTo>
                    <a:pt x="5223" y="8631"/>
                    <a:pt x="7230" y="8872"/>
                    <a:pt x="9263" y="9139"/>
                  </a:cubicBezTo>
                  <a:cubicBezTo>
                    <a:pt x="11606" y="9441"/>
                    <a:pt x="13977" y="9673"/>
                    <a:pt x="16344" y="9673"/>
                  </a:cubicBezTo>
                  <a:cubicBezTo>
                    <a:pt x="17162" y="9673"/>
                    <a:pt x="17978" y="9646"/>
                    <a:pt x="18793" y="9584"/>
                  </a:cubicBezTo>
                  <a:cubicBezTo>
                    <a:pt x="19403" y="9546"/>
                    <a:pt x="20420" y="9520"/>
                    <a:pt x="20827" y="8987"/>
                  </a:cubicBezTo>
                  <a:cubicBezTo>
                    <a:pt x="20954" y="8821"/>
                    <a:pt x="21004" y="8504"/>
                    <a:pt x="20992" y="8097"/>
                  </a:cubicBezTo>
                  <a:cubicBezTo>
                    <a:pt x="20992" y="8059"/>
                    <a:pt x="20992" y="8021"/>
                    <a:pt x="20979" y="7996"/>
                  </a:cubicBezTo>
                  <a:cubicBezTo>
                    <a:pt x="20954" y="6979"/>
                    <a:pt x="20611" y="5454"/>
                    <a:pt x="20318" y="4260"/>
                  </a:cubicBezTo>
                  <a:cubicBezTo>
                    <a:pt x="20306" y="4222"/>
                    <a:pt x="20293" y="4183"/>
                    <a:pt x="20280" y="4145"/>
                  </a:cubicBezTo>
                  <a:cubicBezTo>
                    <a:pt x="20102" y="3370"/>
                    <a:pt x="19937" y="2760"/>
                    <a:pt x="19899" y="2519"/>
                  </a:cubicBezTo>
                  <a:cubicBezTo>
                    <a:pt x="19766" y="1806"/>
                    <a:pt x="19564" y="1"/>
                    <a:pt x="185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40"/>
            <p:cNvSpPr/>
            <p:nvPr/>
          </p:nvSpPr>
          <p:spPr>
            <a:xfrm>
              <a:off x="-6035356" y="9610362"/>
              <a:ext cx="448966" cy="66087"/>
            </a:xfrm>
            <a:custGeom>
              <a:avLst/>
              <a:gdLst/>
              <a:ahLst/>
              <a:cxnLst/>
              <a:rect l="l" t="t" r="r" b="b"/>
              <a:pathLst>
                <a:path w="20992" h="3090" extrusionOk="0">
                  <a:moveTo>
                    <a:pt x="13" y="0"/>
                  </a:moveTo>
                  <a:cubicBezTo>
                    <a:pt x="0" y="51"/>
                    <a:pt x="0" y="102"/>
                    <a:pt x="13" y="140"/>
                  </a:cubicBezTo>
                  <a:cubicBezTo>
                    <a:pt x="1830" y="1639"/>
                    <a:pt x="4333" y="2173"/>
                    <a:pt x="6773" y="2516"/>
                  </a:cubicBezTo>
                  <a:cubicBezTo>
                    <a:pt x="9251" y="2885"/>
                    <a:pt x="11754" y="3075"/>
                    <a:pt x="14257" y="3088"/>
                  </a:cubicBezTo>
                  <a:cubicBezTo>
                    <a:pt x="14371" y="3089"/>
                    <a:pt x="14484" y="3090"/>
                    <a:pt x="14597" y="3090"/>
                  </a:cubicBezTo>
                  <a:cubicBezTo>
                    <a:pt x="16744" y="3090"/>
                    <a:pt x="18880" y="2862"/>
                    <a:pt x="20992" y="2427"/>
                  </a:cubicBezTo>
                  <a:cubicBezTo>
                    <a:pt x="20992" y="2389"/>
                    <a:pt x="20992" y="2351"/>
                    <a:pt x="20992" y="2326"/>
                  </a:cubicBezTo>
                  <a:cubicBezTo>
                    <a:pt x="19708" y="2605"/>
                    <a:pt x="18412" y="2783"/>
                    <a:pt x="17103" y="2885"/>
                  </a:cubicBezTo>
                  <a:cubicBezTo>
                    <a:pt x="17087" y="2885"/>
                    <a:pt x="17064" y="2890"/>
                    <a:pt x="17039" y="2890"/>
                  </a:cubicBezTo>
                  <a:cubicBezTo>
                    <a:pt x="17027" y="2890"/>
                    <a:pt x="17015" y="2889"/>
                    <a:pt x="17002" y="2885"/>
                  </a:cubicBezTo>
                  <a:cubicBezTo>
                    <a:pt x="16099" y="2957"/>
                    <a:pt x="15167" y="2993"/>
                    <a:pt x="14200" y="2993"/>
                  </a:cubicBezTo>
                  <a:cubicBezTo>
                    <a:pt x="11941" y="2993"/>
                    <a:pt x="9491" y="2797"/>
                    <a:pt x="6786" y="2414"/>
                  </a:cubicBezTo>
                  <a:cubicBezTo>
                    <a:pt x="6049" y="2313"/>
                    <a:pt x="5324" y="2198"/>
                    <a:pt x="4600" y="2033"/>
                  </a:cubicBezTo>
                  <a:cubicBezTo>
                    <a:pt x="4562" y="2033"/>
                    <a:pt x="4536" y="2021"/>
                    <a:pt x="4498" y="2008"/>
                  </a:cubicBezTo>
                  <a:cubicBezTo>
                    <a:pt x="2834" y="1639"/>
                    <a:pt x="1258" y="1055"/>
                    <a:pt x="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40"/>
            <p:cNvSpPr/>
            <p:nvPr/>
          </p:nvSpPr>
          <p:spPr>
            <a:xfrm>
              <a:off x="-5671738" y="9576740"/>
              <a:ext cx="70964" cy="96415"/>
            </a:xfrm>
            <a:custGeom>
              <a:avLst/>
              <a:gdLst/>
              <a:ahLst/>
              <a:cxnLst/>
              <a:rect l="l" t="t" r="r" b="b"/>
              <a:pathLst>
                <a:path w="3318" h="4508" extrusionOk="0">
                  <a:moveTo>
                    <a:pt x="2851" y="0"/>
                  </a:moveTo>
                  <a:cubicBezTo>
                    <a:pt x="2591" y="0"/>
                    <a:pt x="2330" y="51"/>
                    <a:pt x="2085" y="149"/>
                  </a:cubicBezTo>
                  <a:cubicBezTo>
                    <a:pt x="1360" y="429"/>
                    <a:pt x="738" y="1102"/>
                    <a:pt x="407" y="2004"/>
                  </a:cubicBezTo>
                  <a:cubicBezTo>
                    <a:pt x="102" y="2792"/>
                    <a:pt x="39" y="3643"/>
                    <a:pt x="1" y="4457"/>
                  </a:cubicBezTo>
                  <a:cubicBezTo>
                    <a:pt x="1" y="4482"/>
                    <a:pt x="1" y="4495"/>
                    <a:pt x="1" y="4507"/>
                  </a:cubicBezTo>
                  <a:lnTo>
                    <a:pt x="102" y="4507"/>
                  </a:lnTo>
                  <a:cubicBezTo>
                    <a:pt x="102" y="4482"/>
                    <a:pt x="102" y="4469"/>
                    <a:pt x="102" y="4444"/>
                  </a:cubicBezTo>
                  <a:cubicBezTo>
                    <a:pt x="141" y="3643"/>
                    <a:pt x="204" y="2805"/>
                    <a:pt x="496" y="2030"/>
                  </a:cubicBezTo>
                  <a:cubicBezTo>
                    <a:pt x="827" y="1166"/>
                    <a:pt x="1424" y="518"/>
                    <a:pt x="2123" y="238"/>
                  </a:cubicBezTo>
                  <a:cubicBezTo>
                    <a:pt x="2359" y="144"/>
                    <a:pt x="2605" y="98"/>
                    <a:pt x="2854" y="98"/>
                  </a:cubicBezTo>
                  <a:cubicBezTo>
                    <a:pt x="3008" y="98"/>
                    <a:pt x="3162" y="115"/>
                    <a:pt x="3317" y="149"/>
                  </a:cubicBezTo>
                  <a:cubicBezTo>
                    <a:pt x="3305" y="124"/>
                    <a:pt x="3292" y="85"/>
                    <a:pt x="3279" y="47"/>
                  </a:cubicBezTo>
                  <a:cubicBezTo>
                    <a:pt x="3139" y="16"/>
                    <a:pt x="2995" y="0"/>
                    <a:pt x="28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40"/>
            <p:cNvSpPr/>
            <p:nvPr/>
          </p:nvSpPr>
          <p:spPr>
            <a:xfrm>
              <a:off x="-5941056" y="9547032"/>
              <a:ext cx="39161" cy="107365"/>
            </a:xfrm>
            <a:custGeom>
              <a:avLst/>
              <a:gdLst/>
              <a:ahLst/>
              <a:cxnLst/>
              <a:rect l="l" t="t" r="r" b="b"/>
              <a:pathLst>
                <a:path w="1831" h="5020" extrusionOk="0">
                  <a:moveTo>
                    <a:pt x="1830" y="0"/>
                  </a:moveTo>
                  <a:lnTo>
                    <a:pt x="1678" y="39"/>
                  </a:lnTo>
                  <a:cubicBezTo>
                    <a:pt x="560" y="1436"/>
                    <a:pt x="0" y="3190"/>
                    <a:pt x="89" y="4969"/>
                  </a:cubicBezTo>
                  <a:lnTo>
                    <a:pt x="89" y="5020"/>
                  </a:lnTo>
                  <a:lnTo>
                    <a:pt x="191" y="5007"/>
                  </a:lnTo>
                  <a:lnTo>
                    <a:pt x="191" y="4994"/>
                  </a:lnTo>
                  <a:cubicBezTo>
                    <a:pt x="89" y="3177"/>
                    <a:pt x="674" y="1398"/>
                    <a:pt x="1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40"/>
            <p:cNvSpPr/>
            <p:nvPr/>
          </p:nvSpPr>
          <p:spPr>
            <a:xfrm>
              <a:off x="-5861150" y="9534520"/>
              <a:ext cx="8448" cy="47865"/>
            </a:xfrm>
            <a:custGeom>
              <a:avLst/>
              <a:gdLst/>
              <a:ahLst/>
              <a:cxnLst/>
              <a:rect l="l" t="t" r="r" b="b"/>
              <a:pathLst>
                <a:path w="395" h="2238" extrusionOk="0">
                  <a:moveTo>
                    <a:pt x="394" y="1"/>
                  </a:moveTo>
                  <a:lnTo>
                    <a:pt x="394" y="1"/>
                  </a:lnTo>
                  <a:cubicBezTo>
                    <a:pt x="343" y="14"/>
                    <a:pt x="318" y="26"/>
                    <a:pt x="280" y="39"/>
                  </a:cubicBezTo>
                  <a:cubicBezTo>
                    <a:pt x="51" y="751"/>
                    <a:pt x="0" y="1500"/>
                    <a:pt x="140" y="2237"/>
                  </a:cubicBezTo>
                  <a:lnTo>
                    <a:pt x="242" y="2212"/>
                  </a:lnTo>
                  <a:lnTo>
                    <a:pt x="229" y="2123"/>
                  </a:lnTo>
                  <a:cubicBezTo>
                    <a:pt x="115" y="1411"/>
                    <a:pt x="165" y="687"/>
                    <a:pt x="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40"/>
            <p:cNvSpPr/>
            <p:nvPr/>
          </p:nvSpPr>
          <p:spPr>
            <a:xfrm>
              <a:off x="-5820941" y="9522564"/>
              <a:ext cx="8191" cy="47309"/>
            </a:xfrm>
            <a:custGeom>
              <a:avLst/>
              <a:gdLst/>
              <a:ahLst/>
              <a:cxnLst/>
              <a:rect l="l" t="t" r="r" b="b"/>
              <a:pathLst>
                <a:path w="383" h="2212" extrusionOk="0">
                  <a:moveTo>
                    <a:pt x="382" y="1"/>
                  </a:moveTo>
                  <a:lnTo>
                    <a:pt x="268" y="39"/>
                  </a:lnTo>
                  <a:cubicBezTo>
                    <a:pt x="52" y="738"/>
                    <a:pt x="1" y="1488"/>
                    <a:pt x="141" y="2212"/>
                  </a:cubicBezTo>
                  <a:lnTo>
                    <a:pt x="242" y="2199"/>
                  </a:lnTo>
                  <a:lnTo>
                    <a:pt x="230" y="2097"/>
                  </a:lnTo>
                  <a:cubicBezTo>
                    <a:pt x="102" y="1399"/>
                    <a:pt x="166" y="674"/>
                    <a:pt x="3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0"/>
            <p:cNvSpPr/>
            <p:nvPr/>
          </p:nvSpPr>
          <p:spPr>
            <a:xfrm>
              <a:off x="-5264895" y="8376509"/>
              <a:ext cx="573185" cy="517877"/>
            </a:xfrm>
            <a:custGeom>
              <a:avLst/>
              <a:gdLst/>
              <a:ahLst/>
              <a:cxnLst/>
              <a:rect l="l" t="t" r="r" b="b"/>
              <a:pathLst>
                <a:path w="26800" h="24214" extrusionOk="0">
                  <a:moveTo>
                    <a:pt x="6977" y="0"/>
                  </a:moveTo>
                  <a:cubicBezTo>
                    <a:pt x="6977" y="0"/>
                    <a:pt x="1" y="20420"/>
                    <a:pt x="941" y="22415"/>
                  </a:cubicBezTo>
                  <a:cubicBezTo>
                    <a:pt x="1419" y="23423"/>
                    <a:pt x="5884" y="24214"/>
                    <a:pt x="10721" y="24214"/>
                  </a:cubicBezTo>
                  <a:cubicBezTo>
                    <a:pt x="15398" y="24214"/>
                    <a:pt x="20425" y="23474"/>
                    <a:pt x="22530" y="21475"/>
                  </a:cubicBezTo>
                  <a:cubicBezTo>
                    <a:pt x="26799" y="17409"/>
                    <a:pt x="26279" y="1462"/>
                    <a:pt x="26279" y="1462"/>
                  </a:cubicBezTo>
                  <a:lnTo>
                    <a:pt x="6977" y="0"/>
                  </a:lnTo>
                  <a:close/>
                </a:path>
              </a:pathLst>
            </a:custGeom>
            <a:solidFill>
              <a:srgbClr val="9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0"/>
            <p:cNvSpPr/>
            <p:nvPr/>
          </p:nvSpPr>
          <p:spPr>
            <a:xfrm>
              <a:off x="-5969866" y="8445528"/>
              <a:ext cx="1218082" cy="999310"/>
            </a:xfrm>
            <a:custGeom>
              <a:avLst/>
              <a:gdLst/>
              <a:ahLst/>
              <a:cxnLst/>
              <a:rect l="l" t="t" r="r" b="b"/>
              <a:pathLst>
                <a:path w="56953" h="46724" extrusionOk="0">
                  <a:moveTo>
                    <a:pt x="40256" y="1"/>
                  </a:moveTo>
                  <a:cubicBezTo>
                    <a:pt x="40256" y="1"/>
                    <a:pt x="19810" y="3343"/>
                    <a:pt x="14817" y="4486"/>
                  </a:cubicBezTo>
                  <a:cubicBezTo>
                    <a:pt x="9810" y="5630"/>
                    <a:pt x="2504" y="5427"/>
                    <a:pt x="1258" y="12199"/>
                  </a:cubicBezTo>
                  <a:cubicBezTo>
                    <a:pt x="1" y="18985"/>
                    <a:pt x="8565" y="46724"/>
                    <a:pt x="8565" y="46724"/>
                  </a:cubicBezTo>
                  <a:lnTo>
                    <a:pt x="15554" y="45466"/>
                  </a:lnTo>
                  <a:lnTo>
                    <a:pt x="12148" y="16380"/>
                  </a:lnTo>
                  <a:lnTo>
                    <a:pt x="12148" y="16380"/>
                  </a:lnTo>
                  <a:cubicBezTo>
                    <a:pt x="12149" y="16380"/>
                    <a:pt x="29648" y="21000"/>
                    <a:pt x="41835" y="21000"/>
                  </a:cubicBezTo>
                  <a:cubicBezTo>
                    <a:pt x="42886" y="21000"/>
                    <a:pt x="43898" y="20966"/>
                    <a:pt x="44855" y="20891"/>
                  </a:cubicBezTo>
                  <a:cubicBezTo>
                    <a:pt x="53915" y="20192"/>
                    <a:pt x="56114" y="17625"/>
                    <a:pt x="56114" y="17625"/>
                  </a:cubicBezTo>
                  <a:lnTo>
                    <a:pt x="56952" y="4169"/>
                  </a:lnTo>
                  <a:lnTo>
                    <a:pt x="402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0"/>
            <p:cNvSpPr/>
            <p:nvPr/>
          </p:nvSpPr>
          <p:spPr>
            <a:xfrm>
              <a:off x="-5710857" y="8790410"/>
              <a:ext cx="575345" cy="626996"/>
            </a:xfrm>
            <a:custGeom>
              <a:avLst/>
              <a:gdLst/>
              <a:ahLst/>
              <a:cxnLst/>
              <a:rect l="l" t="t" r="r" b="b"/>
              <a:pathLst>
                <a:path w="26901" h="29316" fill="none" extrusionOk="0">
                  <a:moveTo>
                    <a:pt x="3456" y="29315"/>
                  </a:moveTo>
                  <a:lnTo>
                    <a:pt x="0" y="1"/>
                  </a:lnTo>
                  <a:cubicBezTo>
                    <a:pt x="0" y="1"/>
                    <a:pt x="12783" y="4105"/>
                    <a:pt x="26900" y="4601"/>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0"/>
            <p:cNvSpPr/>
            <p:nvPr/>
          </p:nvSpPr>
          <p:spPr>
            <a:xfrm>
              <a:off x="-5140952" y="8437657"/>
              <a:ext cx="71498" cy="13346"/>
            </a:xfrm>
            <a:custGeom>
              <a:avLst/>
              <a:gdLst/>
              <a:ahLst/>
              <a:cxnLst/>
              <a:rect l="l" t="t" r="r" b="b"/>
              <a:pathLst>
                <a:path w="3343" h="624" fill="none" extrusionOk="0">
                  <a:moveTo>
                    <a:pt x="0" y="623"/>
                  </a:moveTo>
                  <a:lnTo>
                    <a:pt x="3342" y="1"/>
                  </a:ln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0"/>
            <p:cNvSpPr/>
            <p:nvPr/>
          </p:nvSpPr>
          <p:spPr>
            <a:xfrm>
              <a:off x="-5754360" y="8750457"/>
              <a:ext cx="42967" cy="39717"/>
            </a:xfrm>
            <a:custGeom>
              <a:avLst/>
              <a:gdLst/>
              <a:ahLst/>
              <a:cxnLst/>
              <a:rect l="l" t="t" r="r" b="b"/>
              <a:pathLst>
                <a:path w="2009" h="1857" fill="none" extrusionOk="0">
                  <a:moveTo>
                    <a:pt x="1" y="636"/>
                  </a:moveTo>
                  <a:cubicBezTo>
                    <a:pt x="725" y="954"/>
                    <a:pt x="1399" y="1361"/>
                    <a:pt x="2009" y="1856"/>
                  </a:cubicBezTo>
                  <a:cubicBezTo>
                    <a:pt x="1932" y="1221"/>
                    <a:pt x="1805" y="598"/>
                    <a:pt x="1589" y="1"/>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0"/>
            <p:cNvSpPr/>
            <p:nvPr/>
          </p:nvSpPr>
          <p:spPr>
            <a:xfrm>
              <a:off x="-5127092" y="8412932"/>
              <a:ext cx="425611" cy="23120"/>
            </a:xfrm>
            <a:custGeom>
              <a:avLst/>
              <a:gdLst/>
              <a:ahLst/>
              <a:cxnLst/>
              <a:rect l="l" t="t" r="r" b="b"/>
              <a:pathLst>
                <a:path w="19900" h="1081" fill="none" extrusionOk="0">
                  <a:moveTo>
                    <a:pt x="0" y="0"/>
                  </a:moveTo>
                  <a:cubicBezTo>
                    <a:pt x="6608" y="724"/>
                    <a:pt x="13253" y="1080"/>
                    <a:pt x="19899" y="1068"/>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40"/>
            <p:cNvSpPr/>
            <p:nvPr/>
          </p:nvSpPr>
          <p:spPr>
            <a:xfrm>
              <a:off x="-5806804" y="8428695"/>
              <a:ext cx="838155" cy="998753"/>
            </a:xfrm>
            <a:custGeom>
              <a:avLst/>
              <a:gdLst/>
              <a:ahLst/>
              <a:cxnLst/>
              <a:rect l="l" t="t" r="r" b="b"/>
              <a:pathLst>
                <a:path w="39189" h="46698" fill="none" extrusionOk="0">
                  <a:moveTo>
                    <a:pt x="4994" y="46698"/>
                  </a:moveTo>
                  <a:cubicBezTo>
                    <a:pt x="2910" y="37371"/>
                    <a:pt x="1449" y="28273"/>
                    <a:pt x="318" y="18793"/>
                  </a:cubicBezTo>
                  <a:cubicBezTo>
                    <a:pt x="140" y="17256"/>
                    <a:pt x="1" y="15579"/>
                    <a:pt x="877" y="14308"/>
                  </a:cubicBezTo>
                  <a:cubicBezTo>
                    <a:pt x="1691" y="13126"/>
                    <a:pt x="3203" y="12605"/>
                    <a:pt x="4639" y="12605"/>
                  </a:cubicBezTo>
                  <a:cubicBezTo>
                    <a:pt x="6062" y="12618"/>
                    <a:pt x="7447" y="13063"/>
                    <a:pt x="8819" y="13469"/>
                  </a:cubicBezTo>
                  <a:cubicBezTo>
                    <a:pt x="14423" y="15121"/>
                    <a:pt x="20204" y="16049"/>
                    <a:pt x="26037" y="16239"/>
                  </a:cubicBezTo>
                  <a:cubicBezTo>
                    <a:pt x="28921" y="16328"/>
                    <a:pt x="31984" y="16189"/>
                    <a:pt x="34398" y="14600"/>
                  </a:cubicBezTo>
                  <a:cubicBezTo>
                    <a:pt x="36634" y="13139"/>
                    <a:pt x="37994" y="10598"/>
                    <a:pt x="38591" y="7993"/>
                  </a:cubicBezTo>
                  <a:cubicBezTo>
                    <a:pt x="39188" y="5375"/>
                    <a:pt x="39112" y="2669"/>
                    <a:pt x="39036" y="0"/>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0"/>
            <p:cNvSpPr/>
            <p:nvPr/>
          </p:nvSpPr>
          <p:spPr>
            <a:xfrm>
              <a:off x="-5063228" y="8421894"/>
              <a:ext cx="80182" cy="181280"/>
            </a:xfrm>
            <a:custGeom>
              <a:avLst/>
              <a:gdLst/>
              <a:ahLst/>
              <a:cxnLst/>
              <a:rect l="l" t="t" r="r" b="b"/>
              <a:pathLst>
                <a:path w="3749" h="8476" fill="none" extrusionOk="0">
                  <a:moveTo>
                    <a:pt x="407" y="1"/>
                  </a:moveTo>
                  <a:cubicBezTo>
                    <a:pt x="0" y="1614"/>
                    <a:pt x="115" y="3304"/>
                    <a:pt x="737" y="4842"/>
                  </a:cubicBezTo>
                  <a:cubicBezTo>
                    <a:pt x="1322" y="6354"/>
                    <a:pt x="2376" y="7625"/>
                    <a:pt x="3749" y="8476"/>
                  </a:cubicBezTo>
                </a:path>
              </a:pathLst>
            </a:custGeom>
            <a:noFill/>
            <a:ln w="2225" cap="rnd" cmpd="sng">
              <a:solidFill>
                <a:srgbClr val="6D597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0"/>
            <p:cNvSpPr/>
            <p:nvPr/>
          </p:nvSpPr>
          <p:spPr>
            <a:xfrm>
              <a:off x="-5308099" y="8172403"/>
              <a:ext cx="219072" cy="336318"/>
            </a:xfrm>
            <a:custGeom>
              <a:avLst/>
              <a:gdLst/>
              <a:ahLst/>
              <a:cxnLst/>
              <a:rect l="l" t="t" r="r" b="b"/>
              <a:pathLst>
                <a:path w="10243" h="15725" extrusionOk="0">
                  <a:moveTo>
                    <a:pt x="9391" y="1"/>
                  </a:moveTo>
                  <a:lnTo>
                    <a:pt x="5058" y="1411"/>
                  </a:lnTo>
                  <a:lnTo>
                    <a:pt x="687" y="6824"/>
                  </a:lnTo>
                  <a:cubicBezTo>
                    <a:pt x="687" y="6824"/>
                    <a:pt x="1" y="9277"/>
                    <a:pt x="1" y="10217"/>
                  </a:cubicBezTo>
                  <a:cubicBezTo>
                    <a:pt x="1" y="11157"/>
                    <a:pt x="839" y="15592"/>
                    <a:pt x="1563" y="15694"/>
                  </a:cubicBezTo>
                  <a:cubicBezTo>
                    <a:pt x="1701" y="15713"/>
                    <a:pt x="1913" y="15724"/>
                    <a:pt x="2168" y="15724"/>
                  </a:cubicBezTo>
                  <a:cubicBezTo>
                    <a:pt x="3278" y="15724"/>
                    <a:pt x="5209" y="15499"/>
                    <a:pt x="5426" y="14652"/>
                  </a:cubicBezTo>
                  <a:cubicBezTo>
                    <a:pt x="5617" y="13902"/>
                    <a:pt x="5935" y="11208"/>
                    <a:pt x="6100" y="9734"/>
                  </a:cubicBezTo>
                  <a:cubicBezTo>
                    <a:pt x="6125" y="10217"/>
                    <a:pt x="6201" y="10687"/>
                    <a:pt x="6341" y="11145"/>
                  </a:cubicBezTo>
                  <a:cubicBezTo>
                    <a:pt x="6367" y="11246"/>
                    <a:pt x="6417" y="11335"/>
                    <a:pt x="6494" y="11411"/>
                  </a:cubicBezTo>
                  <a:cubicBezTo>
                    <a:pt x="6561" y="11457"/>
                    <a:pt x="6637" y="11479"/>
                    <a:pt x="6711" y="11479"/>
                  </a:cubicBezTo>
                  <a:cubicBezTo>
                    <a:pt x="6803" y="11479"/>
                    <a:pt x="6893" y="11444"/>
                    <a:pt x="6964" y="11373"/>
                  </a:cubicBezTo>
                  <a:cubicBezTo>
                    <a:pt x="7091" y="11233"/>
                    <a:pt x="7180" y="11081"/>
                    <a:pt x="7231" y="10916"/>
                  </a:cubicBezTo>
                  <a:cubicBezTo>
                    <a:pt x="7561" y="9899"/>
                    <a:pt x="7777" y="8845"/>
                    <a:pt x="7879" y="7777"/>
                  </a:cubicBezTo>
                  <a:cubicBezTo>
                    <a:pt x="7942" y="7142"/>
                    <a:pt x="8082" y="6329"/>
                    <a:pt x="8082" y="5579"/>
                  </a:cubicBezTo>
                  <a:cubicBezTo>
                    <a:pt x="8933" y="3978"/>
                    <a:pt x="10242" y="1055"/>
                    <a:pt x="10242" y="1055"/>
                  </a:cubicBezTo>
                  <a:lnTo>
                    <a:pt x="9391" y="1"/>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0"/>
            <p:cNvSpPr/>
            <p:nvPr/>
          </p:nvSpPr>
          <p:spPr>
            <a:xfrm>
              <a:off x="-5308099" y="8172403"/>
              <a:ext cx="219072" cy="337837"/>
            </a:xfrm>
            <a:custGeom>
              <a:avLst/>
              <a:gdLst/>
              <a:ahLst/>
              <a:cxnLst/>
              <a:rect l="l" t="t" r="r" b="b"/>
              <a:pathLst>
                <a:path w="10243" h="15796" extrusionOk="0">
                  <a:moveTo>
                    <a:pt x="10242" y="1055"/>
                  </a:moveTo>
                  <a:lnTo>
                    <a:pt x="9391" y="1"/>
                  </a:lnTo>
                  <a:lnTo>
                    <a:pt x="5058" y="1411"/>
                  </a:lnTo>
                  <a:lnTo>
                    <a:pt x="687" y="6824"/>
                  </a:lnTo>
                  <a:cubicBezTo>
                    <a:pt x="687" y="6824"/>
                    <a:pt x="1" y="9277"/>
                    <a:pt x="1" y="10217"/>
                  </a:cubicBezTo>
                  <a:cubicBezTo>
                    <a:pt x="1" y="11157"/>
                    <a:pt x="839" y="15592"/>
                    <a:pt x="1563" y="15694"/>
                  </a:cubicBezTo>
                  <a:cubicBezTo>
                    <a:pt x="2300" y="15795"/>
                    <a:pt x="5159" y="15694"/>
                    <a:pt x="5426" y="14652"/>
                  </a:cubicBezTo>
                  <a:cubicBezTo>
                    <a:pt x="5617" y="13902"/>
                    <a:pt x="5935" y="11208"/>
                    <a:pt x="6100" y="9734"/>
                  </a:cubicBezTo>
                  <a:cubicBezTo>
                    <a:pt x="6125" y="10217"/>
                    <a:pt x="6201" y="10687"/>
                    <a:pt x="6341" y="11145"/>
                  </a:cubicBezTo>
                  <a:cubicBezTo>
                    <a:pt x="6367" y="11246"/>
                    <a:pt x="6417" y="11335"/>
                    <a:pt x="6494" y="11411"/>
                  </a:cubicBezTo>
                  <a:cubicBezTo>
                    <a:pt x="6646" y="11513"/>
                    <a:pt x="6837" y="11500"/>
                    <a:pt x="6964" y="11373"/>
                  </a:cubicBezTo>
                  <a:cubicBezTo>
                    <a:pt x="7091" y="11233"/>
                    <a:pt x="7180" y="11081"/>
                    <a:pt x="7231" y="10916"/>
                  </a:cubicBezTo>
                  <a:cubicBezTo>
                    <a:pt x="7561" y="9899"/>
                    <a:pt x="7777" y="8845"/>
                    <a:pt x="7879" y="7777"/>
                  </a:cubicBezTo>
                  <a:cubicBezTo>
                    <a:pt x="7942" y="7142"/>
                    <a:pt x="8082" y="6329"/>
                    <a:pt x="8082" y="5579"/>
                  </a:cubicBezTo>
                  <a:cubicBezTo>
                    <a:pt x="8933" y="3978"/>
                    <a:pt x="10242" y="1055"/>
                    <a:pt x="10242" y="1055"/>
                  </a:cubicBezTo>
                  <a:close/>
                </a:path>
              </a:pathLst>
            </a:custGeom>
            <a:solidFill>
              <a:srgbClr val="DC9C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0"/>
            <p:cNvSpPr/>
            <p:nvPr/>
          </p:nvSpPr>
          <p:spPr>
            <a:xfrm>
              <a:off x="-5222483" y="8345795"/>
              <a:ext cx="12512" cy="156557"/>
            </a:xfrm>
            <a:custGeom>
              <a:avLst/>
              <a:gdLst/>
              <a:ahLst/>
              <a:cxnLst/>
              <a:rect l="l" t="t" r="r" b="b"/>
              <a:pathLst>
                <a:path w="585" h="7320" fill="none" extrusionOk="0">
                  <a:moveTo>
                    <a:pt x="585" y="1"/>
                  </a:moveTo>
                  <a:cubicBezTo>
                    <a:pt x="585" y="1"/>
                    <a:pt x="0" y="2275"/>
                    <a:pt x="38" y="3279"/>
                  </a:cubicBezTo>
                  <a:cubicBezTo>
                    <a:pt x="76" y="4296"/>
                    <a:pt x="165" y="7320"/>
                    <a:pt x="165" y="7320"/>
                  </a:cubicBezTo>
                </a:path>
              </a:pathLst>
            </a:custGeom>
            <a:solidFill>
              <a:srgbClr val="D88C9A"/>
            </a:solid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0"/>
            <p:cNvSpPr/>
            <p:nvPr/>
          </p:nvSpPr>
          <p:spPr>
            <a:xfrm>
              <a:off x="-5256190" y="8349068"/>
              <a:ext cx="10630" cy="159529"/>
            </a:xfrm>
            <a:custGeom>
              <a:avLst/>
              <a:gdLst/>
              <a:ahLst/>
              <a:cxnLst/>
              <a:rect l="l" t="t" r="r" b="b"/>
              <a:pathLst>
                <a:path w="497" h="7459" fill="none" extrusionOk="0">
                  <a:moveTo>
                    <a:pt x="445" y="0"/>
                  </a:moveTo>
                  <a:cubicBezTo>
                    <a:pt x="445" y="0"/>
                    <a:pt x="1" y="2821"/>
                    <a:pt x="26" y="3469"/>
                  </a:cubicBezTo>
                  <a:cubicBezTo>
                    <a:pt x="51" y="4117"/>
                    <a:pt x="496" y="7459"/>
                    <a:pt x="496" y="7459"/>
                  </a:cubicBezTo>
                </a:path>
              </a:pathLst>
            </a:custGeom>
            <a:solidFill>
              <a:srgbClr val="D88C9A"/>
            </a:solid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0"/>
            <p:cNvSpPr/>
            <p:nvPr/>
          </p:nvSpPr>
          <p:spPr>
            <a:xfrm>
              <a:off x="-5288529" y="8365900"/>
              <a:ext cx="21216" cy="142163"/>
            </a:xfrm>
            <a:custGeom>
              <a:avLst/>
              <a:gdLst/>
              <a:ahLst/>
              <a:cxnLst/>
              <a:rect l="l" t="t" r="r" b="b"/>
              <a:pathLst>
                <a:path w="992" h="6647" fill="none" extrusionOk="0">
                  <a:moveTo>
                    <a:pt x="153" y="1"/>
                  </a:moveTo>
                  <a:cubicBezTo>
                    <a:pt x="153" y="1"/>
                    <a:pt x="0" y="2314"/>
                    <a:pt x="153" y="3330"/>
                  </a:cubicBezTo>
                  <a:cubicBezTo>
                    <a:pt x="318" y="4347"/>
                    <a:pt x="992" y="6647"/>
                    <a:pt x="992" y="6647"/>
                  </a:cubicBezTo>
                </a:path>
              </a:pathLst>
            </a:custGeom>
            <a:solidFill>
              <a:srgbClr val="D88C9A"/>
            </a:solid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0"/>
            <p:cNvSpPr/>
            <p:nvPr/>
          </p:nvSpPr>
          <p:spPr>
            <a:xfrm>
              <a:off x="-5371964" y="7409385"/>
              <a:ext cx="352509" cy="918807"/>
            </a:xfrm>
            <a:custGeom>
              <a:avLst/>
              <a:gdLst/>
              <a:ahLst/>
              <a:cxnLst/>
              <a:rect l="l" t="t" r="r" b="b"/>
              <a:pathLst>
                <a:path w="16482" h="42960" extrusionOk="0">
                  <a:moveTo>
                    <a:pt x="12752" y="1"/>
                  </a:moveTo>
                  <a:cubicBezTo>
                    <a:pt x="12722" y="1"/>
                    <a:pt x="12690" y="3"/>
                    <a:pt x="12656" y="8"/>
                  </a:cubicBezTo>
                  <a:cubicBezTo>
                    <a:pt x="11919" y="109"/>
                    <a:pt x="10992" y="3922"/>
                    <a:pt x="10992" y="3922"/>
                  </a:cubicBezTo>
                  <a:cubicBezTo>
                    <a:pt x="10992" y="3922"/>
                    <a:pt x="11093" y="2257"/>
                    <a:pt x="10623" y="2143"/>
                  </a:cubicBezTo>
                  <a:cubicBezTo>
                    <a:pt x="10616" y="2141"/>
                    <a:pt x="10609" y="2140"/>
                    <a:pt x="10602" y="2140"/>
                  </a:cubicBezTo>
                  <a:cubicBezTo>
                    <a:pt x="10123" y="2140"/>
                    <a:pt x="9122" y="5397"/>
                    <a:pt x="9022" y="6323"/>
                  </a:cubicBezTo>
                  <a:cubicBezTo>
                    <a:pt x="8908" y="7251"/>
                    <a:pt x="7929" y="9284"/>
                    <a:pt x="7612" y="11431"/>
                  </a:cubicBezTo>
                  <a:cubicBezTo>
                    <a:pt x="7294" y="13566"/>
                    <a:pt x="7434" y="16882"/>
                    <a:pt x="7434" y="16882"/>
                  </a:cubicBezTo>
                  <a:cubicBezTo>
                    <a:pt x="7434" y="16882"/>
                    <a:pt x="3609" y="26476"/>
                    <a:pt x="1805" y="32245"/>
                  </a:cubicBezTo>
                  <a:cubicBezTo>
                    <a:pt x="0" y="38014"/>
                    <a:pt x="547" y="42194"/>
                    <a:pt x="547" y="42194"/>
                  </a:cubicBezTo>
                  <a:cubicBezTo>
                    <a:pt x="547" y="42194"/>
                    <a:pt x="2004" y="42959"/>
                    <a:pt x="3938" y="42959"/>
                  </a:cubicBezTo>
                  <a:cubicBezTo>
                    <a:pt x="5137" y="42959"/>
                    <a:pt x="6520" y="42665"/>
                    <a:pt x="7853" y="41711"/>
                  </a:cubicBezTo>
                  <a:cubicBezTo>
                    <a:pt x="11335" y="39208"/>
                    <a:pt x="11259" y="18077"/>
                    <a:pt x="11259" y="18077"/>
                  </a:cubicBezTo>
                  <a:cubicBezTo>
                    <a:pt x="12288" y="16997"/>
                    <a:pt x="13241" y="15853"/>
                    <a:pt x="14130" y="14659"/>
                  </a:cubicBezTo>
                  <a:cubicBezTo>
                    <a:pt x="15325" y="12994"/>
                    <a:pt x="14905" y="11698"/>
                    <a:pt x="14905" y="10847"/>
                  </a:cubicBezTo>
                  <a:cubicBezTo>
                    <a:pt x="14905" y="10008"/>
                    <a:pt x="15426" y="5904"/>
                    <a:pt x="15477" y="5065"/>
                  </a:cubicBezTo>
                  <a:cubicBezTo>
                    <a:pt x="15541" y="4226"/>
                    <a:pt x="16481" y="1101"/>
                    <a:pt x="15757" y="808"/>
                  </a:cubicBezTo>
                  <a:cubicBezTo>
                    <a:pt x="15634" y="758"/>
                    <a:pt x="15520" y="737"/>
                    <a:pt x="15417" y="737"/>
                  </a:cubicBezTo>
                  <a:cubicBezTo>
                    <a:pt x="14921" y="737"/>
                    <a:pt x="14651" y="1215"/>
                    <a:pt x="14651" y="1215"/>
                  </a:cubicBezTo>
                  <a:cubicBezTo>
                    <a:pt x="14651" y="1215"/>
                    <a:pt x="14753" y="224"/>
                    <a:pt x="14168" y="224"/>
                  </a:cubicBezTo>
                  <a:cubicBezTo>
                    <a:pt x="13584" y="224"/>
                    <a:pt x="13279" y="948"/>
                    <a:pt x="13279" y="948"/>
                  </a:cubicBezTo>
                  <a:cubicBezTo>
                    <a:pt x="13279" y="948"/>
                    <a:pt x="13371" y="1"/>
                    <a:pt x="12752" y="1"/>
                  </a:cubicBez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0"/>
            <p:cNvSpPr/>
            <p:nvPr/>
          </p:nvSpPr>
          <p:spPr>
            <a:xfrm>
              <a:off x="-5363002" y="8026194"/>
              <a:ext cx="313648" cy="350370"/>
            </a:xfrm>
            <a:custGeom>
              <a:avLst/>
              <a:gdLst/>
              <a:ahLst/>
              <a:cxnLst/>
              <a:rect l="l" t="t" r="r" b="b"/>
              <a:pathLst>
                <a:path w="14665" h="16382" extrusionOk="0">
                  <a:moveTo>
                    <a:pt x="7638" y="0"/>
                  </a:moveTo>
                  <a:cubicBezTo>
                    <a:pt x="7638" y="0"/>
                    <a:pt x="1" y="9111"/>
                    <a:pt x="64" y="12453"/>
                  </a:cubicBezTo>
                  <a:cubicBezTo>
                    <a:pt x="123" y="15009"/>
                    <a:pt x="1529" y="16381"/>
                    <a:pt x="3277" y="16381"/>
                  </a:cubicBezTo>
                  <a:cubicBezTo>
                    <a:pt x="3806" y="16381"/>
                    <a:pt x="4367" y="16255"/>
                    <a:pt x="4931" y="15998"/>
                  </a:cubicBezTo>
                  <a:cubicBezTo>
                    <a:pt x="7371" y="14880"/>
                    <a:pt x="14664" y="6824"/>
                    <a:pt x="14664" y="6824"/>
                  </a:cubicBezTo>
                  <a:lnTo>
                    <a:pt x="7638" y="0"/>
                  </a:lnTo>
                  <a:close/>
                </a:path>
              </a:pathLst>
            </a:custGeom>
            <a:solidFill>
              <a:srgbClr val="D88C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0"/>
            <p:cNvSpPr/>
            <p:nvPr/>
          </p:nvSpPr>
          <p:spPr>
            <a:xfrm>
              <a:off x="-5315157" y="8024826"/>
              <a:ext cx="108178" cy="170972"/>
            </a:xfrm>
            <a:custGeom>
              <a:avLst/>
              <a:gdLst/>
              <a:ahLst/>
              <a:cxnLst/>
              <a:rect l="l" t="t" r="r" b="b"/>
              <a:pathLst>
                <a:path w="5058" h="7994" fill="none" extrusionOk="0">
                  <a:moveTo>
                    <a:pt x="5057" y="1"/>
                  </a:moveTo>
                  <a:lnTo>
                    <a:pt x="0" y="7993"/>
                  </a:lnTo>
                </a:path>
              </a:pathLst>
            </a:custGeom>
            <a:noFill/>
            <a:ln w="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0"/>
            <p:cNvSpPr/>
            <p:nvPr/>
          </p:nvSpPr>
          <p:spPr>
            <a:xfrm>
              <a:off x="-5206998" y="7713673"/>
              <a:ext cx="311723" cy="483486"/>
            </a:xfrm>
            <a:custGeom>
              <a:avLst/>
              <a:gdLst/>
              <a:ahLst/>
              <a:cxnLst/>
              <a:rect l="l" t="t" r="r" b="b"/>
              <a:pathLst>
                <a:path w="14575" h="22606" extrusionOk="0">
                  <a:moveTo>
                    <a:pt x="9498" y="1"/>
                  </a:moveTo>
                  <a:cubicBezTo>
                    <a:pt x="9429" y="1"/>
                    <a:pt x="9359" y="5"/>
                    <a:pt x="9289" y="12"/>
                  </a:cubicBezTo>
                  <a:cubicBezTo>
                    <a:pt x="6201" y="368"/>
                    <a:pt x="0" y="14549"/>
                    <a:pt x="0" y="14549"/>
                  </a:cubicBezTo>
                  <a:lnTo>
                    <a:pt x="7637" y="22605"/>
                  </a:lnTo>
                  <a:cubicBezTo>
                    <a:pt x="7637" y="22605"/>
                    <a:pt x="12377" y="15451"/>
                    <a:pt x="13482" y="11207"/>
                  </a:cubicBezTo>
                  <a:cubicBezTo>
                    <a:pt x="14575" y="7060"/>
                    <a:pt x="12464" y="1"/>
                    <a:pt x="94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0"/>
            <p:cNvSpPr/>
            <p:nvPr/>
          </p:nvSpPr>
          <p:spPr>
            <a:xfrm>
              <a:off x="-5008325" y="7713929"/>
              <a:ext cx="86705" cy="125031"/>
            </a:xfrm>
            <a:custGeom>
              <a:avLst/>
              <a:gdLst/>
              <a:ahLst/>
              <a:cxnLst/>
              <a:rect l="l" t="t" r="r" b="b"/>
              <a:pathLst>
                <a:path w="4054" h="5846" fill="none" extrusionOk="0">
                  <a:moveTo>
                    <a:pt x="0" y="0"/>
                  </a:moveTo>
                  <a:cubicBezTo>
                    <a:pt x="0" y="0"/>
                    <a:pt x="3494" y="64"/>
                    <a:pt x="4054" y="5846"/>
                  </a:cubicBez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0"/>
            <p:cNvSpPr/>
            <p:nvPr/>
          </p:nvSpPr>
          <p:spPr>
            <a:xfrm>
              <a:off x="-5193673" y="8000657"/>
              <a:ext cx="149477" cy="141607"/>
            </a:xfrm>
            <a:custGeom>
              <a:avLst/>
              <a:gdLst/>
              <a:ahLst/>
              <a:cxnLst/>
              <a:rect l="l" t="t" r="r" b="b"/>
              <a:pathLst>
                <a:path w="6989" h="6621" fill="none" extrusionOk="0">
                  <a:moveTo>
                    <a:pt x="0" y="0"/>
                  </a:moveTo>
                  <a:lnTo>
                    <a:pt x="6989" y="6620"/>
                  </a:lnTo>
                </a:path>
              </a:pathLst>
            </a:custGeom>
            <a:noFill/>
            <a:ln w="22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0"/>
            <p:cNvSpPr/>
            <p:nvPr/>
          </p:nvSpPr>
          <p:spPr>
            <a:xfrm>
              <a:off x="-5056448" y="8040867"/>
              <a:ext cx="113632" cy="142697"/>
            </a:xfrm>
            <a:custGeom>
              <a:avLst/>
              <a:gdLst/>
              <a:ahLst/>
              <a:cxnLst/>
              <a:rect l="l" t="t" r="r" b="b"/>
              <a:pathLst>
                <a:path w="5313" h="6672" fill="none" extrusionOk="0">
                  <a:moveTo>
                    <a:pt x="1" y="6672"/>
                  </a:moveTo>
                  <a:lnTo>
                    <a:pt x="5312" y="1"/>
                  </a:lnTo>
                </a:path>
              </a:pathLst>
            </a:custGeom>
            <a:noFill/>
            <a:ln w="2225" cap="rnd" cmpd="sng">
              <a:solidFill>
                <a:srgbClr val="774C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0"/>
            <p:cNvSpPr/>
            <p:nvPr/>
          </p:nvSpPr>
          <p:spPr>
            <a:xfrm>
              <a:off x="-4995021" y="8075387"/>
              <a:ext cx="56827" cy="34541"/>
            </a:xfrm>
            <a:custGeom>
              <a:avLst/>
              <a:gdLst/>
              <a:ahLst/>
              <a:cxnLst/>
              <a:rect l="l" t="t" r="r" b="b"/>
              <a:pathLst>
                <a:path w="2657" h="1615" fill="none" extrusionOk="0">
                  <a:moveTo>
                    <a:pt x="1" y="1614"/>
                  </a:moveTo>
                  <a:lnTo>
                    <a:pt x="2656" y="0"/>
                  </a:lnTo>
                </a:path>
              </a:pathLst>
            </a:custGeom>
            <a:noFill/>
            <a:ln w="2225" cap="rnd" cmpd="sng">
              <a:solidFill>
                <a:srgbClr val="774C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0"/>
            <p:cNvSpPr/>
            <p:nvPr/>
          </p:nvSpPr>
          <p:spPr>
            <a:xfrm>
              <a:off x="-4949893" y="8081910"/>
              <a:ext cx="3550" cy="301136"/>
            </a:xfrm>
            <a:custGeom>
              <a:avLst/>
              <a:gdLst/>
              <a:ahLst/>
              <a:cxnLst/>
              <a:rect l="l" t="t" r="r" b="b"/>
              <a:pathLst>
                <a:path w="166" h="14080" fill="none" extrusionOk="0">
                  <a:moveTo>
                    <a:pt x="25" y="0"/>
                  </a:moveTo>
                  <a:cubicBezTo>
                    <a:pt x="165" y="4702"/>
                    <a:pt x="165" y="9391"/>
                    <a:pt x="0" y="14079"/>
                  </a:cubicBezTo>
                </a:path>
              </a:pathLst>
            </a:custGeom>
            <a:noFill/>
            <a:ln w="2225" cap="rnd" cmpd="sng">
              <a:solidFill>
                <a:srgbClr val="774C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0"/>
            <p:cNvSpPr/>
            <p:nvPr/>
          </p:nvSpPr>
          <p:spPr>
            <a:xfrm>
              <a:off x="-5173847" y="7708475"/>
              <a:ext cx="688143" cy="1056478"/>
            </a:xfrm>
            <a:custGeom>
              <a:avLst/>
              <a:gdLst/>
              <a:ahLst/>
              <a:cxnLst/>
              <a:rect l="l" t="t" r="r" b="b"/>
              <a:pathLst>
                <a:path w="32175" h="49397" extrusionOk="0">
                  <a:moveTo>
                    <a:pt x="24006" y="1"/>
                  </a:moveTo>
                  <a:cubicBezTo>
                    <a:pt x="21642" y="1"/>
                    <a:pt x="19302" y="972"/>
                    <a:pt x="17371" y="2377"/>
                  </a:cubicBezTo>
                  <a:cubicBezTo>
                    <a:pt x="16329" y="3127"/>
                    <a:pt x="15363" y="3966"/>
                    <a:pt x="14461" y="4881"/>
                  </a:cubicBezTo>
                  <a:cubicBezTo>
                    <a:pt x="14131" y="5211"/>
                    <a:pt x="13813" y="5554"/>
                    <a:pt x="13508" y="5910"/>
                  </a:cubicBezTo>
                  <a:cubicBezTo>
                    <a:pt x="7599" y="12657"/>
                    <a:pt x="5630" y="22289"/>
                    <a:pt x="3597" y="30815"/>
                  </a:cubicBezTo>
                  <a:cubicBezTo>
                    <a:pt x="2364" y="35949"/>
                    <a:pt x="1246" y="41120"/>
                    <a:pt x="166" y="46292"/>
                  </a:cubicBezTo>
                  <a:cubicBezTo>
                    <a:pt x="1" y="47131"/>
                    <a:pt x="242" y="47995"/>
                    <a:pt x="839" y="48605"/>
                  </a:cubicBezTo>
                  <a:cubicBezTo>
                    <a:pt x="890" y="48655"/>
                    <a:pt x="954" y="48719"/>
                    <a:pt x="1004" y="48757"/>
                  </a:cubicBezTo>
                  <a:cubicBezTo>
                    <a:pt x="1476" y="49170"/>
                    <a:pt x="2079" y="49397"/>
                    <a:pt x="2702" y="49397"/>
                  </a:cubicBezTo>
                  <a:cubicBezTo>
                    <a:pt x="2750" y="49397"/>
                    <a:pt x="2799" y="49395"/>
                    <a:pt x="2847" y="49392"/>
                  </a:cubicBezTo>
                  <a:lnTo>
                    <a:pt x="4283" y="49303"/>
                  </a:lnTo>
                  <a:lnTo>
                    <a:pt x="19429" y="48389"/>
                  </a:lnTo>
                  <a:lnTo>
                    <a:pt x="22022" y="48223"/>
                  </a:lnTo>
                  <a:cubicBezTo>
                    <a:pt x="23038" y="48160"/>
                    <a:pt x="23928" y="47512"/>
                    <a:pt x="24283" y="46559"/>
                  </a:cubicBezTo>
                  <a:cubicBezTo>
                    <a:pt x="28502" y="35212"/>
                    <a:pt x="32174" y="23649"/>
                    <a:pt x="32034" y="11412"/>
                  </a:cubicBezTo>
                  <a:cubicBezTo>
                    <a:pt x="31971" y="6838"/>
                    <a:pt x="30649" y="942"/>
                    <a:pt x="25313" y="103"/>
                  </a:cubicBezTo>
                  <a:cubicBezTo>
                    <a:pt x="24878" y="34"/>
                    <a:pt x="24442" y="1"/>
                    <a:pt x="240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0"/>
            <p:cNvSpPr/>
            <p:nvPr/>
          </p:nvSpPr>
          <p:spPr>
            <a:xfrm>
              <a:off x="-5113233" y="8713242"/>
              <a:ext cx="42411" cy="182906"/>
            </a:xfrm>
            <a:custGeom>
              <a:avLst/>
              <a:gdLst/>
              <a:ahLst/>
              <a:cxnLst/>
              <a:rect l="l" t="t" r="r" b="b"/>
              <a:pathLst>
                <a:path w="1983" h="8552" fill="none" extrusionOk="0">
                  <a:moveTo>
                    <a:pt x="1983" y="0"/>
                  </a:moveTo>
                  <a:lnTo>
                    <a:pt x="0" y="8552"/>
                  </a:lnTo>
                </a:path>
              </a:pathLst>
            </a:custGeom>
            <a:noFill/>
            <a:ln w="8575" cap="flat" cmpd="sng">
              <a:solidFill>
                <a:schemeClr val="dk1"/>
              </a:solidFill>
              <a:prstDash val="solid"/>
              <a:miter lim="12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40"/>
            <p:cNvSpPr/>
            <p:nvPr/>
          </p:nvSpPr>
          <p:spPr>
            <a:xfrm>
              <a:off x="-4785483" y="8677631"/>
              <a:ext cx="42411" cy="182649"/>
            </a:xfrm>
            <a:custGeom>
              <a:avLst/>
              <a:gdLst/>
              <a:ahLst/>
              <a:cxnLst/>
              <a:rect l="l" t="t" r="r" b="b"/>
              <a:pathLst>
                <a:path w="1983" h="8540" fill="none" extrusionOk="0">
                  <a:moveTo>
                    <a:pt x="1983" y="1"/>
                  </a:moveTo>
                  <a:lnTo>
                    <a:pt x="1" y="8540"/>
                  </a:lnTo>
                </a:path>
              </a:pathLst>
            </a:custGeom>
            <a:noFill/>
            <a:ln w="8575" cap="flat" cmpd="sng">
              <a:solidFill>
                <a:schemeClr val="dk1"/>
              </a:solidFill>
              <a:prstDash val="solid"/>
              <a:miter lim="127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40"/>
            <p:cNvSpPr/>
            <p:nvPr/>
          </p:nvSpPr>
          <p:spPr>
            <a:xfrm>
              <a:off x="-5833154" y="8755248"/>
              <a:ext cx="1095404" cy="247710"/>
            </a:xfrm>
            <a:custGeom>
              <a:avLst/>
              <a:gdLst/>
              <a:ahLst/>
              <a:cxnLst/>
              <a:rect l="l" t="t" r="r" b="b"/>
              <a:pathLst>
                <a:path w="51217" h="11582" extrusionOk="0">
                  <a:moveTo>
                    <a:pt x="2951" y="1"/>
                  </a:moveTo>
                  <a:cubicBezTo>
                    <a:pt x="1506" y="1"/>
                    <a:pt x="241" y="1071"/>
                    <a:pt x="64" y="2560"/>
                  </a:cubicBezTo>
                  <a:lnTo>
                    <a:pt x="25" y="2852"/>
                  </a:lnTo>
                  <a:cubicBezTo>
                    <a:pt x="0" y="3068"/>
                    <a:pt x="13" y="3284"/>
                    <a:pt x="38" y="3500"/>
                  </a:cubicBezTo>
                  <a:cubicBezTo>
                    <a:pt x="38" y="3576"/>
                    <a:pt x="51" y="3653"/>
                    <a:pt x="76" y="3716"/>
                  </a:cubicBezTo>
                  <a:cubicBezTo>
                    <a:pt x="292" y="4733"/>
                    <a:pt x="1042" y="5559"/>
                    <a:pt x="2033" y="5864"/>
                  </a:cubicBezTo>
                  <a:cubicBezTo>
                    <a:pt x="2097" y="5889"/>
                    <a:pt x="2160" y="5914"/>
                    <a:pt x="2236" y="5927"/>
                  </a:cubicBezTo>
                  <a:lnTo>
                    <a:pt x="26011" y="11582"/>
                  </a:lnTo>
                  <a:lnTo>
                    <a:pt x="27269" y="11505"/>
                  </a:lnTo>
                  <a:lnTo>
                    <a:pt x="47574" y="10184"/>
                  </a:lnTo>
                  <a:lnTo>
                    <a:pt x="48400" y="10133"/>
                  </a:lnTo>
                  <a:cubicBezTo>
                    <a:pt x="49239" y="10082"/>
                    <a:pt x="49976" y="9587"/>
                    <a:pt x="50332" y="8837"/>
                  </a:cubicBezTo>
                  <a:cubicBezTo>
                    <a:pt x="50370" y="8773"/>
                    <a:pt x="50395" y="8697"/>
                    <a:pt x="50421" y="8634"/>
                  </a:cubicBezTo>
                  <a:cubicBezTo>
                    <a:pt x="50446" y="8532"/>
                    <a:pt x="50484" y="8443"/>
                    <a:pt x="50497" y="8354"/>
                  </a:cubicBezTo>
                  <a:lnTo>
                    <a:pt x="51043" y="5876"/>
                  </a:lnTo>
                  <a:cubicBezTo>
                    <a:pt x="51217" y="5032"/>
                    <a:pt x="50566" y="4248"/>
                    <a:pt x="49718" y="4248"/>
                  </a:cubicBezTo>
                  <a:cubicBezTo>
                    <a:pt x="49698" y="4248"/>
                    <a:pt x="49678" y="4249"/>
                    <a:pt x="49658" y="4250"/>
                  </a:cubicBezTo>
                  <a:lnTo>
                    <a:pt x="49137" y="4275"/>
                  </a:lnTo>
                  <a:lnTo>
                    <a:pt x="34067" y="4860"/>
                  </a:lnTo>
                  <a:lnTo>
                    <a:pt x="27078" y="5127"/>
                  </a:lnTo>
                  <a:lnTo>
                    <a:pt x="3583" y="69"/>
                  </a:lnTo>
                  <a:cubicBezTo>
                    <a:pt x="3371" y="23"/>
                    <a:pt x="3159" y="1"/>
                    <a:pt x="29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0"/>
            <p:cNvSpPr/>
            <p:nvPr/>
          </p:nvSpPr>
          <p:spPr>
            <a:xfrm>
              <a:off x="-6036725" y="8846938"/>
              <a:ext cx="263366" cy="818585"/>
            </a:xfrm>
            <a:custGeom>
              <a:avLst/>
              <a:gdLst/>
              <a:ahLst/>
              <a:cxnLst/>
              <a:rect l="l" t="t" r="r" b="b"/>
              <a:pathLst>
                <a:path w="12314" h="38274" fill="none" extrusionOk="0">
                  <a:moveTo>
                    <a:pt x="12314" y="1"/>
                  </a:moveTo>
                  <a:cubicBezTo>
                    <a:pt x="12314" y="1"/>
                    <a:pt x="2301" y="19823"/>
                    <a:pt x="1" y="38274"/>
                  </a:cubicBez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0"/>
            <p:cNvSpPr/>
            <p:nvPr/>
          </p:nvSpPr>
          <p:spPr>
            <a:xfrm>
              <a:off x="-5327391" y="8971951"/>
              <a:ext cx="80182" cy="816147"/>
            </a:xfrm>
            <a:custGeom>
              <a:avLst/>
              <a:gdLst/>
              <a:ahLst/>
              <a:cxnLst/>
              <a:rect l="l" t="t" r="r" b="b"/>
              <a:pathLst>
                <a:path w="3749" h="38160" fill="none" extrusionOk="0">
                  <a:moveTo>
                    <a:pt x="3749" y="1"/>
                  </a:moveTo>
                  <a:lnTo>
                    <a:pt x="0" y="38159"/>
                  </a:ln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0"/>
            <p:cNvSpPr/>
            <p:nvPr/>
          </p:nvSpPr>
          <p:spPr>
            <a:xfrm>
              <a:off x="-4818913" y="8958648"/>
              <a:ext cx="151680" cy="733784"/>
            </a:xfrm>
            <a:custGeom>
              <a:avLst/>
              <a:gdLst/>
              <a:ahLst/>
              <a:cxnLst/>
              <a:rect l="l" t="t" r="r" b="b"/>
              <a:pathLst>
                <a:path w="7092" h="34309" fill="none" extrusionOk="0">
                  <a:moveTo>
                    <a:pt x="1" y="0"/>
                  </a:moveTo>
                  <a:lnTo>
                    <a:pt x="7091" y="34309"/>
                  </a:lnTo>
                </a:path>
              </a:pathLst>
            </a:custGeom>
            <a:noFill/>
            <a:ln w="85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0"/>
            <p:cNvSpPr/>
            <p:nvPr/>
          </p:nvSpPr>
          <p:spPr>
            <a:xfrm>
              <a:off x="-5155902" y="7812571"/>
              <a:ext cx="291619" cy="938719"/>
            </a:xfrm>
            <a:custGeom>
              <a:avLst/>
              <a:gdLst/>
              <a:ahLst/>
              <a:cxnLst/>
              <a:rect l="l" t="t" r="r" b="b"/>
              <a:pathLst>
                <a:path w="13635" h="43891" extrusionOk="0">
                  <a:moveTo>
                    <a:pt x="13635" y="1"/>
                  </a:moveTo>
                  <a:cubicBezTo>
                    <a:pt x="13292" y="344"/>
                    <a:pt x="12974" y="687"/>
                    <a:pt x="12682" y="1043"/>
                  </a:cubicBezTo>
                  <a:cubicBezTo>
                    <a:pt x="10560" y="4258"/>
                    <a:pt x="8298" y="8730"/>
                    <a:pt x="6697" y="14665"/>
                  </a:cubicBezTo>
                  <a:cubicBezTo>
                    <a:pt x="3342" y="27104"/>
                    <a:pt x="712" y="40129"/>
                    <a:pt x="0" y="43738"/>
                  </a:cubicBezTo>
                  <a:cubicBezTo>
                    <a:pt x="51" y="43788"/>
                    <a:pt x="115" y="43839"/>
                    <a:pt x="178" y="43890"/>
                  </a:cubicBezTo>
                  <a:cubicBezTo>
                    <a:pt x="852" y="40472"/>
                    <a:pt x="3507" y="27295"/>
                    <a:pt x="6887" y="14715"/>
                  </a:cubicBezTo>
                  <a:cubicBezTo>
                    <a:pt x="8679" y="8070"/>
                    <a:pt x="11309" y="3254"/>
                    <a:pt x="136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0"/>
            <p:cNvSpPr/>
            <p:nvPr/>
          </p:nvSpPr>
          <p:spPr>
            <a:xfrm>
              <a:off x="-5832341" y="8830106"/>
              <a:ext cx="1077566" cy="139703"/>
            </a:xfrm>
            <a:custGeom>
              <a:avLst/>
              <a:gdLst/>
              <a:ahLst/>
              <a:cxnLst/>
              <a:rect l="l" t="t" r="r" b="b"/>
              <a:pathLst>
                <a:path w="50383" h="6532" extrusionOk="0">
                  <a:moveTo>
                    <a:pt x="0" y="0"/>
                  </a:moveTo>
                  <a:cubicBezTo>
                    <a:pt x="13" y="76"/>
                    <a:pt x="26" y="153"/>
                    <a:pt x="38" y="216"/>
                  </a:cubicBezTo>
                  <a:lnTo>
                    <a:pt x="2719" y="851"/>
                  </a:lnTo>
                  <a:lnTo>
                    <a:pt x="26710" y="6531"/>
                  </a:lnTo>
                  <a:lnTo>
                    <a:pt x="26748" y="6531"/>
                  </a:lnTo>
                  <a:lnTo>
                    <a:pt x="50294" y="5337"/>
                  </a:lnTo>
                  <a:cubicBezTo>
                    <a:pt x="50332" y="5273"/>
                    <a:pt x="50357" y="5197"/>
                    <a:pt x="50383" y="5134"/>
                  </a:cubicBezTo>
                  <a:lnTo>
                    <a:pt x="50383" y="5134"/>
                  </a:lnTo>
                  <a:lnTo>
                    <a:pt x="26748" y="6328"/>
                  </a:ln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8" name="Google Shape;1548;p40"/>
            <p:cNvGrpSpPr/>
            <p:nvPr/>
          </p:nvGrpSpPr>
          <p:grpSpPr>
            <a:xfrm>
              <a:off x="-5165530" y="7433640"/>
              <a:ext cx="104529" cy="173243"/>
              <a:chOff x="4510550" y="2126175"/>
              <a:chExt cx="130825" cy="216825"/>
            </a:xfrm>
          </p:grpSpPr>
          <p:sp>
            <p:nvSpPr>
              <p:cNvPr id="1549" name="Google Shape;1549;p40"/>
              <p:cNvSpPr/>
              <p:nvPr/>
            </p:nvSpPr>
            <p:spPr>
              <a:xfrm>
                <a:off x="4510550" y="2202625"/>
                <a:ext cx="33725" cy="135300"/>
              </a:xfrm>
              <a:custGeom>
                <a:avLst/>
                <a:gdLst/>
                <a:ahLst/>
                <a:cxnLst/>
                <a:rect l="l" t="t" r="r" b="b"/>
                <a:pathLst>
                  <a:path w="1349" h="5412" extrusionOk="0">
                    <a:moveTo>
                      <a:pt x="1287" y="0"/>
                    </a:moveTo>
                    <a:cubicBezTo>
                      <a:pt x="1265" y="0"/>
                      <a:pt x="1243" y="12"/>
                      <a:pt x="1232" y="39"/>
                    </a:cubicBezTo>
                    <a:cubicBezTo>
                      <a:pt x="1232" y="67"/>
                      <a:pt x="258" y="3503"/>
                      <a:pt x="1" y="5357"/>
                    </a:cubicBezTo>
                    <a:cubicBezTo>
                      <a:pt x="1" y="5384"/>
                      <a:pt x="14" y="5411"/>
                      <a:pt x="55" y="5411"/>
                    </a:cubicBezTo>
                    <a:cubicBezTo>
                      <a:pt x="82" y="5411"/>
                      <a:pt x="109" y="5398"/>
                      <a:pt x="109" y="5371"/>
                    </a:cubicBezTo>
                    <a:cubicBezTo>
                      <a:pt x="366" y="3530"/>
                      <a:pt x="1327" y="94"/>
                      <a:pt x="1341" y="67"/>
                    </a:cubicBezTo>
                    <a:cubicBezTo>
                      <a:pt x="1349" y="26"/>
                      <a:pt x="1318" y="0"/>
                      <a:pt x="12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0"/>
              <p:cNvSpPr/>
              <p:nvPr/>
            </p:nvSpPr>
            <p:spPr>
              <a:xfrm>
                <a:off x="4549475" y="2126175"/>
                <a:ext cx="55500" cy="214450"/>
              </a:xfrm>
              <a:custGeom>
                <a:avLst/>
                <a:gdLst/>
                <a:ahLst/>
                <a:cxnLst/>
                <a:rect l="l" t="t" r="r" b="b"/>
                <a:pathLst>
                  <a:path w="2220" h="8578" extrusionOk="0">
                    <a:moveTo>
                      <a:pt x="2161" y="0"/>
                    </a:moveTo>
                    <a:cubicBezTo>
                      <a:pt x="2142" y="0"/>
                      <a:pt x="2122" y="12"/>
                      <a:pt x="2111" y="39"/>
                    </a:cubicBezTo>
                    <a:cubicBezTo>
                      <a:pt x="2097" y="80"/>
                      <a:pt x="514" y="5384"/>
                      <a:pt x="0" y="8523"/>
                    </a:cubicBezTo>
                    <a:cubicBezTo>
                      <a:pt x="0" y="8550"/>
                      <a:pt x="14" y="8578"/>
                      <a:pt x="41" y="8578"/>
                    </a:cubicBezTo>
                    <a:lnTo>
                      <a:pt x="54" y="8578"/>
                    </a:lnTo>
                    <a:cubicBezTo>
                      <a:pt x="81" y="8578"/>
                      <a:pt x="108" y="8564"/>
                      <a:pt x="108" y="8537"/>
                    </a:cubicBezTo>
                    <a:cubicBezTo>
                      <a:pt x="622" y="5411"/>
                      <a:pt x="2192" y="121"/>
                      <a:pt x="2219" y="67"/>
                    </a:cubicBezTo>
                    <a:cubicBezTo>
                      <a:pt x="2219" y="26"/>
                      <a:pt x="2190" y="0"/>
                      <a:pt x="2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0"/>
              <p:cNvSpPr/>
              <p:nvPr/>
            </p:nvSpPr>
            <p:spPr>
              <a:xfrm>
                <a:off x="4590400" y="2130225"/>
                <a:ext cx="50975" cy="212775"/>
              </a:xfrm>
              <a:custGeom>
                <a:avLst/>
                <a:gdLst/>
                <a:ahLst/>
                <a:cxnLst/>
                <a:rect l="l" t="t" r="r" b="b"/>
                <a:pathLst>
                  <a:path w="2039" h="8511" extrusionOk="0">
                    <a:moveTo>
                      <a:pt x="1976" y="1"/>
                    </a:moveTo>
                    <a:cubicBezTo>
                      <a:pt x="1955" y="1"/>
                      <a:pt x="1933" y="13"/>
                      <a:pt x="1922" y="40"/>
                    </a:cubicBezTo>
                    <a:cubicBezTo>
                      <a:pt x="1908" y="107"/>
                      <a:pt x="325" y="6738"/>
                      <a:pt x="0" y="8443"/>
                    </a:cubicBezTo>
                    <a:cubicBezTo>
                      <a:pt x="0" y="8470"/>
                      <a:pt x="14" y="8497"/>
                      <a:pt x="54" y="8510"/>
                    </a:cubicBezTo>
                    <a:cubicBezTo>
                      <a:pt x="81" y="8510"/>
                      <a:pt x="109" y="8483"/>
                      <a:pt x="109" y="8456"/>
                    </a:cubicBezTo>
                    <a:cubicBezTo>
                      <a:pt x="433" y="6765"/>
                      <a:pt x="2016" y="135"/>
                      <a:pt x="2030" y="67"/>
                    </a:cubicBezTo>
                    <a:cubicBezTo>
                      <a:pt x="2038" y="27"/>
                      <a:pt x="2008" y="1"/>
                      <a:pt x="19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2" name="Google Shape;1552;p40"/>
          <p:cNvGrpSpPr/>
          <p:nvPr/>
        </p:nvGrpSpPr>
        <p:grpSpPr>
          <a:xfrm>
            <a:off x="266689" y="3214028"/>
            <a:ext cx="914667" cy="1750767"/>
            <a:chOff x="8677050" y="2823063"/>
            <a:chExt cx="421875" cy="807475"/>
          </a:xfrm>
        </p:grpSpPr>
        <p:sp>
          <p:nvSpPr>
            <p:cNvPr id="1553" name="Google Shape;1553;p40"/>
            <p:cNvSpPr/>
            <p:nvPr/>
          </p:nvSpPr>
          <p:spPr>
            <a:xfrm>
              <a:off x="8728964" y="3575813"/>
              <a:ext cx="327900" cy="54725"/>
            </a:xfrm>
            <a:custGeom>
              <a:avLst/>
              <a:gdLst/>
              <a:ahLst/>
              <a:cxnLst/>
              <a:rect l="l" t="t" r="r" b="b"/>
              <a:pathLst>
                <a:path w="13116" h="2189" extrusionOk="0">
                  <a:moveTo>
                    <a:pt x="6558" y="1"/>
                  </a:moveTo>
                  <a:cubicBezTo>
                    <a:pt x="2933" y="1"/>
                    <a:pt x="0" y="489"/>
                    <a:pt x="0" y="1094"/>
                  </a:cubicBezTo>
                  <a:cubicBezTo>
                    <a:pt x="0" y="1695"/>
                    <a:pt x="2933" y="2188"/>
                    <a:pt x="6558" y="2188"/>
                  </a:cubicBezTo>
                  <a:cubicBezTo>
                    <a:pt x="10177" y="2188"/>
                    <a:pt x="13116" y="1695"/>
                    <a:pt x="13116" y="1094"/>
                  </a:cubicBezTo>
                  <a:cubicBezTo>
                    <a:pt x="13116" y="489"/>
                    <a:pt x="10177" y="1"/>
                    <a:pt x="65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0"/>
            <p:cNvSpPr/>
            <p:nvPr/>
          </p:nvSpPr>
          <p:spPr>
            <a:xfrm>
              <a:off x="8677050" y="2823063"/>
              <a:ext cx="233950" cy="397025"/>
            </a:xfrm>
            <a:custGeom>
              <a:avLst/>
              <a:gdLst/>
              <a:ahLst/>
              <a:cxnLst/>
              <a:rect l="l" t="t" r="r" b="b"/>
              <a:pathLst>
                <a:path w="9358" h="15881" extrusionOk="0">
                  <a:moveTo>
                    <a:pt x="2199" y="1"/>
                  </a:moveTo>
                  <a:cubicBezTo>
                    <a:pt x="2020" y="1"/>
                    <a:pt x="1844" y="49"/>
                    <a:pt x="1701" y="159"/>
                  </a:cubicBezTo>
                  <a:cubicBezTo>
                    <a:pt x="1250" y="491"/>
                    <a:pt x="1325" y="1172"/>
                    <a:pt x="1449" y="1725"/>
                  </a:cubicBezTo>
                  <a:lnTo>
                    <a:pt x="1915" y="3869"/>
                  </a:lnTo>
                  <a:cubicBezTo>
                    <a:pt x="1711" y="3650"/>
                    <a:pt x="1502" y="3424"/>
                    <a:pt x="1234" y="3285"/>
                  </a:cubicBezTo>
                  <a:cubicBezTo>
                    <a:pt x="1091" y="3209"/>
                    <a:pt x="926" y="3163"/>
                    <a:pt x="764" y="3163"/>
                  </a:cubicBezTo>
                  <a:cubicBezTo>
                    <a:pt x="628" y="3163"/>
                    <a:pt x="494" y="3196"/>
                    <a:pt x="376" y="3269"/>
                  </a:cubicBezTo>
                  <a:cubicBezTo>
                    <a:pt x="140" y="3414"/>
                    <a:pt x="17" y="3703"/>
                    <a:pt x="12" y="3987"/>
                  </a:cubicBezTo>
                  <a:cubicBezTo>
                    <a:pt x="1" y="4266"/>
                    <a:pt x="87" y="4534"/>
                    <a:pt x="178" y="4802"/>
                  </a:cubicBezTo>
                  <a:cubicBezTo>
                    <a:pt x="762" y="6507"/>
                    <a:pt x="1663" y="8084"/>
                    <a:pt x="2832" y="9457"/>
                  </a:cubicBezTo>
                  <a:cubicBezTo>
                    <a:pt x="2966" y="9612"/>
                    <a:pt x="3105" y="9773"/>
                    <a:pt x="3170" y="9966"/>
                  </a:cubicBezTo>
                  <a:cubicBezTo>
                    <a:pt x="3229" y="10159"/>
                    <a:pt x="3186" y="10400"/>
                    <a:pt x="3014" y="10513"/>
                  </a:cubicBezTo>
                  <a:cubicBezTo>
                    <a:pt x="2948" y="10557"/>
                    <a:pt x="2879" y="10574"/>
                    <a:pt x="2808" y="10574"/>
                  </a:cubicBezTo>
                  <a:cubicBezTo>
                    <a:pt x="2523" y="10574"/>
                    <a:pt x="2205" y="10290"/>
                    <a:pt x="1883" y="10277"/>
                  </a:cubicBezTo>
                  <a:cubicBezTo>
                    <a:pt x="1876" y="10277"/>
                    <a:pt x="1869" y="10276"/>
                    <a:pt x="1862" y="10276"/>
                  </a:cubicBezTo>
                  <a:cubicBezTo>
                    <a:pt x="1470" y="10276"/>
                    <a:pt x="1181" y="10723"/>
                    <a:pt x="1213" y="11119"/>
                  </a:cubicBezTo>
                  <a:cubicBezTo>
                    <a:pt x="1250" y="11526"/>
                    <a:pt x="1508" y="11875"/>
                    <a:pt x="1770" y="12186"/>
                  </a:cubicBezTo>
                  <a:cubicBezTo>
                    <a:pt x="2376" y="12888"/>
                    <a:pt x="3041" y="13542"/>
                    <a:pt x="3760" y="14127"/>
                  </a:cubicBezTo>
                  <a:cubicBezTo>
                    <a:pt x="4387" y="14647"/>
                    <a:pt x="5052" y="15119"/>
                    <a:pt x="5743" y="15548"/>
                  </a:cubicBezTo>
                  <a:cubicBezTo>
                    <a:pt x="6092" y="15767"/>
                    <a:pt x="6340" y="15880"/>
                    <a:pt x="6548" y="15880"/>
                  </a:cubicBezTo>
                  <a:cubicBezTo>
                    <a:pt x="6853" y="15880"/>
                    <a:pt x="7071" y="15638"/>
                    <a:pt x="7390" y="15135"/>
                  </a:cubicBezTo>
                  <a:cubicBezTo>
                    <a:pt x="8221" y="13821"/>
                    <a:pt x="8832" y="12368"/>
                    <a:pt x="9181" y="10845"/>
                  </a:cubicBezTo>
                  <a:cubicBezTo>
                    <a:pt x="9282" y="10422"/>
                    <a:pt x="9357" y="9966"/>
                    <a:pt x="9218" y="9553"/>
                  </a:cubicBezTo>
                  <a:cubicBezTo>
                    <a:pt x="9094" y="9180"/>
                    <a:pt x="8744" y="8863"/>
                    <a:pt x="8365" y="8863"/>
                  </a:cubicBezTo>
                  <a:cubicBezTo>
                    <a:pt x="8319" y="8863"/>
                    <a:pt x="8273" y="8868"/>
                    <a:pt x="8226" y="8877"/>
                  </a:cubicBezTo>
                  <a:cubicBezTo>
                    <a:pt x="7738" y="8979"/>
                    <a:pt x="7449" y="9574"/>
                    <a:pt x="6955" y="9601"/>
                  </a:cubicBezTo>
                  <a:cubicBezTo>
                    <a:pt x="7379" y="7628"/>
                    <a:pt x="7443" y="5596"/>
                    <a:pt x="7143" y="3601"/>
                  </a:cubicBezTo>
                  <a:cubicBezTo>
                    <a:pt x="7089" y="3242"/>
                    <a:pt x="7020" y="2872"/>
                    <a:pt x="6827" y="2561"/>
                  </a:cubicBezTo>
                  <a:cubicBezTo>
                    <a:pt x="6647" y="2272"/>
                    <a:pt x="6333" y="2048"/>
                    <a:pt x="5997" y="2048"/>
                  </a:cubicBezTo>
                  <a:cubicBezTo>
                    <a:pt x="5972" y="2048"/>
                    <a:pt x="5946" y="2049"/>
                    <a:pt x="5920" y="2052"/>
                  </a:cubicBezTo>
                  <a:cubicBezTo>
                    <a:pt x="5357" y="2105"/>
                    <a:pt x="5057" y="2733"/>
                    <a:pt x="4869" y="3269"/>
                  </a:cubicBezTo>
                  <a:cubicBezTo>
                    <a:pt x="4505" y="2443"/>
                    <a:pt x="4054" y="1660"/>
                    <a:pt x="3529" y="926"/>
                  </a:cubicBezTo>
                  <a:cubicBezTo>
                    <a:pt x="3315" y="625"/>
                    <a:pt x="3073" y="325"/>
                    <a:pt x="2752" y="148"/>
                  </a:cubicBezTo>
                  <a:cubicBezTo>
                    <a:pt x="2584" y="55"/>
                    <a:pt x="2389" y="1"/>
                    <a:pt x="2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0"/>
            <p:cNvSpPr/>
            <p:nvPr/>
          </p:nvSpPr>
          <p:spPr>
            <a:xfrm>
              <a:off x="8737375" y="2850338"/>
              <a:ext cx="131000" cy="522950"/>
            </a:xfrm>
            <a:custGeom>
              <a:avLst/>
              <a:gdLst/>
              <a:ahLst/>
              <a:cxnLst/>
              <a:rect l="l" t="t" r="r" b="b"/>
              <a:pathLst>
                <a:path w="5240" h="20918" fill="none" extrusionOk="0">
                  <a:moveTo>
                    <a:pt x="1" y="1"/>
                  </a:moveTo>
                  <a:cubicBezTo>
                    <a:pt x="1" y="1"/>
                    <a:pt x="3379" y="9063"/>
                    <a:pt x="4312" y="14993"/>
                  </a:cubicBezTo>
                  <a:lnTo>
                    <a:pt x="5239" y="20918"/>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0"/>
            <p:cNvSpPr/>
            <p:nvPr/>
          </p:nvSpPr>
          <p:spPr>
            <a:xfrm>
              <a:off x="8890050" y="2948338"/>
              <a:ext cx="208875" cy="307000"/>
            </a:xfrm>
            <a:custGeom>
              <a:avLst/>
              <a:gdLst/>
              <a:ahLst/>
              <a:cxnLst/>
              <a:rect l="l" t="t" r="r" b="b"/>
              <a:pathLst>
                <a:path w="8355" h="12280" extrusionOk="0">
                  <a:moveTo>
                    <a:pt x="6938" y="0"/>
                  </a:moveTo>
                  <a:cubicBezTo>
                    <a:pt x="6827" y="0"/>
                    <a:pt x="6715" y="21"/>
                    <a:pt x="6612" y="59"/>
                  </a:cubicBezTo>
                  <a:cubicBezTo>
                    <a:pt x="6328" y="161"/>
                    <a:pt x="6098" y="370"/>
                    <a:pt x="5883" y="585"/>
                  </a:cubicBezTo>
                  <a:cubicBezTo>
                    <a:pt x="5363" y="1110"/>
                    <a:pt x="4896" y="1684"/>
                    <a:pt x="4494" y="2306"/>
                  </a:cubicBezTo>
                  <a:cubicBezTo>
                    <a:pt x="4414" y="1845"/>
                    <a:pt x="4253" y="1298"/>
                    <a:pt x="3803" y="1185"/>
                  </a:cubicBezTo>
                  <a:cubicBezTo>
                    <a:pt x="3749" y="1171"/>
                    <a:pt x="3694" y="1164"/>
                    <a:pt x="3640" y="1164"/>
                  </a:cubicBezTo>
                  <a:cubicBezTo>
                    <a:pt x="3401" y="1164"/>
                    <a:pt x="3165" y="1297"/>
                    <a:pt x="3004" y="1480"/>
                  </a:cubicBezTo>
                  <a:cubicBezTo>
                    <a:pt x="2811" y="1706"/>
                    <a:pt x="2703" y="1995"/>
                    <a:pt x="2612" y="2279"/>
                  </a:cubicBezTo>
                  <a:cubicBezTo>
                    <a:pt x="2114" y="3850"/>
                    <a:pt x="1904" y="5502"/>
                    <a:pt x="1990" y="7148"/>
                  </a:cubicBezTo>
                  <a:cubicBezTo>
                    <a:pt x="1593" y="7062"/>
                    <a:pt x="1438" y="6547"/>
                    <a:pt x="1057" y="6397"/>
                  </a:cubicBezTo>
                  <a:cubicBezTo>
                    <a:pt x="993" y="6372"/>
                    <a:pt x="927" y="6361"/>
                    <a:pt x="860" y="6361"/>
                  </a:cubicBezTo>
                  <a:cubicBezTo>
                    <a:pt x="582" y="6361"/>
                    <a:pt x="301" y="6560"/>
                    <a:pt x="167" y="6815"/>
                  </a:cubicBezTo>
                  <a:cubicBezTo>
                    <a:pt x="1" y="7132"/>
                    <a:pt x="6" y="7507"/>
                    <a:pt x="28" y="7866"/>
                  </a:cubicBezTo>
                  <a:cubicBezTo>
                    <a:pt x="114" y="9137"/>
                    <a:pt x="414" y="10392"/>
                    <a:pt x="918" y="11561"/>
                  </a:cubicBezTo>
                  <a:cubicBezTo>
                    <a:pt x="1133" y="12058"/>
                    <a:pt x="1286" y="12279"/>
                    <a:pt x="1583" y="12279"/>
                  </a:cubicBezTo>
                  <a:cubicBezTo>
                    <a:pt x="1738" y="12279"/>
                    <a:pt x="1932" y="12220"/>
                    <a:pt x="2194" y="12108"/>
                  </a:cubicBezTo>
                  <a:cubicBezTo>
                    <a:pt x="2805" y="11850"/>
                    <a:pt x="3400" y="11555"/>
                    <a:pt x="3980" y="11223"/>
                  </a:cubicBezTo>
                  <a:cubicBezTo>
                    <a:pt x="4634" y="10837"/>
                    <a:pt x="5261" y="10397"/>
                    <a:pt x="5840" y="9904"/>
                  </a:cubicBezTo>
                  <a:cubicBezTo>
                    <a:pt x="6092" y="9689"/>
                    <a:pt x="6350" y="9443"/>
                    <a:pt x="6425" y="9121"/>
                  </a:cubicBezTo>
                  <a:cubicBezTo>
                    <a:pt x="6505" y="8794"/>
                    <a:pt x="6323" y="8387"/>
                    <a:pt x="5996" y="8349"/>
                  </a:cubicBezTo>
                  <a:cubicBezTo>
                    <a:pt x="5976" y="8347"/>
                    <a:pt x="5956" y="8346"/>
                    <a:pt x="5935" y="8346"/>
                  </a:cubicBezTo>
                  <a:cubicBezTo>
                    <a:pt x="5709" y="8346"/>
                    <a:pt x="5471" y="8475"/>
                    <a:pt x="5268" y="8475"/>
                  </a:cubicBezTo>
                  <a:cubicBezTo>
                    <a:pt x="5187" y="8475"/>
                    <a:pt x="5113" y="8455"/>
                    <a:pt x="5047" y="8397"/>
                  </a:cubicBezTo>
                  <a:cubicBezTo>
                    <a:pt x="4923" y="8285"/>
                    <a:pt x="4923" y="8081"/>
                    <a:pt x="4998" y="7931"/>
                  </a:cubicBezTo>
                  <a:cubicBezTo>
                    <a:pt x="5073" y="7781"/>
                    <a:pt x="5207" y="7673"/>
                    <a:pt x="5331" y="7566"/>
                  </a:cubicBezTo>
                  <a:cubicBezTo>
                    <a:pt x="6457" y="6612"/>
                    <a:pt x="7390" y="5454"/>
                    <a:pt x="8087" y="4151"/>
                  </a:cubicBezTo>
                  <a:cubicBezTo>
                    <a:pt x="8194" y="3952"/>
                    <a:pt x="8296" y="3743"/>
                    <a:pt x="8328" y="3513"/>
                  </a:cubicBezTo>
                  <a:cubicBezTo>
                    <a:pt x="8355" y="3282"/>
                    <a:pt x="8296" y="3035"/>
                    <a:pt x="8124" y="2885"/>
                  </a:cubicBezTo>
                  <a:cubicBezTo>
                    <a:pt x="8011" y="2786"/>
                    <a:pt x="7861" y="2741"/>
                    <a:pt x="7708" y="2741"/>
                  </a:cubicBezTo>
                  <a:cubicBezTo>
                    <a:pt x="7613" y="2741"/>
                    <a:pt x="7517" y="2758"/>
                    <a:pt x="7427" y="2789"/>
                  </a:cubicBezTo>
                  <a:cubicBezTo>
                    <a:pt x="7197" y="2864"/>
                    <a:pt x="6998" y="3019"/>
                    <a:pt x="6805" y="3169"/>
                  </a:cubicBezTo>
                  <a:lnTo>
                    <a:pt x="7459" y="1502"/>
                  </a:lnTo>
                  <a:cubicBezTo>
                    <a:pt x="7631" y="1073"/>
                    <a:pt x="7781" y="531"/>
                    <a:pt x="7459" y="204"/>
                  </a:cubicBezTo>
                  <a:cubicBezTo>
                    <a:pt x="7326" y="64"/>
                    <a:pt x="7134" y="0"/>
                    <a:pt x="6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0"/>
            <p:cNvSpPr/>
            <p:nvPr/>
          </p:nvSpPr>
          <p:spPr>
            <a:xfrm>
              <a:off x="8885225" y="2969913"/>
              <a:ext cx="173775" cy="405525"/>
            </a:xfrm>
            <a:custGeom>
              <a:avLst/>
              <a:gdLst/>
              <a:ahLst/>
              <a:cxnLst/>
              <a:rect l="l" t="t" r="r" b="b"/>
              <a:pathLst>
                <a:path w="6951" h="16221" fill="none" extrusionOk="0">
                  <a:moveTo>
                    <a:pt x="6950" y="1"/>
                  </a:moveTo>
                  <a:cubicBezTo>
                    <a:pt x="6950" y="1"/>
                    <a:pt x="3047" y="6885"/>
                    <a:pt x="1524" y="11550"/>
                  </a:cubicBezTo>
                  <a:lnTo>
                    <a:pt x="1" y="16221"/>
                  </a:ln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40"/>
            <p:cNvSpPr/>
            <p:nvPr/>
          </p:nvSpPr>
          <p:spPr>
            <a:xfrm>
              <a:off x="8748900" y="3301563"/>
              <a:ext cx="280600" cy="300275"/>
            </a:xfrm>
            <a:custGeom>
              <a:avLst/>
              <a:gdLst/>
              <a:ahLst/>
              <a:cxnLst/>
              <a:rect l="l" t="t" r="r" b="b"/>
              <a:pathLst>
                <a:path w="11224" h="12011" extrusionOk="0">
                  <a:moveTo>
                    <a:pt x="11223" y="0"/>
                  </a:moveTo>
                  <a:lnTo>
                    <a:pt x="1" y="59"/>
                  </a:lnTo>
                  <a:lnTo>
                    <a:pt x="285" y="1384"/>
                  </a:lnTo>
                  <a:lnTo>
                    <a:pt x="317" y="1544"/>
                  </a:lnTo>
                  <a:lnTo>
                    <a:pt x="998" y="4697"/>
                  </a:lnTo>
                  <a:lnTo>
                    <a:pt x="1030" y="4853"/>
                  </a:lnTo>
                  <a:lnTo>
                    <a:pt x="1068" y="5040"/>
                  </a:lnTo>
                  <a:lnTo>
                    <a:pt x="1105" y="5217"/>
                  </a:lnTo>
                  <a:lnTo>
                    <a:pt x="2071" y="9689"/>
                  </a:lnTo>
                  <a:lnTo>
                    <a:pt x="2103" y="9845"/>
                  </a:lnTo>
                  <a:lnTo>
                    <a:pt x="2135" y="9984"/>
                  </a:lnTo>
                  <a:lnTo>
                    <a:pt x="2167" y="10156"/>
                  </a:lnTo>
                  <a:lnTo>
                    <a:pt x="2483" y="11609"/>
                  </a:lnTo>
                  <a:cubicBezTo>
                    <a:pt x="2483" y="11609"/>
                    <a:pt x="3105" y="12011"/>
                    <a:pt x="5776" y="12011"/>
                  </a:cubicBezTo>
                  <a:cubicBezTo>
                    <a:pt x="8446" y="12011"/>
                    <a:pt x="8794" y="11609"/>
                    <a:pt x="8794" y="11609"/>
                  </a:cubicBezTo>
                  <a:lnTo>
                    <a:pt x="8971" y="10767"/>
                  </a:lnTo>
                  <a:lnTo>
                    <a:pt x="9004" y="10606"/>
                  </a:lnTo>
                  <a:lnTo>
                    <a:pt x="9792" y="6869"/>
                  </a:lnTo>
                  <a:lnTo>
                    <a:pt x="9835" y="6660"/>
                  </a:lnTo>
                  <a:lnTo>
                    <a:pt x="9878" y="6461"/>
                  </a:lnTo>
                  <a:lnTo>
                    <a:pt x="9910" y="6295"/>
                  </a:lnTo>
                  <a:lnTo>
                    <a:pt x="10864" y="1737"/>
                  </a:lnTo>
                  <a:lnTo>
                    <a:pt x="10902" y="1560"/>
                  </a:lnTo>
                  <a:lnTo>
                    <a:pt x="10902" y="1544"/>
                  </a:lnTo>
                  <a:lnTo>
                    <a:pt x="10934" y="1378"/>
                  </a:lnTo>
                  <a:lnTo>
                    <a:pt x="112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40"/>
            <p:cNvSpPr/>
            <p:nvPr/>
          </p:nvSpPr>
          <p:spPr>
            <a:xfrm>
              <a:off x="8756025" y="3336013"/>
              <a:ext cx="266225" cy="8450"/>
            </a:xfrm>
            <a:custGeom>
              <a:avLst/>
              <a:gdLst/>
              <a:ahLst/>
              <a:cxnLst/>
              <a:rect l="l" t="t" r="r" b="b"/>
              <a:pathLst>
                <a:path w="10649" h="338" extrusionOk="0">
                  <a:moveTo>
                    <a:pt x="10649" y="0"/>
                  </a:moveTo>
                  <a:cubicBezTo>
                    <a:pt x="9642" y="134"/>
                    <a:pt x="8122" y="179"/>
                    <a:pt x="6523" y="179"/>
                  </a:cubicBezTo>
                  <a:cubicBezTo>
                    <a:pt x="3950" y="179"/>
                    <a:pt x="1174" y="62"/>
                    <a:pt x="0" y="6"/>
                  </a:cubicBezTo>
                  <a:lnTo>
                    <a:pt x="0" y="6"/>
                  </a:lnTo>
                  <a:lnTo>
                    <a:pt x="32" y="161"/>
                  </a:lnTo>
                  <a:cubicBezTo>
                    <a:pt x="1239" y="220"/>
                    <a:pt x="3989" y="338"/>
                    <a:pt x="6542" y="338"/>
                  </a:cubicBezTo>
                  <a:cubicBezTo>
                    <a:pt x="8107" y="338"/>
                    <a:pt x="9603" y="295"/>
                    <a:pt x="10617" y="166"/>
                  </a:cubicBezTo>
                  <a:lnTo>
                    <a:pt x="10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0"/>
            <p:cNvSpPr/>
            <p:nvPr/>
          </p:nvSpPr>
          <p:spPr>
            <a:xfrm>
              <a:off x="8773850" y="3340438"/>
              <a:ext cx="247475" cy="82325"/>
            </a:xfrm>
            <a:custGeom>
              <a:avLst/>
              <a:gdLst/>
              <a:ahLst/>
              <a:cxnLst/>
              <a:rect l="l" t="t" r="r" b="b"/>
              <a:pathLst>
                <a:path w="9899" h="3293" extrusionOk="0">
                  <a:moveTo>
                    <a:pt x="9898" y="0"/>
                  </a:moveTo>
                  <a:cubicBezTo>
                    <a:pt x="8231" y="536"/>
                    <a:pt x="2515" y="2370"/>
                    <a:pt x="0" y="3137"/>
                  </a:cubicBezTo>
                  <a:lnTo>
                    <a:pt x="32" y="3292"/>
                  </a:lnTo>
                  <a:cubicBezTo>
                    <a:pt x="2504" y="2536"/>
                    <a:pt x="8091" y="745"/>
                    <a:pt x="9866" y="182"/>
                  </a:cubicBezTo>
                  <a:lnTo>
                    <a:pt x="98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0"/>
            <p:cNvSpPr/>
            <p:nvPr/>
          </p:nvSpPr>
          <p:spPr>
            <a:xfrm>
              <a:off x="8802250" y="3551163"/>
              <a:ext cx="171750" cy="21200"/>
            </a:xfrm>
            <a:custGeom>
              <a:avLst/>
              <a:gdLst/>
              <a:ahLst/>
              <a:cxnLst/>
              <a:rect l="l" t="t" r="r" b="b"/>
              <a:pathLst>
                <a:path w="6870" h="848" extrusionOk="0">
                  <a:moveTo>
                    <a:pt x="1" y="0"/>
                  </a:moveTo>
                  <a:lnTo>
                    <a:pt x="33" y="172"/>
                  </a:lnTo>
                  <a:cubicBezTo>
                    <a:pt x="1374" y="445"/>
                    <a:pt x="3663" y="847"/>
                    <a:pt x="5620" y="847"/>
                  </a:cubicBezTo>
                  <a:cubicBezTo>
                    <a:pt x="6028" y="847"/>
                    <a:pt x="6430" y="826"/>
                    <a:pt x="6837" y="783"/>
                  </a:cubicBezTo>
                  <a:lnTo>
                    <a:pt x="6870" y="622"/>
                  </a:lnTo>
                  <a:lnTo>
                    <a:pt x="6870" y="622"/>
                  </a:lnTo>
                  <a:cubicBezTo>
                    <a:pt x="6481" y="669"/>
                    <a:pt x="6059" y="689"/>
                    <a:pt x="5621" y="689"/>
                  </a:cubicBezTo>
                  <a:cubicBezTo>
                    <a:pt x="3647" y="689"/>
                    <a:pt x="1321" y="27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0"/>
            <p:cNvSpPr/>
            <p:nvPr/>
          </p:nvSpPr>
          <p:spPr>
            <a:xfrm>
              <a:off x="8800650" y="3468038"/>
              <a:ext cx="194000" cy="79650"/>
            </a:xfrm>
            <a:custGeom>
              <a:avLst/>
              <a:gdLst/>
              <a:ahLst/>
              <a:cxnLst/>
              <a:rect l="l" t="t" r="r" b="b"/>
              <a:pathLst>
                <a:path w="7760" h="3186" extrusionOk="0">
                  <a:moveTo>
                    <a:pt x="7759" y="1"/>
                  </a:moveTo>
                  <a:cubicBezTo>
                    <a:pt x="6124" y="912"/>
                    <a:pt x="2676" y="2682"/>
                    <a:pt x="1" y="3030"/>
                  </a:cubicBezTo>
                  <a:lnTo>
                    <a:pt x="33" y="3186"/>
                  </a:lnTo>
                  <a:cubicBezTo>
                    <a:pt x="2671" y="2837"/>
                    <a:pt x="6027" y="1137"/>
                    <a:pt x="7716" y="204"/>
                  </a:cubicBezTo>
                  <a:lnTo>
                    <a:pt x="77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0"/>
            <p:cNvSpPr/>
            <p:nvPr/>
          </p:nvSpPr>
          <p:spPr>
            <a:xfrm>
              <a:off x="8775575" y="3427563"/>
              <a:ext cx="221075" cy="37150"/>
            </a:xfrm>
            <a:custGeom>
              <a:avLst/>
              <a:gdLst/>
              <a:ahLst/>
              <a:cxnLst/>
              <a:rect l="l" t="t" r="r" b="b"/>
              <a:pathLst>
                <a:path w="8843" h="1486" extrusionOk="0">
                  <a:moveTo>
                    <a:pt x="1" y="0"/>
                  </a:moveTo>
                  <a:lnTo>
                    <a:pt x="44" y="177"/>
                  </a:lnTo>
                  <a:cubicBezTo>
                    <a:pt x="1468" y="595"/>
                    <a:pt x="4867" y="1486"/>
                    <a:pt x="7591" y="1486"/>
                  </a:cubicBezTo>
                  <a:cubicBezTo>
                    <a:pt x="8016" y="1486"/>
                    <a:pt x="8424" y="1464"/>
                    <a:pt x="8805" y="1416"/>
                  </a:cubicBezTo>
                  <a:lnTo>
                    <a:pt x="8843" y="1255"/>
                  </a:lnTo>
                  <a:lnTo>
                    <a:pt x="8843" y="1255"/>
                  </a:lnTo>
                  <a:cubicBezTo>
                    <a:pt x="8465" y="1304"/>
                    <a:pt x="8059" y="1327"/>
                    <a:pt x="7634" y="1327"/>
                  </a:cubicBezTo>
                  <a:cubicBezTo>
                    <a:pt x="4884" y="1327"/>
                    <a:pt x="1376" y="40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Audio 1">
            <a:hlinkClick r:id="" action="ppaction://media"/>
            <a:extLst>
              <a:ext uri="{FF2B5EF4-FFF2-40B4-BE49-F238E27FC236}">
                <a16:creationId xmlns:a16="http://schemas.microsoft.com/office/drawing/2014/main" id="{F5CD0056-7D4D-2D49-8ABE-0466050FB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827"/>
    </mc:Choice>
    <mc:Fallback>
      <p:transition spd="slow" advTm="23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lum/>
          </a:blip>
          <a:srcRect/>
          <a:stretch>
            <a:fillRect/>
          </a:stretch>
        </a:blipFill>
        <a:effectLst/>
      </p:bgPr>
    </p:bg>
    <p:spTree>
      <p:nvGrpSpPr>
        <p:cNvPr id="1" name="Shape 1636"/>
        <p:cNvGrpSpPr/>
        <p:nvPr/>
      </p:nvGrpSpPr>
      <p:grpSpPr>
        <a:xfrm>
          <a:off x="0" y="0"/>
          <a:ext cx="0" cy="0"/>
          <a:chOff x="0" y="0"/>
          <a:chExt cx="0" cy="0"/>
        </a:xfrm>
      </p:grpSpPr>
      <p:sp>
        <p:nvSpPr>
          <p:cNvPr id="1637" name="Google Shape;1637;p42"/>
          <p:cNvSpPr txBox="1">
            <a:spLocks noGrp="1"/>
          </p:cNvSpPr>
          <p:nvPr>
            <p:ph type="title"/>
          </p:nvPr>
        </p:nvSpPr>
        <p:spPr>
          <a:xfrm>
            <a:off x="5753100" y="1553550"/>
            <a:ext cx="2735100" cy="203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CAREGIVER SUPPORT </a:t>
            </a:r>
            <a:br>
              <a:rPr lang="en" dirty="0"/>
            </a:br>
            <a:r>
              <a:rPr lang="en" dirty="0"/>
              <a:t>+</a:t>
            </a:r>
            <a:br>
              <a:rPr lang="en" dirty="0"/>
            </a:br>
            <a:r>
              <a:rPr lang="en" dirty="0"/>
              <a:t>AFFIRMING CARE</a:t>
            </a:r>
            <a:br>
              <a:rPr lang="en" dirty="0"/>
            </a:br>
            <a:r>
              <a:rPr lang="en" dirty="0"/>
              <a:t>= PROTECTIVE FACTORS</a:t>
            </a:r>
            <a:endParaRPr dirty="0"/>
          </a:p>
        </p:txBody>
      </p:sp>
      <p:sp>
        <p:nvSpPr>
          <p:cNvPr id="5" name="TextBox 4">
            <a:extLst>
              <a:ext uri="{FF2B5EF4-FFF2-40B4-BE49-F238E27FC236}">
                <a16:creationId xmlns:a16="http://schemas.microsoft.com/office/drawing/2014/main" id="{5A815B7E-CA47-F04D-B805-36C5AFD1691A}"/>
              </a:ext>
            </a:extLst>
          </p:cNvPr>
          <p:cNvSpPr txBox="1"/>
          <p:nvPr/>
        </p:nvSpPr>
        <p:spPr>
          <a:xfrm>
            <a:off x="-91440" y="4881890"/>
            <a:ext cx="3627120" cy="261610"/>
          </a:xfrm>
          <a:prstGeom prst="rect">
            <a:avLst/>
          </a:prstGeom>
          <a:noFill/>
        </p:spPr>
        <p:txBody>
          <a:bodyPr wrap="square" rtlCol="0">
            <a:spAutoFit/>
          </a:bodyPr>
          <a:lstStyle/>
          <a:p>
            <a:r>
              <a:rPr lang="en-US" sz="1100" dirty="0"/>
              <a:t>Travers et al., 2012; Tordoff et al., 2022</a:t>
            </a:r>
          </a:p>
        </p:txBody>
      </p:sp>
      <p:pic>
        <p:nvPicPr>
          <p:cNvPr id="6" name="Audio 5">
            <a:hlinkClick r:id="" action="ppaction://media"/>
            <a:extLst>
              <a:ext uri="{FF2B5EF4-FFF2-40B4-BE49-F238E27FC236}">
                <a16:creationId xmlns:a16="http://schemas.microsoft.com/office/drawing/2014/main" id="{BFC58E0C-7549-684A-8CF0-D9F80A409B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4625"/>
    </mc:Choice>
    <mc:Fallback>
      <p:transition spd="slow" advTm="74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38"/>
          <p:cNvSpPr txBox="1">
            <a:spLocks noGrp="1"/>
          </p:cNvSpPr>
          <p:nvPr>
            <p:ph type="title"/>
          </p:nvPr>
        </p:nvSpPr>
        <p:spPr>
          <a:xfrm>
            <a:off x="4899504" y="1801775"/>
            <a:ext cx="3732417" cy="1346400"/>
          </a:xfrm>
          <a:prstGeom prst="rect">
            <a:avLst/>
          </a:prstGeom>
          <a:noFill/>
          <a:ln>
            <a:noFill/>
          </a:ln>
        </p:spPr>
        <p:txBody>
          <a:bodyPr spcFirstLastPara="1" wrap="square" lIns="91425" tIns="91425" rIns="91425" bIns="91425" anchor="t" anchorCtr="0">
            <a:noAutofit/>
          </a:bodyPr>
          <a:lstStyle/>
          <a:p>
            <a:r>
              <a:rPr lang="en" dirty="0"/>
              <a:t>BEST PRACTICES</a:t>
            </a:r>
            <a:endParaRPr dirty="0"/>
          </a:p>
        </p:txBody>
      </p:sp>
      <p:sp>
        <p:nvSpPr>
          <p:cNvPr id="3" name="Title 2">
            <a:extLst>
              <a:ext uri="{FF2B5EF4-FFF2-40B4-BE49-F238E27FC236}">
                <a16:creationId xmlns:a16="http://schemas.microsoft.com/office/drawing/2014/main" id="{D1AA4235-88BF-A747-B7AE-E4DFBD3ACF15}"/>
              </a:ext>
            </a:extLst>
          </p:cNvPr>
          <p:cNvSpPr>
            <a:spLocks noGrp="1"/>
          </p:cNvSpPr>
          <p:nvPr>
            <p:ph type="title" idx="2"/>
          </p:nvPr>
        </p:nvSpPr>
        <p:spPr/>
        <p:txBody>
          <a:bodyPr/>
          <a:lstStyle/>
          <a:p>
            <a:r>
              <a:rPr lang="en-US" dirty="0"/>
              <a:t>02</a:t>
            </a:r>
          </a:p>
        </p:txBody>
      </p:sp>
      <p:sp>
        <p:nvSpPr>
          <p:cNvPr id="1343" name="Google Shape;1343;p38"/>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a:t>Guidelines for Supporting Caregivers</a:t>
            </a:r>
            <a:endParaRPr dirty="0"/>
          </a:p>
        </p:txBody>
      </p:sp>
      <p:pic>
        <p:nvPicPr>
          <p:cNvPr id="1344" name="Google Shape;1344;p38"/>
          <p:cNvPicPr preferRelativeResize="0"/>
          <p:nvPr/>
        </p:nvPicPr>
        <p:blipFill rotWithShape="1">
          <a:blip r:embed="rId5">
            <a:alphaModFix/>
          </a:blip>
          <a:srcRect l="6562" r="34209"/>
          <a:stretch/>
        </p:blipFill>
        <p:spPr>
          <a:xfrm>
            <a:off x="-95181" y="16003"/>
            <a:ext cx="4569677" cy="5143501"/>
          </a:xfrm>
          <a:prstGeom prst="rect">
            <a:avLst/>
          </a:prstGeom>
          <a:noFill/>
          <a:ln>
            <a:noFill/>
          </a:ln>
        </p:spPr>
      </p:pic>
      <p:grpSp>
        <p:nvGrpSpPr>
          <p:cNvPr id="1345" name="Google Shape;1345;p38"/>
          <p:cNvGrpSpPr/>
          <p:nvPr/>
        </p:nvGrpSpPr>
        <p:grpSpPr>
          <a:xfrm rot="10800000" flipH="1">
            <a:off x="2900265" y="4593335"/>
            <a:ext cx="2063028" cy="794477"/>
            <a:chOff x="8605750" y="3048613"/>
            <a:chExt cx="777650" cy="299475"/>
          </a:xfrm>
        </p:grpSpPr>
        <p:grpSp>
          <p:nvGrpSpPr>
            <p:cNvPr id="1346" name="Google Shape;1346;p38"/>
            <p:cNvGrpSpPr/>
            <p:nvPr/>
          </p:nvGrpSpPr>
          <p:grpSpPr>
            <a:xfrm>
              <a:off x="8605750" y="3048613"/>
              <a:ext cx="777650" cy="298150"/>
              <a:chOff x="8605750" y="3048613"/>
              <a:chExt cx="777650" cy="298150"/>
            </a:xfrm>
          </p:grpSpPr>
          <p:sp>
            <p:nvSpPr>
              <p:cNvPr id="1347" name="Google Shape;1347;p38"/>
              <p:cNvSpPr/>
              <p:nvPr/>
            </p:nvSpPr>
            <p:spPr>
              <a:xfrm>
                <a:off x="8851325" y="3048613"/>
                <a:ext cx="531400" cy="4050"/>
              </a:xfrm>
              <a:custGeom>
                <a:avLst/>
                <a:gdLst/>
                <a:ahLst/>
                <a:cxnLst/>
                <a:rect l="l" t="t" r="r" b="b"/>
                <a:pathLst>
                  <a:path w="21256" h="162" extrusionOk="0">
                    <a:moveTo>
                      <a:pt x="108" y="0"/>
                    </a:moveTo>
                    <a:cubicBezTo>
                      <a:pt x="0" y="0"/>
                      <a:pt x="0" y="161"/>
                      <a:pt x="108" y="161"/>
                    </a:cubicBezTo>
                    <a:lnTo>
                      <a:pt x="21148" y="161"/>
                    </a:lnTo>
                    <a:cubicBezTo>
                      <a:pt x="21255" y="161"/>
                      <a:pt x="21255" y="0"/>
                      <a:pt x="21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8"/>
              <p:cNvSpPr/>
              <p:nvPr/>
            </p:nvSpPr>
            <p:spPr>
              <a:xfrm>
                <a:off x="8605750" y="3146738"/>
                <a:ext cx="777500" cy="4025"/>
              </a:xfrm>
              <a:custGeom>
                <a:avLst/>
                <a:gdLst/>
                <a:ahLst/>
                <a:cxnLst/>
                <a:rect l="l" t="t" r="r" b="b"/>
                <a:pathLst>
                  <a:path w="31100" h="161" extrusionOk="0">
                    <a:moveTo>
                      <a:pt x="107" y="0"/>
                    </a:moveTo>
                    <a:cubicBezTo>
                      <a:pt x="0" y="0"/>
                      <a:pt x="0" y="161"/>
                      <a:pt x="107" y="161"/>
                    </a:cubicBezTo>
                    <a:lnTo>
                      <a:pt x="30998" y="161"/>
                    </a:lnTo>
                    <a:cubicBezTo>
                      <a:pt x="31100" y="161"/>
                      <a:pt x="31100" y="0"/>
                      <a:pt x="309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8"/>
              <p:cNvSpPr/>
              <p:nvPr/>
            </p:nvSpPr>
            <p:spPr>
              <a:xfrm>
                <a:off x="8696100" y="3246588"/>
                <a:ext cx="687300" cy="4050"/>
              </a:xfrm>
              <a:custGeom>
                <a:avLst/>
                <a:gdLst/>
                <a:ahLst/>
                <a:cxnLst/>
                <a:rect l="l" t="t" r="r" b="b"/>
                <a:pathLst>
                  <a:path w="27492" h="162" extrusionOk="0">
                    <a:moveTo>
                      <a:pt x="102" y="1"/>
                    </a:moveTo>
                    <a:cubicBezTo>
                      <a:pt x="0" y="1"/>
                      <a:pt x="0" y="162"/>
                      <a:pt x="102" y="162"/>
                    </a:cubicBezTo>
                    <a:lnTo>
                      <a:pt x="27384" y="162"/>
                    </a:lnTo>
                    <a:cubicBezTo>
                      <a:pt x="27491" y="162"/>
                      <a:pt x="27491" y="1"/>
                      <a:pt x="27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8"/>
              <p:cNvSpPr/>
              <p:nvPr/>
            </p:nvSpPr>
            <p:spPr>
              <a:xfrm>
                <a:off x="9095025" y="3048613"/>
                <a:ext cx="4050" cy="101100"/>
              </a:xfrm>
              <a:custGeom>
                <a:avLst/>
                <a:gdLst/>
                <a:ahLst/>
                <a:cxnLst/>
                <a:rect l="l" t="t" r="r" b="b"/>
                <a:pathLst>
                  <a:path w="162" h="4044" extrusionOk="0">
                    <a:moveTo>
                      <a:pt x="81" y="0"/>
                    </a:moveTo>
                    <a:cubicBezTo>
                      <a:pt x="41" y="0"/>
                      <a:pt x="0" y="27"/>
                      <a:pt x="0" y="81"/>
                    </a:cubicBezTo>
                    <a:lnTo>
                      <a:pt x="0" y="3968"/>
                    </a:lnTo>
                    <a:cubicBezTo>
                      <a:pt x="0" y="4011"/>
                      <a:pt x="33" y="4043"/>
                      <a:pt x="81" y="4043"/>
                    </a:cubicBezTo>
                    <a:cubicBezTo>
                      <a:pt x="124" y="4043"/>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8"/>
              <p:cNvSpPr/>
              <p:nvPr/>
            </p:nvSpPr>
            <p:spPr>
              <a:xfrm>
                <a:off x="8807625" y="3147138"/>
                <a:ext cx="4050" cy="101225"/>
              </a:xfrm>
              <a:custGeom>
                <a:avLst/>
                <a:gdLst/>
                <a:ahLst/>
                <a:cxnLst/>
                <a:rect l="l" t="t" r="r" b="b"/>
                <a:pathLst>
                  <a:path w="162" h="4049" extrusionOk="0">
                    <a:moveTo>
                      <a:pt x="81" y="0"/>
                    </a:moveTo>
                    <a:cubicBezTo>
                      <a:pt x="41" y="0"/>
                      <a:pt x="0" y="27"/>
                      <a:pt x="0" y="81"/>
                    </a:cubicBezTo>
                    <a:lnTo>
                      <a:pt x="0" y="3968"/>
                    </a:lnTo>
                    <a:cubicBezTo>
                      <a:pt x="0" y="4011"/>
                      <a:pt x="33" y="4048"/>
                      <a:pt x="81" y="4048"/>
                    </a:cubicBezTo>
                    <a:cubicBezTo>
                      <a:pt x="124" y="4048"/>
                      <a:pt x="161" y="4011"/>
                      <a:pt x="161" y="3968"/>
                    </a:cubicBezTo>
                    <a:lnTo>
                      <a:pt x="161" y="81"/>
                    </a:lnTo>
                    <a:cubicBezTo>
                      <a:pt x="161" y="27"/>
                      <a:pt x="121"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8"/>
              <p:cNvSpPr/>
              <p:nvPr/>
            </p:nvSpPr>
            <p:spPr>
              <a:xfrm>
                <a:off x="9278525" y="3147138"/>
                <a:ext cx="3925" cy="101225"/>
              </a:xfrm>
              <a:custGeom>
                <a:avLst/>
                <a:gdLst/>
                <a:ahLst/>
                <a:cxnLst/>
                <a:rect l="l" t="t" r="r" b="b"/>
                <a:pathLst>
                  <a:path w="157" h="4049" extrusionOk="0">
                    <a:moveTo>
                      <a:pt x="79" y="0"/>
                    </a:moveTo>
                    <a:cubicBezTo>
                      <a:pt x="40" y="0"/>
                      <a:pt x="1" y="27"/>
                      <a:pt x="1" y="81"/>
                    </a:cubicBezTo>
                    <a:lnTo>
                      <a:pt x="1" y="3968"/>
                    </a:lnTo>
                    <a:cubicBezTo>
                      <a:pt x="1" y="4011"/>
                      <a:pt x="33" y="4048"/>
                      <a:pt x="81" y="4048"/>
                    </a:cubicBezTo>
                    <a:cubicBezTo>
                      <a:pt x="124" y="4048"/>
                      <a:pt x="156" y="4011"/>
                      <a:pt x="156" y="3968"/>
                    </a:cubicBezTo>
                    <a:lnTo>
                      <a:pt x="156" y="81"/>
                    </a:lnTo>
                    <a:cubicBezTo>
                      <a:pt x="156" y="27"/>
                      <a:pt x="118" y="0"/>
                      <a:pt x="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8"/>
              <p:cNvSpPr/>
              <p:nvPr/>
            </p:nvSpPr>
            <p:spPr>
              <a:xfrm>
                <a:off x="9095025" y="3245613"/>
                <a:ext cx="4050" cy="101150"/>
              </a:xfrm>
              <a:custGeom>
                <a:avLst/>
                <a:gdLst/>
                <a:ahLst/>
                <a:cxnLst/>
                <a:rect l="l" t="t" r="r" b="b"/>
                <a:pathLst>
                  <a:path w="162" h="4046" extrusionOk="0">
                    <a:moveTo>
                      <a:pt x="81" y="1"/>
                    </a:moveTo>
                    <a:cubicBezTo>
                      <a:pt x="41" y="1"/>
                      <a:pt x="0" y="26"/>
                      <a:pt x="0" y="77"/>
                    </a:cubicBezTo>
                    <a:lnTo>
                      <a:pt x="0" y="3965"/>
                    </a:lnTo>
                    <a:cubicBezTo>
                      <a:pt x="0" y="4008"/>
                      <a:pt x="33" y="4045"/>
                      <a:pt x="81" y="4045"/>
                    </a:cubicBezTo>
                    <a:cubicBezTo>
                      <a:pt x="124" y="4045"/>
                      <a:pt x="161" y="4008"/>
                      <a:pt x="161" y="3965"/>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4" name="Google Shape;1354;p38"/>
            <p:cNvSpPr/>
            <p:nvPr/>
          </p:nvSpPr>
          <p:spPr>
            <a:xfrm>
              <a:off x="9095025" y="3246963"/>
              <a:ext cx="4050" cy="101125"/>
            </a:xfrm>
            <a:custGeom>
              <a:avLst/>
              <a:gdLst/>
              <a:ahLst/>
              <a:cxnLst/>
              <a:rect l="l" t="t" r="r" b="b"/>
              <a:pathLst>
                <a:path w="162" h="4045" extrusionOk="0">
                  <a:moveTo>
                    <a:pt x="81" y="1"/>
                  </a:moveTo>
                  <a:cubicBezTo>
                    <a:pt x="41" y="1"/>
                    <a:pt x="0" y="26"/>
                    <a:pt x="0" y="77"/>
                  </a:cubicBezTo>
                  <a:lnTo>
                    <a:pt x="0" y="3964"/>
                  </a:lnTo>
                  <a:cubicBezTo>
                    <a:pt x="0" y="4007"/>
                    <a:pt x="33" y="4045"/>
                    <a:pt x="81" y="4045"/>
                  </a:cubicBezTo>
                  <a:cubicBezTo>
                    <a:pt x="124" y="4045"/>
                    <a:pt x="161" y="4007"/>
                    <a:pt x="161" y="3964"/>
                  </a:cubicBezTo>
                  <a:lnTo>
                    <a:pt x="161" y="77"/>
                  </a:lnTo>
                  <a:cubicBezTo>
                    <a:pt x="161" y="26"/>
                    <a:pt x="121" y="1"/>
                    <a:pt x="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38"/>
          <p:cNvGrpSpPr/>
          <p:nvPr/>
        </p:nvGrpSpPr>
        <p:grpSpPr>
          <a:xfrm>
            <a:off x="82887" y="10215"/>
            <a:ext cx="2418724" cy="528216"/>
            <a:chOff x="349625" y="403825"/>
            <a:chExt cx="1637925" cy="357700"/>
          </a:xfrm>
        </p:grpSpPr>
        <p:sp>
          <p:nvSpPr>
            <p:cNvPr id="1356" name="Google Shape;1356;p38"/>
            <p:cNvSpPr/>
            <p:nvPr/>
          </p:nvSpPr>
          <p:spPr>
            <a:xfrm>
              <a:off x="349625" y="489275"/>
              <a:ext cx="1637925" cy="8275"/>
            </a:xfrm>
            <a:custGeom>
              <a:avLst/>
              <a:gdLst/>
              <a:ahLst/>
              <a:cxnLst/>
              <a:rect l="l" t="t" r="r" b="b"/>
              <a:pathLst>
                <a:path w="65517" h="331" extrusionOk="0">
                  <a:moveTo>
                    <a:pt x="165" y="0"/>
                  </a:moveTo>
                  <a:cubicBezTo>
                    <a:pt x="76" y="0"/>
                    <a:pt x="0" y="76"/>
                    <a:pt x="0" y="165"/>
                  </a:cubicBezTo>
                  <a:cubicBezTo>
                    <a:pt x="0" y="254"/>
                    <a:pt x="76" y="330"/>
                    <a:pt x="165" y="330"/>
                  </a:cubicBezTo>
                  <a:lnTo>
                    <a:pt x="65351" y="330"/>
                  </a:lnTo>
                  <a:cubicBezTo>
                    <a:pt x="65440" y="330"/>
                    <a:pt x="65516" y="254"/>
                    <a:pt x="65516" y="165"/>
                  </a:cubicBezTo>
                  <a:cubicBezTo>
                    <a:pt x="65516" y="76"/>
                    <a:pt x="65440" y="0"/>
                    <a:pt x="653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8"/>
            <p:cNvSpPr/>
            <p:nvPr/>
          </p:nvSpPr>
          <p:spPr>
            <a:xfrm>
              <a:off x="540525" y="699875"/>
              <a:ext cx="1447025" cy="8300"/>
            </a:xfrm>
            <a:custGeom>
              <a:avLst/>
              <a:gdLst/>
              <a:ahLst/>
              <a:cxnLst/>
              <a:rect l="l" t="t" r="r" b="b"/>
              <a:pathLst>
                <a:path w="57881" h="332" extrusionOk="0">
                  <a:moveTo>
                    <a:pt x="166" y="1"/>
                  </a:moveTo>
                  <a:cubicBezTo>
                    <a:pt x="77" y="1"/>
                    <a:pt x="1" y="77"/>
                    <a:pt x="1" y="166"/>
                  </a:cubicBezTo>
                  <a:cubicBezTo>
                    <a:pt x="1" y="255"/>
                    <a:pt x="77" y="331"/>
                    <a:pt x="166" y="331"/>
                  </a:cubicBezTo>
                  <a:lnTo>
                    <a:pt x="57715" y="331"/>
                  </a:lnTo>
                  <a:cubicBezTo>
                    <a:pt x="57804" y="331"/>
                    <a:pt x="57880" y="255"/>
                    <a:pt x="57880" y="166"/>
                  </a:cubicBezTo>
                  <a:cubicBezTo>
                    <a:pt x="57880" y="77"/>
                    <a:pt x="57804" y="1"/>
                    <a:pt x="577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8"/>
            <p:cNvSpPr/>
            <p:nvPr/>
          </p:nvSpPr>
          <p:spPr>
            <a:xfrm>
              <a:off x="1380775" y="403825"/>
              <a:ext cx="8275" cy="91525"/>
            </a:xfrm>
            <a:custGeom>
              <a:avLst/>
              <a:gdLst/>
              <a:ahLst/>
              <a:cxnLst/>
              <a:rect l="l" t="t" r="r" b="b"/>
              <a:pathLst>
                <a:path w="331" h="3661" extrusionOk="0">
                  <a:moveTo>
                    <a:pt x="0" y="0"/>
                  </a:moveTo>
                  <a:lnTo>
                    <a:pt x="0" y="3494"/>
                  </a:lnTo>
                  <a:cubicBezTo>
                    <a:pt x="0" y="3578"/>
                    <a:pt x="67" y="3661"/>
                    <a:pt x="148" y="3661"/>
                  </a:cubicBezTo>
                  <a:cubicBezTo>
                    <a:pt x="154" y="3661"/>
                    <a:pt x="160" y="3660"/>
                    <a:pt x="165" y="3660"/>
                  </a:cubicBezTo>
                  <a:cubicBezTo>
                    <a:pt x="254" y="3660"/>
                    <a:pt x="331" y="3583"/>
                    <a:pt x="331" y="3494"/>
                  </a:cubicBezTo>
                  <a:lnTo>
                    <a:pt x="3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8"/>
            <p:cNvSpPr/>
            <p:nvPr/>
          </p:nvSpPr>
          <p:spPr>
            <a:xfrm>
              <a:off x="774350" y="489900"/>
              <a:ext cx="8275" cy="213500"/>
            </a:xfrm>
            <a:custGeom>
              <a:avLst/>
              <a:gdLst/>
              <a:ahLst/>
              <a:cxnLst/>
              <a:rect l="l" t="t" r="r" b="b"/>
              <a:pathLst>
                <a:path w="331" h="8540" extrusionOk="0">
                  <a:moveTo>
                    <a:pt x="165" y="1"/>
                  </a:moveTo>
                  <a:cubicBezTo>
                    <a:pt x="76" y="1"/>
                    <a:pt x="0" y="77"/>
                    <a:pt x="0" y="166"/>
                  </a:cubicBezTo>
                  <a:lnTo>
                    <a:pt x="0" y="8374"/>
                  </a:lnTo>
                  <a:cubicBezTo>
                    <a:pt x="0" y="8463"/>
                    <a:pt x="76" y="8539"/>
                    <a:pt x="165" y="8539"/>
                  </a:cubicBezTo>
                  <a:cubicBezTo>
                    <a:pt x="254" y="8539"/>
                    <a:pt x="330" y="8463"/>
                    <a:pt x="330" y="8374"/>
                  </a:cubicBezTo>
                  <a:lnTo>
                    <a:pt x="330" y="166"/>
                  </a:lnTo>
                  <a:cubicBezTo>
                    <a:pt x="330" y="77"/>
                    <a:pt x="254" y="1"/>
                    <a:pt x="1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8"/>
            <p:cNvSpPr/>
            <p:nvPr/>
          </p:nvSpPr>
          <p:spPr>
            <a:xfrm>
              <a:off x="1767700" y="489900"/>
              <a:ext cx="8600" cy="213500"/>
            </a:xfrm>
            <a:custGeom>
              <a:avLst/>
              <a:gdLst/>
              <a:ahLst/>
              <a:cxnLst/>
              <a:rect l="l" t="t" r="r" b="b"/>
              <a:pathLst>
                <a:path w="344" h="8540" extrusionOk="0">
                  <a:moveTo>
                    <a:pt x="178" y="1"/>
                  </a:moveTo>
                  <a:cubicBezTo>
                    <a:pt x="76" y="1"/>
                    <a:pt x="0" y="77"/>
                    <a:pt x="0" y="166"/>
                  </a:cubicBezTo>
                  <a:lnTo>
                    <a:pt x="0" y="8374"/>
                  </a:lnTo>
                  <a:cubicBezTo>
                    <a:pt x="0" y="8463"/>
                    <a:pt x="76" y="8539"/>
                    <a:pt x="178" y="8539"/>
                  </a:cubicBezTo>
                  <a:cubicBezTo>
                    <a:pt x="267" y="8539"/>
                    <a:pt x="343" y="8463"/>
                    <a:pt x="343" y="8374"/>
                  </a:cubicBezTo>
                  <a:lnTo>
                    <a:pt x="343" y="166"/>
                  </a:lnTo>
                  <a:cubicBezTo>
                    <a:pt x="343" y="77"/>
                    <a:pt x="26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8"/>
            <p:cNvSpPr/>
            <p:nvPr/>
          </p:nvSpPr>
          <p:spPr>
            <a:xfrm>
              <a:off x="1380450" y="700475"/>
              <a:ext cx="8600" cy="60750"/>
            </a:xfrm>
            <a:custGeom>
              <a:avLst/>
              <a:gdLst/>
              <a:ahLst/>
              <a:cxnLst/>
              <a:rect l="l" t="t" r="r" b="b"/>
              <a:pathLst>
                <a:path w="344" h="2430" extrusionOk="0">
                  <a:moveTo>
                    <a:pt x="159" y="1"/>
                  </a:moveTo>
                  <a:cubicBezTo>
                    <a:pt x="67" y="1"/>
                    <a:pt x="1" y="84"/>
                    <a:pt x="1" y="167"/>
                  </a:cubicBezTo>
                  <a:lnTo>
                    <a:pt x="1" y="2429"/>
                  </a:lnTo>
                  <a:lnTo>
                    <a:pt x="344" y="2429"/>
                  </a:lnTo>
                  <a:lnTo>
                    <a:pt x="344" y="167"/>
                  </a:lnTo>
                  <a:cubicBezTo>
                    <a:pt x="344" y="78"/>
                    <a:pt x="267" y="2"/>
                    <a:pt x="178" y="2"/>
                  </a:cubicBezTo>
                  <a:cubicBezTo>
                    <a:pt x="172" y="1"/>
                    <a:pt x="165" y="1"/>
                    <a:pt x="1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8"/>
            <p:cNvSpPr/>
            <p:nvPr/>
          </p:nvSpPr>
          <p:spPr>
            <a:xfrm>
              <a:off x="1380450" y="697650"/>
              <a:ext cx="8600" cy="63875"/>
            </a:xfrm>
            <a:custGeom>
              <a:avLst/>
              <a:gdLst/>
              <a:ahLst/>
              <a:cxnLst/>
              <a:rect l="l" t="t" r="r" b="b"/>
              <a:pathLst>
                <a:path w="344" h="2555" extrusionOk="0">
                  <a:moveTo>
                    <a:pt x="178" y="1"/>
                  </a:moveTo>
                  <a:cubicBezTo>
                    <a:pt x="115" y="1"/>
                    <a:pt x="64" y="39"/>
                    <a:pt x="39" y="90"/>
                  </a:cubicBezTo>
                  <a:cubicBezTo>
                    <a:pt x="13" y="115"/>
                    <a:pt x="1" y="141"/>
                    <a:pt x="1" y="166"/>
                  </a:cubicBezTo>
                  <a:lnTo>
                    <a:pt x="1" y="2555"/>
                  </a:lnTo>
                  <a:lnTo>
                    <a:pt x="344" y="2555"/>
                  </a:lnTo>
                  <a:lnTo>
                    <a:pt x="344" y="166"/>
                  </a:lnTo>
                  <a:cubicBezTo>
                    <a:pt x="344" y="141"/>
                    <a:pt x="331" y="115"/>
                    <a:pt x="318" y="90"/>
                  </a:cubicBezTo>
                  <a:cubicBezTo>
                    <a:pt x="293" y="39"/>
                    <a:pt x="229"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Audio 3">
            <a:hlinkClick r:id="" action="ppaction://media"/>
            <a:extLst>
              <a:ext uri="{FF2B5EF4-FFF2-40B4-BE49-F238E27FC236}">
                <a16:creationId xmlns:a16="http://schemas.microsoft.com/office/drawing/2014/main" id="{7552661C-E1EB-AB49-8CBA-3B68A7B5142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3995"/>
    </mc:Choice>
    <mc:Fallback>
      <p:transition spd="slow" advTm="23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roup Therapy Center for Mental Health by Slidesgo">
  <a:themeElements>
    <a:clrScheme name="Simple Light">
      <a:dk1>
        <a:srgbClr val="372549"/>
      </a:dk1>
      <a:lt1>
        <a:srgbClr val="EACDC2"/>
      </a:lt1>
      <a:dk2>
        <a:srgbClr val="F1E3D3"/>
      </a:dk2>
      <a:lt2>
        <a:srgbClr val="6D597A"/>
      </a:lt2>
      <a:accent1>
        <a:srgbClr val="774C60"/>
      </a:accent1>
      <a:accent2>
        <a:srgbClr val="B75D69"/>
      </a:accent2>
      <a:accent3>
        <a:srgbClr val="EAAC8B"/>
      </a:accent3>
      <a:accent4>
        <a:srgbClr val="F2D0A9"/>
      </a:accent4>
      <a:accent5>
        <a:srgbClr val="99C1B9"/>
      </a:accent5>
      <a:accent6>
        <a:srgbClr val="FFFFFF"/>
      </a:accent6>
      <a:hlink>
        <a:srgbClr val="3725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7614</TotalTime>
  <Words>3617</Words>
  <Application>Microsoft Macintosh PowerPoint</Application>
  <PresentationFormat>On-screen Show (16:9)</PresentationFormat>
  <Paragraphs>191</Paragraphs>
  <Slides>21</Slides>
  <Notes>21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Palanquin Dark SemiBold</vt:lpstr>
      <vt:lpstr>Catamaran</vt:lpstr>
      <vt:lpstr>Group Therapy Center for Mental Health by Slidesgo</vt:lpstr>
      <vt:lpstr>Caregiver Education &amp; Transgender Youth Healthcare</vt:lpstr>
      <vt:lpstr>TABLE OF CONTENTS</vt:lpstr>
      <vt:lpstr>01</vt:lpstr>
      <vt:lpstr>Transgender and Gender Expansive Youth (TGE)</vt:lpstr>
      <vt:lpstr>150,000</vt:lpstr>
      <vt:lpstr>ANXIETY</vt:lpstr>
      <vt:lpstr>—Travers et al., 2012</vt:lpstr>
      <vt:lpstr>CAREGIVER SUPPORT  + AFFIRMING CARE = PROTECTIVE FACTORS</vt:lpstr>
      <vt:lpstr>BEST PRACTICES</vt:lpstr>
      <vt:lpstr>SUPPORTING CAREGIVERS</vt:lpstr>
      <vt:lpstr>GAPS IN CARE</vt:lpstr>
      <vt:lpstr>LEGISLATION</vt:lpstr>
      <vt:lpstr>PROVIDER KNOWLEDGE</vt:lpstr>
      <vt:lpstr>PROVIDER SCARCITY</vt:lpstr>
      <vt:lpstr>OTHER BARRIERS TO CARE</vt:lpstr>
      <vt:lpstr>RECOMMENDATIONS</vt:lpstr>
      <vt:lpstr>ACCESS</vt:lpstr>
      <vt:lpstr>RESOURCES</vt:lpstr>
      <vt:lpstr>THANKS!</vt:lpstr>
      <vt:lpstr>REFERENCES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 Education &amp; Transgender Youth Healthcare</dc:title>
  <cp:lastModifiedBy>Microsoft Office User</cp:lastModifiedBy>
  <cp:revision>7</cp:revision>
  <dcterms:modified xsi:type="dcterms:W3CDTF">2022-04-05T00:15:21Z</dcterms:modified>
</cp:coreProperties>
</file>