
<file path=[Content_Types].xml><?xml version="1.0" encoding="utf-8"?>
<Types xmlns="http://schemas.openxmlformats.org/package/2006/content-types">
  <Default Extension="jpeg" ContentType="image/jpeg"/>
  <Default Extension="m4a" ContentType="audio/mp4"/>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7.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8.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3" r:id="rId1"/>
  </p:sldMasterIdLst>
  <p:notesMasterIdLst>
    <p:notesMasterId r:id="rId24"/>
  </p:notesMasterIdLst>
  <p:sldIdLst>
    <p:sldId id="257" r:id="rId2"/>
    <p:sldId id="261" r:id="rId3"/>
    <p:sldId id="274" r:id="rId4"/>
    <p:sldId id="275" r:id="rId5"/>
    <p:sldId id="282" r:id="rId6"/>
    <p:sldId id="277" r:id="rId7"/>
    <p:sldId id="263" r:id="rId8"/>
    <p:sldId id="264" r:id="rId9"/>
    <p:sldId id="265" r:id="rId10"/>
    <p:sldId id="267" r:id="rId11"/>
    <p:sldId id="266" r:id="rId12"/>
    <p:sldId id="278" r:id="rId13"/>
    <p:sldId id="279" r:id="rId14"/>
    <p:sldId id="281" r:id="rId15"/>
    <p:sldId id="269" r:id="rId16"/>
    <p:sldId id="270" r:id="rId17"/>
    <p:sldId id="271" r:id="rId18"/>
    <p:sldId id="272" r:id="rId19"/>
    <p:sldId id="283" r:id="rId20"/>
    <p:sldId id="268" r:id="rId21"/>
    <p:sldId id="284" r:id="rId22"/>
    <p:sldId id="262"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DB5787F-844D-53E0-94EA-3E6071F80715}" name="Collier, Natasha Butkevits" initials="CNB" userId="Collier, Natasha Butkevits" providerId="None"/>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B7D59C1-0EE8-4D92-9545-4E73A514EC15}" v="122" dt="2022-03-29T19:02:42.26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omble, Sarah" userId="S::sasar@ad.unc.edu::bf2b261f-d869-4c10-b50d-e954c936a115" providerId="AD" clId="Web-{CE667514-D4B0-D403-A0EA-942C7FE3BE26}"/>
    <pc:docChg chg="addSld delSld modSld sldOrd">
      <pc:chgData name="Womble, Sarah" userId="S::sasar@ad.unc.edu::bf2b261f-d869-4c10-b50d-e954c936a115" providerId="AD" clId="Web-{CE667514-D4B0-D403-A0EA-942C7FE3BE26}" dt="2022-03-17T10:14:23.579" v="1244" actId="14100"/>
      <pc:docMkLst>
        <pc:docMk/>
      </pc:docMkLst>
      <pc:sldChg chg="del">
        <pc:chgData name="Womble, Sarah" userId="S::sasar@ad.unc.edu::bf2b261f-d869-4c10-b50d-e954c936a115" providerId="AD" clId="Web-{CE667514-D4B0-D403-A0EA-942C7FE3BE26}" dt="2022-03-16T19:57:15.081" v="145"/>
        <pc:sldMkLst>
          <pc:docMk/>
          <pc:sldMk cId="1460243670" sldId="258"/>
        </pc:sldMkLst>
      </pc:sldChg>
      <pc:sldChg chg="modNotes">
        <pc:chgData name="Womble, Sarah" userId="S::sasar@ad.unc.edu::bf2b261f-d869-4c10-b50d-e954c936a115" providerId="AD" clId="Web-{CE667514-D4B0-D403-A0EA-942C7FE3BE26}" dt="2022-03-16T20:42:05.412" v="740"/>
        <pc:sldMkLst>
          <pc:docMk/>
          <pc:sldMk cId="995500113" sldId="259"/>
        </pc:sldMkLst>
      </pc:sldChg>
      <pc:sldChg chg="ord modNotes">
        <pc:chgData name="Womble, Sarah" userId="S::sasar@ad.unc.edu::bf2b261f-d869-4c10-b50d-e954c936a115" providerId="AD" clId="Web-{CE667514-D4B0-D403-A0EA-942C7FE3BE26}" dt="2022-03-16T20:20:54.545" v="691"/>
        <pc:sldMkLst>
          <pc:docMk/>
          <pc:sldMk cId="3087336136" sldId="261"/>
        </pc:sldMkLst>
      </pc:sldChg>
      <pc:sldChg chg="modSp">
        <pc:chgData name="Womble, Sarah" userId="S::sasar@ad.unc.edu::bf2b261f-d869-4c10-b50d-e954c936a115" providerId="AD" clId="Web-{CE667514-D4B0-D403-A0EA-942C7FE3BE26}" dt="2022-03-17T10:14:23.579" v="1244" actId="14100"/>
        <pc:sldMkLst>
          <pc:docMk/>
          <pc:sldMk cId="1010957084" sldId="268"/>
        </pc:sldMkLst>
        <pc:spChg chg="mod">
          <ac:chgData name="Womble, Sarah" userId="S::sasar@ad.unc.edu::bf2b261f-d869-4c10-b50d-e954c936a115" providerId="AD" clId="Web-{CE667514-D4B0-D403-A0EA-942C7FE3BE26}" dt="2022-03-17T10:14:23.579" v="1244" actId="14100"/>
          <ac:spMkLst>
            <pc:docMk/>
            <pc:sldMk cId="1010957084" sldId="268"/>
            <ac:spMk id="3" creationId="{3EAA65F5-CEC4-4FDA-B6C7-E23F9ADA525D}"/>
          </ac:spMkLst>
        </pc:spChg>
      </pc:sldChg>
      <pc:sldChg chg="addSp delSp modSp modNotes">
        <pc:chgData name="Womble, Sarah" userId="S::sasar@ad.unc.edu::bf2b261f-d869-4c10-b50d-e954c936a115" providerId="AD" clId="Web-{CE667514-D4B0-D403-A0EA-942C7FE3BE26}" dt="2022-03-16T23:50:31.566" v="1189"/>
        <pc:sldMkLst>
          <pc:docMk/>
          <pc:sldMk cId="3788151151" sldId="274"/>
        </pc:sldMkLst>
        <pc:spChg chg="mod">
          <ac:chgData name="Womble, Sarah" userId="S::sasar@ad.unc.edu::bf2b261f-d869-4c10-b50d-e954c936a115" providerId="AD" clId="Web-{CE667514-D4B0-D403-A0EA-942C7FE3BE26}" dt="2022-03-16T21:08:42.131" v="1051" actId="1076"/>
          <ac:spMkLst>
            <pc:docMk/>
            <pc:sldMk cId="3788151151" sldId="274"/>
            <ac:spMk id="2" creationId="{56338AD8-5F3E-420B-A521-EB8E0535C622}"/>
          </ac:spMkLst>
        </pc:spChg>
        <pc:spChg chg="add del mod">
          <ac:chgData name="Womble, Sarah" userId="S::sasar@ad.unc.edu::bf2b261f-d869-4c10-b50d-e954c936a115" providerId="AD" clId="Web-{CE667514-D4B0-D403-A0EA-942C7FE3BE26}" dt="2022-03-16T21:06:07.784" v="1037"/>
          <ac:spMkLst>
            <pc:docMk/>
            <pc:sldMk cId="3788151151" sldId="274"/>
            <ac:spMk id="3" creationId="{7E01C65F-9F3D-4171-B29D-B5AE9A7F9CE5}"/>
          </ac:spMkLst>
        </pc:spChg>
        <pc:spChg chg="mod">
          <ac:chgData name="Womble, Sarah" userId="S::sasar@ad.unc.edu::bf2b261f-d869-4c10-b50d-e954c936a115" providerId="AD" clId="Web-{CE667514-D4B0-D403-A0EA-942C7FE3BE26}" dt="2022-03-16T23:48:24.937" v="1169" actId="1076"/>
          <ac:spMkLst>
            <pc:docMk/>
            <pc:sldMk cId="3788151151" sldId="274"/>
            <ac:spMk id="6" creationId="{0C98C818-553A-4B51-AA5C-9359059A5828}"/>
          </ac:spMkLst>
        </pc:spChg>
        <pc:spChg chg="mod">
          <ac:chgData name="Womble, Sarah" userId="S::sasar@ad.unc.edu::bf2b261f-d869-4c10-b50d-e954c936a115" providerId="AD" clId="Web-{CE667514-D4B0-D403-A0EA-942C7FE3BE26}" dt="2022-03-16T21:15:05.873" v="1131" actId="14100"/>
          <ac:spMkLst>
            <pc:docMk/>
            <pc:sldMk cId="3788151151" sldId="274"/>
            <ac:spMk id="12" creationId="{B12B174E-A419-4AE1-B380-5137B38E5F0B}"/>
          </ac:spMkLst>
        </pc:spChg>
        <pc:spChg chg="mod">
          <ac:chgData name="Womble, Sarah" userId="S::sasar@ad.unc.edu::bf2b261f-d869-4c10-b50d-e954c936a115" providerId="AD" clId="Web-{CE667514-D4B0-D403-A0EA-942C7FE3BE26}" dt="2022-03-16T21:15:29.655" v="1137" actId="20577"/>
          <ac:spMkLst>
            <pc:docMk/>
            <pc:sldMk cId="3788151151" sldId="274"/>
            <ac:spMk id="17" creationId="{E5150A55-E012-4BA6-9A7A-8956433AFA71}"/>
          </ac:spMkLst>
        </pc:spChg>
        <pc:spChg chg="mod">
          <ac:chgData name="Womble, Sarah" userId="S::sasar@ad.unc.edu::bf2b261f-d869-4c10-b50d-e954c936a115" providerId="AD" clId="Web-{CE667514-D4B0-D403-A0EA-942C7FE3BE26}" dt="2022-03-16T21:16:03.343" v="1144" actId="20577"/>
          <ac:spMkLst>
            <pc:docMk/>
            <pc:sldMk cId="3788151151" sldId="274"/>
            <ac:spMk id="18" creationId="{11CF4DC3-D78D-4C5A-A1A2-776963717753}"/>
          </ac:spMkLst>
        </pc:spChg>
        <pc:graphicFrameChg chg="add mod modGraphic">
          <ac:chgData name="Womble, Sarah" userId="S::sasar@ad.unc.edu::bf2b261f-d869-4c10-b50d-e954c936a115" providerId="AD" clId="Web-{CE667514-D4B0-D403-A0EA-942C7FE3BE26}" dt="2022-03-16T23:50:31.566" v="1189"/>
          <ac:graphicFrameMkLst>
            <pc:docMk/>
            <pc:sldMk cId="3788151151" sldId="274"/>
            <ac:graphicFrameMk id="4" creationId="{0B001421-0EF2-4E83-8D5D-FC1D9E40BE31}"/>
          </ac:graphicFrameMkLst>
        </pc:graphicFrameChg>
        <pc:graphicFrameChg chg="mod modGraphic">
          <ac:chgData name="Womble, Sarah" userId="S::sasar@ad.unc.edu::bf2b261f-d869-4c10-b50d-e954c936a115" providerId="AD" clId="Web-{CE667514-D4B0-D403-A0EA-942C7FE3BE26}" dt="2022-03-16T23:48:36.297" v="1174"/>
          <ac:graphicFrameMkLst>
            <pc:docMk/>
            <pc:sldMk cId="3788151151" sldId="274"/>
            <ac:graphicFrameMk id="5" creationId="{7B7C11E5-578F-4FC1-80BA-588088C8CAC8}"/>
          </ac:graphicFrameMkLst>
        </pc:graphicFrameChg>
        <pc:picChg chg="mod">
          <ac:chgData name="Womble, Sarah" userId="S::sasar@ad.unc.edu::bf2b261f-d869-4c10-b50d-e954c936a115" providerId="AD" clId="Web-{CE667514-D4B0-D403-A0EA-942C7FE3BE26}" dt="2022-03-16T23:46:56.982" v="1154" actId="14100"/>
          <ac:picMkLst>
            <pc:docMk/>
            <pc:sldMk cId="3788151151" sldId="274"/>
            <ac:picMk id="10" creationId="{2029A59D-6151-4813-9CE6-5D23A466FA39}"/>
          </ac:picMkLst>
        </pc:picChg>
        <pc:picChg chg="mod">
          <ac:chgData name="Womble, Sarah" userId="S::sasar@ad.unc.edu::bf2b261f-d869-4c10-b50d-e954c936a115" providerId="AD" clId="Web-{CE667514-D4B0-D403-A0EA-942C7FE3BE26}" dt="2022-03-16T23:46:19.075" v="1149" actId="1076"/>
          <ac:picMkLst>
            <pc:docMk/>
            <pc:sldMk cId="3788151151" sldId="274"/>
            <ac:picMk id="11" creationId="{68579551-801A-467D-8F2F-08545B0453CB}"/>
          </ac:picMkLst>
        </pc:picChg>
        <pc:picChg chg="mod">
          <ac:chgData name="Womble, Sarah" userId="S::sasar@ad.unc.edu::bf2b261f-d869-4c10-b50d-e954c936a115" providerId="AD" clId="Web-{CE667514-D4B0-D403-A0EA-942C7FE3BE26}" dt="2022-03-16T23:46:37.700" v="1152" actId="14100"/>
          <ac:picMkLst>
            <pc:docMk/>
            <pc:sldMk cId="3788151151" sldId="274"/>
            <ac:picMk id="13" creationId="{C0FF2A55-8B7C-4FAF-92CD-304B2DA04EBE}"/>
          </ac:picMkLst>
        </pc:picChg>
      </pc:sldChg>
      <pc:sldChg chg="addSp modSp">
        <pc:chgData name="Womble, Sarah" userId="S::sasar@ad.unc.edu::bf2b261f-d869-4c10-b50d-e954c936a115" providerId="AD" clId="Web-{CE667514-D4B0-D403-A0EA-942C7FE3BE26}" dt="2022-03-16T23:52:45.772" v="1192" actId="1076"/>
        <pc:sldMkLst>
          <pc:docMk/>
          <pc:sldMk cId="2559082019" sldId="275"/>
        </pc:sldMkLst>
        <pc:spChg chg="mod">
          <ac:chgData name="Womble, Sarah" userId="S::sasar@ad.unc.edu::bf2b261f-d869-4c10-b50d-e954c936a115" providerId="AD" clId="Web-{CE667514-D4B0-D403-A0EA-942C7FE3BE26}" dt="2022-03-16T23:52:45.772" v="1192" actId="1076"/>
          <ac:spMkLst>
            <pc:docMk/>
            <pc:sldMk cId="2559082019" sldId="275"/>
            <ac:spMk id="2" creationId="{4CC9C4A0-B9AA-439D-9068-5C659ADBAB49}"/>
          </ac:spMkLst>
        </pc:spChg>
        <pc:spChg chg="mod">
          <ac:chgData name="Womble, Sarah" userId="S::sasar@ad.unc.edu::bf2b261f-d869-4c10-b50d-e954c936a115" providerId="AD" clId="Web-{CE667514-D4B0-D403-A0EA-942C7FE3BE26}" dt="2022-03-16T19:19:46.107" v="127" actId="1076"/>
          <ac:spMkLst>
            <pc:docMk/>
            <pc:sldMk cId="2559082019" sldId="275"/>
            <ac:spMk id="3" creationId="{9254F2F9-A52D-406B-9657-18EE5953F8B3}"/>
          </ac:spMkLst>
        </pc:spChg>
        <pc:spChg chg="add mod">
          <ac:chgData name="Womble, Sarah" userId="S::sasar@ad.unc.edu::bf2b261f-d869-4c10-b50d-e954c936a115" providerId="AD" clId="Web-{CE667514-D4B0-D403-A0EA-942C7FE3BE26}" dt="2022-03-16T12:54:05.657" v="123" actId="1076"/>
          <ac:spMkLst>
            <pc:docMk/>
            <pc:sldMk cId="2559082019" sldId="275"/>
            <ac:spMk id="5" creationId="{57846405-1B5A-4B04-84B8-07EAB1671332}"/>
          </ac:spMkLst>
        </pc:spChg>
        <pc:graphicFrameChg chg="mod modGraphic">
          <ac:chgData name="Womble, Sarah" userId="S::sasar@ad.unc.edu::bf2b261f-d869-4c10-b50d-e954c936a115" providerId="AD" clId="Web-{CE667514-D4B0-D403-A0EA-942C7FE3BE26}" dt="2022-03-16T12:53:42.234" v="117"/>
          <ac:graphicFrameMkLst>
            <pc:docMk/>
            <pc:sldMk cId="2559082019" sldId="275"/>
            <ac:graphicFrameMk id="4" creationId="{D277EBC7-AF0F-45DD-9AFD-E05B294C2F48}"/>
          </ac:graphicFrameMkLst>
        </pc:graphicFrameChg>
      </pc:sldChg>
      <pc:sldChg chg="addSp delSp modSp add del">
        <pc:chgData name="Womble, Sarah" userId="S::sasar@ad.unc.edu::bf2b261f-d869-4c10-b50d-e954c936a115" providerId="AD" clId="Web-{CE667514-D4B0-D403-A0EA-942C7FE3BE26}" dt="2022-03-17T00:11:27.571" v="1240"/>
        <pc:sldMkLst>
          <pc:docMk/>
          <pc:sldMk cId="3960096971" sldId="276"/>
        </pc:sldMkLst>
        <pc:spChg chg="del mod">
          <ac:chgData name="Womble, Sarah" userId="S::sasar@ad.unc.edu::bf2b261f-d869-4c10-b50d-e954c936a115" providerId="AD" clId="Web-{CE667514-D4B0-D403-A0EA-942C7FE3BE26}" dt="2022-03-17T00:01:46.240" v="1200"/>
          <ac:spMkLst>
            <pc:docMk/>
            <pc:sldMk cId="3960096971" sldId="276"/>
            <ac:spMk id="2" creationId="{053B1589-6A3D-5F40-B8AA-42A57C407546}"/>
          </ac:spMkLst>
        </pc:spChg>
        <pc:spChg chg="add mod">
          <ac:chgData name="Womble, Sarah" userId="S::sasar@ad.unc.edu::bf2b261f-d869-4c10-b50d-e954c936a115" providerId="AD" clId="Web-{CE667514-D4B0-D403-A0EA-942C7FE3BE26}" dt="2022-03-17T00:01:46.240" v="1200"/>
          <ac:spMkLst>
            <pc:docMk/>
            <pc:sldMk cId="3960096971" sldId="276"/>
            <ac:spMk id="4" creationId="{1F8A63CB-6701-4F2F-A609-57B8667B2721}"/>
          </ac:spMkLst>
        </pc:spChg>
        <pc:spChg chg="add del mod">
          <ac:chgData name="Womble, Sarah" userId="S::sasar@ad.unc.edu::bf2b261f-d869-4c10-b50d-e954c936a115" providerId="AD" clId="Web-{CE667514-D4B0-D403-A0EA-942C7FE3BE26}" dt="2022-03-17T00:02:22.038" v="1203"/>
          <ac:spMkLst>
            <pc:docMk/>
            <pc:sldMk cId="3960096971" sldId="276"/>
            <ac:spMk id="7" creationId="{96C2B4BC-7423-46A3-9598-7098E54827CA}"/>
          </ac:spMkLst>
        </pc:spChg>
        <pc:spChg chg="del mod">
          <ac:chgData name="Womble, Sarah" userId="S::sasar@ad.unc.edu::bf2b261f-d869-4c10-b50d-e954c936a115" providerId="AD" clId="Web-{CE667514-D4B0-D403-A0EA-942C7FE3BE26}" dt="2022-03-17T00:01:48.740" v="1202"/>
          <ac:spMkLst>
            <pc:docMk/>
            <pc:sldMk cId="3960096971" sldId="276"/>
            <ac:spMk id="10" creationId="{2492EA28-335A-4B71-8C03-8118DE493570}"/>
          </ac:spMkLst>
        </pc:spChg>
        <pc:picChg chg="del">
          <ac:chgData name="Womble, Sarah" userId="S::sasar@ad.unc.edu::bf2b261f-d869-4c10-b50d-e954c936a115" providerId="AD" clId="Web-{CE667514-D4B0-D403-A0EA-942C7FE3BE26}" dt="2022-03-17T00:01:37.099" v="1198"/>
          <ac:picMkLst>
            <pc:docMk/>
            <pc:sldMk cId="3960096971" sldId="276"/>
            <ac:picMk id="6" creationId="{0C201796-7367-544C-A4D9-24A83948CC18}"/>
          </ac:picMkLst>
        </pc:picChg>
        <pc:picChg chg="add mod ord">
          <ac:chgData name="Womble, Sarah" userId="S::sasar@ad.unc.edu::bf2b261f-d869-4c10-b50d-e954c936a115" providerId="AD" clId="Web-{CE667514-D4B0-D403-A0EA-942C7FE3BE26}" dt="2022-03-17T00:02:22.038" v="1203"/>
          <ac:picMkLst>
            <pc:docMk/>
            <pc:sldMk cId="3960096971" sldId="276"/>
            <ac:picMk id="8" creationId="{9D02D6F4-0428-4B09-9805-A60332CBA41E}"/>
          </ac:picMkLst>
        </pc:picChg>
        <pc:picChg chg="add del mod">
          <ac:chgData name="Womble, Sarah" userId="S::sasar@ad.unc.edu::bf2b261f-d869-4c10-b50d-e954c936a115" providerId="AD" clId="Web-{CE667514-D4B0-D403-A0EA-942C7FE3BE26}" dt="2022-03-17T00:03:05.383" v="1206"/>
          <ac:picMkLst>
            <pc:docMk/>
            <pc:sldMk cId="3960096971" sldId="276"/>
            <ac:picMk id="9" creationId="{3F3C8A00-8358-404B-8A4E-71D931F6CD26}"/>
          </ac:picMkLst>
        </pc:picChg>
        <pc:picChg chg="add del mod">
          <ac:chgData name="Womble, Sarah" userId="S::sasar@ad.unc.edu::bf2b261f-d869-4c10-b50d-e954c936a115" providerId="AD" clId="Web-{CE667514-D4B0-D403-A0EA-942C7FE3BE26}" dt="2022-03-17T00:03:32.305" v="1208"/>
          <ac:picMkLst>
            <pc:docMk/>
            <pc:sldMk cId="3960096971" sldId="276"/>
            <ac:picMk id="11" creationId="{62D70B4A-AA6E-4127-98F7-6A31861CAF9D}"/>
          </ac:picMkLst>
        </pc:picChg>
      </pc:sldChg>
      <pc:sldChg chg="addSp modSp add">
        <pc:chgData name="Womble, Sarah" userId="S::sasar@ad.unc.edu::bf2b261f-d869-4c10-b50d-e954c936a115" providerId="AD" clId="Web-{CE667514-D4B0-D403-A0EA-942C7FE3BE26}" dt="2022-03-17T00:10:56.477" v="1239" actId="1076"/>
        <pc:sldMkLst>
          <pc:docMk/>
          <pc:sldMk cId="2148891153" sldId="277"/>
        </pc:sldMkLst>
        <pc:spChg chg="mod">
          <ac:chgData name="Womble, Sarah" userId="S::sasar@ad.unc.edu::bf2b261f-d869-4c10-b50d-e954c936a115" providerId="AD" clId="Web-{CE667514-D4B0-D403-A0EA-942C7FE3BE26}" dt="2022-03-17T00:10:43.523" v="1237" actId="1076"/>
          <ac:spMkLst>
            <pc:docMk/>
            <pc:sldMk cId="2148891153" sldId="277"/>
            <ac:spMk id="2" creationId="{053B1589-6A3D-5F40-B8AA-42A57C407546}"/>
          </ac:spMkLst>
        </pc:spChg>
        <pc:spChg chg="add mod ord">
          <ac:chgData name="Womble, Sarah" userId="S::sasar@ad.unc.edu::bf2b261f-d869-4c10-b50d-e954c936a115" providerId="AD" clId="Web-{CE667514-D4B0-D403-A0EA-942C7FE3BE26}" dt="2022-03-17T00:10:50.320" v="1238" actId="1076"/>
          <ac:spMkLst>
            <pc:docMk/>
            <pc:sldMk cId="2148891153" sldId="277"/>
            <ac:spMk id="3" creationId="{9EBAEA37-EFDB-4BA2-AA8E-B23148F832FA}"/>
          </ac:spMkLst>
        </pc:spChg>
        <pc:spChg chg="mod">
          <ac:chgData name="Womble, Sarah" userId="S::sasar@ad.unc.edu::bf2b261f-d869-4c10-b50d-e954c936a115" providerId="AD" clId="Web-{CE667514-D4B0-D403-A0EA-942C7FE3BE26}" dt="2022-03-17T00:10:56.477" v="1239" actId="1076"/>
          <ac:spMkLst>
            <pc:docMk/>
            <pc:sldMk cId="2148891153" sldId="277"/>
            <ac:spMk id="10" creationId="{2492EA28-335A-4B71-8C03-8118DE493570}"/>
          </ac:spMkLst>
        </pc:spChg>
      </pc:sldChg>
    </pc:docChg>
  </pc:docChgLst>
  <pc:docChgLst>
    <pc:chgData name="Gladstone, Anne" userId="4ed08ab1-2a91-4ab9-a9d9-330dc2e58dca" providerId="ADAL" clId="{E2C7E79A-B9CD-004C-99BC-6904B93FFAFC}"/>
    <pc:docChg chg="modSld">
      <pc:chgData name="Gladstone, Anne" userId="4ed08ab1-2a91-4ab9-a9d9-330dc2e58dca" providerId="ADAL" clId="{E2C7E79A-B9CD-004C-99BC-6904B93FFAFC}" dt="2022-03-22T22:56:01.836" v="7"/>
      <pc:docMkLst>
        <pc:docMk/>
      </pc:docMkLst>
      <pc:sldChg chg="addSp modSp mod modAnim">
        <pc:chgData name="Gladstone, Anne" userId="4ed08ab1-2a91-4ab9-a9d9-330dc2e58dca" providerId="ADAL" clId="{E2C7E79A-B9CD-004C-99BC-6904B93FFAFC}" dt="2022-03-22T22:47:45.071" v="2" actId="1076"/>
        <pc:sldMkLst>
          <pc:docMk/>
          <pc:sldMk cId="219627918" sldId="269"/>
        </pc:sldMkLst>
        <pc:picChg chg="add mod">
          <ac:chgData name="Gladstone, Anne" userId="4ed08ab1-2a91-4ab9-a9d9-330dc2e58dca" providerId="ADAL" clId="{E2C7E79A-B9CD-004C-99BC-6904B93FFAFC}" dt="2022-03-22T22:47:45.071" v="2" actId="1076"/>
          <ac:picMkLst>
            <pc:docMk/>
            <pc:sldMk cId="219627918" sldId="269"/>
            <ac:picMk id="4" creationId="{7648677F-1687-9F43-8A41-6F692EEBA7F3}"/>
          </ac:picMkLst>
        </pc:picChg>
      </pc:sldChg>
      <pc:sldChg chg="addSp modSp mod modAnim">
        <pc:chgData name="Gladstone, Anne" userId="4ed08ab1-2a91-4ab9-a9d9-330dc2e58dca" providerId="ADAL" clId="{E2C7E79A-B9CD-004C-99BC-6904B93FFAFC}" dt="2022-03-22T22:51:05.552" v="4" actId="1076"/>
        <pc:sldMkLst>
          <pc:docMk/>
          <pc:sldMk cId="1893490506" sldId="270"/>
        </pc:sldMkLst>
        <pc:picChg chg="add mod">
          <ac:chgData name="Gladstone, Anne" userId="4ed08ab1-2a91-4ab9-a9d9-330dc2e58dca" providerId="ADAL" clId="{E2C7E79A-B9CD-004C-99BC-6904B93FFAFC}" dt="2022-03-22T22:51:05.552" v="4" actId="1076"/>
          <ac:picMkLst>
            <pc:docMk/>
            <pc:sldMk cId="1893490506" sldId="270"/>
            <ac:picMk id="3" creationId="{0A9FE574-3FC8-3642-A1E5-7BEC5933344C}"/>
          </ac:picMkLst>
        </pc:picChg>
      </pc:sldChg>
      <pc:sldChg chg="addSp modSp mod modAnim">
        <pc:chgData name="Gladstone, Anne" userId="4ed08ab1-2a91-4ab9-a9d9-330dc2e58dca" providerId="ADAL" clId="{E2C7E79A-B9CD-004C-99BC-6904B93FFAFC}" dt="2022-03-22T22:54:03.397" v="6" actId="1076"/>
        <pc:sldMkLst>
          <pc:docMk/>
          <pc:sldMk cId="916455300" sldId="271"/>
        </pc:sldMkLst>
        <pc:picChg chg="add mod">
          <ac:chgData name="Gladstone, Anne" userId="4ed08ab1-2a91-4ab9-a9d9-330dc2e58dca" providerId="ADAL" clId="{E2C7E79A-B9CD-004C-99BC-6904B93FFAFC}" dt="2022-03-22T22:54:03.397" v="6" actId="1076"/>
          <ac:picMkLst>
            <pc:docMk/>
            <pc:sldMk cId="916455300" sldId="271"/>
            <ac:picMk id="3" creationId="{41B17158-45C0-B04C-B7DC-99465E5B5798}"/>
          </ac:picMkLst>
        </pc:picChg>
      </pc:sldChg>
      <pc:sldChg chg="addSp modSp modAnim">
        <pc:chgData name="Gladstone, Anne" userId="4ed08ab1-2a91-4ab9-a9d9-330dc2e58dca" providerId="ADAL" clId="{E2C7E79A-B9CD-004C-99BC-6904B93FFAFC}" dt="2022-03-22T22:56:01.836" v="7"/>
        <pc:sldMkLst>
          <pc:docMk/>
          <pc:sldMk cId="3099278925" sldId="272"/>
        </pc:sldMkLst>
        <pc:picChg chg="add mod">
          <ac:chgData name="Gladstone, Anne" userId="4ed08ab1-2a91-4ab9-a9d9-330dc2e58dca" providerId="ADAL" clId="{E2C7E79A-B9CD-004C-99BC-6904B93FFAFC}" dt="2022-03-22T22:56:01.836" v="7"/>
          <ac:picMkLst>
            <pc:docMk/>
            <pc:sldMk cId="3099278925" sldId="272"/>
            <ac:picMk id="3" creationId="{76349FCC-7A9F-5141-AFC6-DE6996908B80}"/>
          </ac:picMkLst>
        </pc:picChg>
      </pc:sldChg>
    </pc:docChg>
  </pc:docChgLst>
  <pc:docChgLst>
    <pc:chgData name="Womble, Sarah" userId="S::sasar@ad.unc.edu::bf2b261f-d869-4c10-b50d-e954c936a115" providerId="AD" clId="Web-{8361B228-9EB2-40B4-AF69-31CCE12376C2}"/>
    <pc:docChg chg="addSld modSld">
      <pc:chgData name="Womble, Sarah" userId="S::sasar@ad.unc.edu::bf2b261f-d869-4c10-b50d-e954c936a115" providerId="AD" clId="Web-{8361B228-9EB2-40B4-AF69-31CCE12376C2}" dt="2022-01-12T01:40:06.801" v="28" actId="20577"/>
      <pc:docMkLst>
        <pc:docMk/>
      </pc:docMkLst>
      <pc:sldChg chg="modSp new">
        <pc:chgData name="Womble, Sarah" userId="S::sasar@ad.unc.edu::bf2b261f-d869-4c10-b50d-e954c936a115" providerId="AD" clId="Web-{8361B228-9EB2-40B4-AF69-31CCE12376C2}" dt="2022-01-12T01:40:06.801" v="28" actId="20577"/>
        <pc:sldMkLst>
          <pc:docMk/>
          <pc:sldMk cId="1253460037" sldId="257"/>
        </pc:sldMkLst>
        <pc:spChg chg="mod">
          <ac:chgData name="Womble, Sarah" userId="S::sasar@ad.unc.edu::bf2b261f-d869-4c10-b50d-e954c936a115" providerId="AD" clId="Web-{8361B228-9EB2-40B4-AF69-31CCE12376C2}" dt="2022-01-12T01:37:33.782" v="4" actId="20577"/>
          <ac:spMkLst>
            <pc:docMk/>
            <pc:sldMk cId="1253460037" sldId="257"/>
            <ac:spMk id="2" creationId="{BA36C636-2C0B-4B04-A95B-FBD21031CE44}"/>
          </ac:spMkLst>
        </pc:spChg>
        <pc:spChg chg="mod">
          <ac:chgData name="Womble, Sarah" userId="S::sasar@ad.unc.edu::bf2b261f-d869-4c10-b50d-e954c936a115" providerId="AD" clId="Web-{8361B228-9EB2-40B4-AF69-31CCE12376C2}" dt="2022-01-12T01:40:06.801" v="28" actId="20577"/>
          <ac:spMkLst>
            <pc:docMk/>
            <pc:sldMk cId="1253460037" sldId="257"/>
            <ac:spMk id="3" creationId="{C853706E-BCA0-47A9-A750-D6B6B4337ACD}"/>
          </ac:spMkLst>
        </pc:spChg>
      </pc:sldChg>
    </pc:docChg>
  </pc:docChgLst>
  <pc:docChgLst>
    <pc:chgData name="Grindstaff, Taylor Mcdougal" userId="S::grindtm@ad.unc.edu::7b3c3ea4-546a-40f0-9c82-74c483812803" providerId="AD" clId="Web-{320BDECF-C7F8-0ED6-DD9E-F34862911616}"/>
    <pc:docChg chg="delSld">
      <pc:chgData name="Grindstaff, Taylor Mcdougal" userId="S::grindtm@ad.unc.edu::7b3c3ea4-546a-40f0-9c82-74c483812803" providerId="AD" clId="Web-{320BDECF-C7F8-0ED6-DD9E-F34862911616}" dt="2022-01-27T23:11:55.330" v="0"/>
      <pc:docMkLst>
        <pc:docMk/>
      </pc:docMkLst>
      <pc:sldChg chg="del">
        <pc:chgData name="Grindstaff, Taylor Mcdougal" userId="S::grindtm@ad.unc.edu::7b3c3ea4-546a-40f0-9c82-74c483812803" providerId="AD" clId="Web-{320BDECF-C7F8-0ED6-DD9E-F34862911616}" dt="2022-01-27T23:11:55.330" v="0"/>
        <pc:sldMkLst>
          <pc:docMk/>
          <pc:sldMk cId="109857222" sldId="256"/>
        </pc:sldMkLst>
      </pc:sldChg>
    </pc:docChg>
  </pc:docChgLst>
  <pc:docChgLst>
    <pc:chgData name="Gladstone, Anne" userId="S::agladsto@ad.unc.edu::4ed08ab1-2a91-4ab9-a9d9-330dc2e58dca" providerId="AD" clId="Web-{12E8094D-03B9-BA79-098B-AE58CFB49092}"/>
    <pc:docChg chg="addSld modSld">
      <pc:chgData name="Gladstone, Anne" userId="S::agladsto@ad.unc.edu::4ed08ab1-2a91-4ab9-a9d9-330dc2e58dca" providerId="AD" clId="Web-{12E8094D-03B9-BA79-098B-AE58CFB49092}" dt="2022-03-08T19:05:13.078" v="1893" actId="20577"/>
      <pc:docMkLst>
        <pc:docMk/>
      </pc:docMkLst>
      <pc:sldChg chg="addSp delSp modSp">
        <pc:chgData name="Gladstone, Anne" userId="S::agladsto@ad.unc.edu::4ed08ab1-2a91-4ab9-a9d9-330dc2e58dca" providerId="AD" clId="Web-{12E8094D-03B9-BA79-098B-AE58CFB49092}" dt="2022-03-08T17:49:37.344" v="1"/>
        <pc:sldMkLst>
          <pc:docMk/>
          <pc:sldMk cId="3483277342" sldId="257"/>
        </pc:sldMkLst>
        <pc:spChg chg="add del mod">
          <ac:chgData name="Gladstone, Anne" userId="S::agladsto@ad.unc.edu::4ed08ab1-2a91-4ab9-a9d9-330dc2e58dca" providerId="AD" clId="Web-{12E8094D-03B9-BA79-098B-AE58CFB49092}" dt="2022-03-08T17:49:37.344" v="1"/>
          <ac:spMkLst>
            <pc:docMk/>
            <pc:sldMk cId="3483277342" sldId="257"/>
            <ac:spMk id="3" creationId="{30BAFA2D-FFE2-46FA-9AC1-A8F3B42502C4}"/>
          </ac:spMkLst>
        </pc:spChg>
        <pc:picChg chg="add del">
          <ac:chgData name="Gladstone, Anne" userId="S::agladsto@ad.unc.edu::4ed08ab1-2a91-4ab9-a9d9-330dc2e58dca" providerId="AD" clId="Web-{12E8094D-03B9-BA79-098B-AE58CFB49092}" dt="2022-03-08T17:49:37.344" v="1"/>
          <ac:picMkLst>
            <pc:docMk/>
            <pc:sldMk cId="3483277342" sldId="257"/>
            <ac:picMk id="4" creationId="{832FF0CE-3FE0-4941-97F6-3FDC2ED0B5E6}"/>
          </ac:picMkLst>
        </pc:picChg>
      </pc:sldChg>
      <pc:sldChg chg="modSp new">
        <pc:chgData name="Gladstone, Anne" userId="S::agladsto@ad.unc.edu::4ed08ab1-2a91-4ab9-a9d9-330dc2e58dca" providerId="AD" clId="Web-{12E8094D-03B9-BA79-098B-AE58CFB49092}" dt="2022-03-08T18:27:47.813" v="582" actId="20577"/>
        <pc:sldMkLst>
          <pc:docMk/>
          <pc:sldMk cId="219627918" sldId="269"/>
        </pc:sldMkLst>
        <pc:spChg chg="mod">
          <ac:chgData name="Gladstone, Anne" userId="S::agladsto@ad.unc.edu::4ed08ab1-2a91-4ab9-a9d9-330dc2e58dca" providerId="AD" clId="Web-{12E8094D-03B9-BA79-098B-AE58CFB49092}" dt="2022-03-08T18:20:09.097" v="26" actId="20577"/>
          <ac:spMkLst>
            <pc:docMk/>
            <pc:sldMk cId="219627918" sldId="269"/>
            <ac:spMk id="2" creationId="{193BD54B-D3CB-4251-BE8B-52A384269345}"/>
          </ac:spMkLst>
        </pc:spChg>
        <pc:spChg chg="mod">
          <ac:chgData name="Gladstone, Anne" userId="S::agladsto@ad.unc.edu::4ed08ab1-2a91-4ab9-a9d9-330dc2e58dca" providerId="AD" clId="Web-{12E8094D-03B9-BA79-098B-AE58CFB49092}" dt="2022-03-08T18:27:47.813" v="582" actId="20577"/>
          <ac:spMkLst>
            <pc:docMk/>
            <pc:sldMk cId="219627918" sldId="269"/>
            <ac:spMk id="3" creationId="{DAF0898F-AB05-4949-9F13-645F1A5C0B88}"/>
          </ac:spMkLst>
        </pc:spChg>
      </pc:sldChg>
      <pc:sldChg chg="modSp new">
        <pc:chgData name="Gladstone, Anne" userId="S::agladsto@ad.unc.edu::4ed08ab1-2a91-4ab9-a9d9-330dc2e58dca" providerId="AD" clId="Web-{12E8094D-03B9-BA79-098B-AE58CFB49092}" dt="2022-03-08T19:02:48.433" v="1756" actId="20577"/>
        <pc:sldMkLst>
          <pc:docMk/>
          <pc:sldMk cId="1893490506" sldId="270"/>
        </pc:sldMkLst>
        <pc:spChg chg="mod">
          <ac:chgData name="Gladstone, Anne" userId="S::agladsto@ad.unc.edu::4ed08ab1-2a91-4ab9-a9d9-330dc2e58dca" providerId="AD" clId="Web-{12E8094D-03B9-BA79-098B-AE58CFB49092}" dt="2022-03-08T18:29:21.644" v="603" actId="20577"/>
          <ac:spMkLst>
            <pc:docMk/>
            <pc:sldMk cId="1893490506" sldId="270"/>
            <ac:spMk id="2" creationId="{B62FECFE-EAFB-47FE-8763-F1F036CE2C8E}"/>
          </ac:spMkLst>
        </pc:spChg>
        <pc:spChg chg="mod">
          <ac:chgData name="Gladstone, Anne" userId="S::agladsto@ad.unc.edu::4ed08ab1-2a91-4ab9-a9d9-330dc2e58dca" providerId="AD" clId="Web-{12E8094D-03B9-BA79-098B-AE58CFB49092}" dt="2022-03-08T19:02:48.433" v="1756" actId="20577"/>
          <ac:spMkLst>
            <pc:docMk/>
            <pc:sldMk cId="1893490506" sldId="270"/>
            <ac:spMk id="3" creationId="{3833EFC4-0C38-4C26-A199-E5D67A42E999}"/>
          </ac:spMkLst>
        </pc:spChg>
      </pc:sldChg>
      <pc:sldChg chg="modSp new">
        <pc:chgData name="Gladstone, Anne" userId="S::agladsto@ad.unc.edu::4ed08ab1-2a91-4ab9-a9d9-330dc2e58dca" providerId="AD" clId="Web-{12E8094D-03B9-BA79-098B-AE58CFB49092}" dt="2022-03-08T18:54:30.138" v="1377" actId="20577"/>
        <pc:sldMkLst>
          <pc:docMk/>
          <pc:sldMk cId="916455300" sldId="271"/>
        </pc:sldMkLst>
        <pc:spChg chg="mod">
          <ac:chgData name="Gladstone, Anne" userId="S::agladsto@ad.unc.edu::4ed08ab1-2a91-4ab9-a9d9-330dc2e58dca" providerId="AD" clId="Web-{12E8094D-03B9-BA79-098B-AE58CFB49092}" dt="2022-03-08T18:54:30.138" v="1377" actId="20577"/>
          <ac:spMkLst>
            <pc:docMk/>
            <pc:sldMk cId="916455300" sldId="271"/>
            <ac:spMk id="2" creationId="{255BF0AF-D7F8-4C2E-AE7A-987D244FE377}"/>
          </ac:spMkLst>
        </pc:spChg>
        <pc:spChg chg="mod">
          <ac:chgData name="Gladstone, Anne" userId="S::agladsto@ad.unc.edu::4ed08ab1-2a91-4ab9-a9d9-330dc2e58dca" providerId="AD" clId="Web-{12E8094D-03B9-BA79-098B-AE58CFB49092}" dt="2022-03-08T18:48:50.285" v="1374" actId="20577"/>
          <ac:spMkLst>
            <pc:docMk/>
            <pc:sldMk cId="916455300" sldId="271"/>
            <ac:spMk id="3" creationId="{8534B4B9-187B-48C3-8AAB-8FB0C622D815}"/>
          </ac:spMkLst>
        </pc:spChg>
      </pc:sldChg>
      <pc:sldChg chg="modSp new">
        <pc:chgData name="Gladstone, Anne" userId="S::agladsto@ad.unc.edu::4ed08ab1-2a91-4ab9-a9d9-330dc2e58dca" providerId="AD" clId="Web-{12E8094D-03B9-BA79-098B-AE58CFB49092}" dt="2022-03-08T19:05:13.078" v="1893" actId="20577"/>
        <pc:sldMkLst>
          <pc:docMk/>
          <pc:sldMk cId="3099278925" sldId="272"/>
        </pc:sldMkLst>
        <pc:spChg chg="mod">
          <ac:chgData name="Gladstone, Anne" userId="S::agladsto@ad.unc.edu::4ed08ab1-2a91-4ab9-a9d9-330dc2e58dca" providerId="AD" clId="Web-{12E8094D-03B9-BA79-098B-AE58CFB49092}" dt="2022-03-08T18:55:59.344" v="1392" actId="20577"/>
          <ac:spMkLst>
            <pc:docMk/>
            <pc:sldMk cId="3099278925" sldId="272"/>
            <ac:spMk id="2" creationId="{9C028422-4343-4026-AE16-24D054F92E4D}"/>
          </ac:spMkLst>
        </pc:spChg>
        <pc:spChg chg="mod">
          <ac:chgData name="Gladstone, Anne" userId="S::agladsto@ad.unc.edu::4ed08ab1-2a91-4ab9-a9d9-330dc2e58dca" providerId="AD" clId="Web-{12E8094D-03B9-BA79-098B-AE58CFB49092}" dt="2022-03-08T19:05:13.078" v="1893" actId="20577"/>
          <ac:spMkLst>
            <pc:docMk/>
            <pc:sldMk cId="3099278925" sldId="272"/>
            <ac:spMk id="3" creationId="{F14F17D1-F535-4E9E-AB71-AEAFEEDDC0F2}"/>
          </ac:spMkLst>
        </pc:spChg>
      </pc:sldChg>
    </pc:docChg>
  </pc:docChgLst>
  <pc:docChgLst>
    <pc:chgData name="Gladstone, Anne" userId="S::agladsto@ad.unc.edu::4ed08ab1-2a91-4ab9-a9d9-330dc2e58dca" providerId="AD" clId="Web-{6BA0422D-9868-402F-ADFF-BDEA7E18B1B1}"/>
    <pc:docChg chg="addSld modSld">
      <pc:chgData name="Gladstone, Anne" userId="S::agladsto@ad.unc.edu::4ed08ab1-2a91-4ab9-a9d9-330dc2e58dca" providerId="AD" clId="Web-{6BA0422D-9868-402F-ADFF-BDEA7E18B1B1}" dt="2022-01-06T21:27:19.494" v="8" actId="20577"/>
      <pc:docMkLst>
        <pc:docMk/>
      </pc:docMkLst>
      <pc:sldChg chg="modSp">
        <pc:chgData name="Gladstone, Anne" userId="S::agladsto@ad.unc.edu::4ed08ab1-2a91-4ab9-a9d9-330dc2e58dca" providerId="AD" clId="Web-{6BA0422D-9868-402F-ADFF-BDEA7E18B1B1}" dt="2022-01-06T21:27:09.072" v="0" actId="20577"/>
        <pc:sldMkLst>
          <pc:docMk/>
          <pc:sldMk cId="109857222" sldId="256"/>
        </pc:sldMkLst>
        <pc:spChg chg="mod">
          <ac:chgData name="Gladstone, Anne" userId="S::agladsto@ad.unc.edu::4ed08ab1-2a91-4ab9-a9d9-330dc2e58dca" providerId="AD" clId="Web-{6BA0422D-9868-402F-ADFF-BDEA7E18B1B1}" dt="2022-01-06T21:27:09.072" v="0" actId="20577"/>
          <ac:spMkLst>
            <pc:docMk/>
            <pc:sldMk cId="109857222" sldId="256"/>
            <ac:spMk id="2" creationId="{00000000-0000-0000-0000-000000000000}"/>
          </ac:spMkLst>
        </pc:spChg>
      </pc:sldChg>
      <pc:sldChg chg="modSp new">
        <pc:chgData name="Gladstone, Anne" userId="S::agladsto@ad.unc.edu::4ed08ab1-2a91-4ab9-a9d9-330dc2e58dca" providerId="AD" clId="Web-{6BA0422D-9868-402F-ADFF-BDEA7E18B1B1}" dt="2022-01-06T21:27:19.494" v="8" actId="20577"/>
        <pc:sldMkLst>
          <pc:docMk/>
          <pc:sldMk cId="4007472683" sldId="257"/>
        </pc:sldMkLst>
        <pc:spChg chg="mod">
          <ac:chgData name="Gladstone, Anne" userId="S::agladsto@ad.unc.edu::4ed08ab1-2a91-4ab9-a9d9-330dc2e58dca" providerId="AD" clId="Web-{6BA0422D-9868-402F-ADFF-BDEA7E18B1B1}" dt="2022-01-06T21:27:19.494" v="8" actId="20577"/>
          <ac:spMkLst>
            <pc:docMk/>
            <pc:sldMk cId="4007472683" sldId="257"/>
            <ac:spMk id="3" creationId="{EF9DAE0C-327B-4749-BE37-F6ABD05F3B80}"/>
          </ac:spMkLst>
        </pc:spChg>
      </pc:sldChg>
    </pc:docChg>
  </pc:docChgLst>
  <pc:docChgLst>
    <pc:chgData name="Grindstaff, Taylor Mcdougal" userId="7b3c3ea4-546a-40f0-9c82-74c483812803" providerId="ADAL" clId="{F48EDDE7-393A-104C-9717-3319046973C2}"/>
    <pc:docChg chg="undo custSel addSld delSld modSld">
      <pc:chgData name="Grindstaff, Taylor Mcdougal" userId="7b3c3ea4-546a-40f0-9c82-74c483812803" providerId="ADAL" clId="{F48EDDE7-393A-104C-9717-3319046973C2}" dt="2022-03-28T22:32:04.700" v="1573" actId="20577"/>
      <pc:docMkLst>
        <pc:docMk/>
      </pc:docMkLst>
      <pc:sldChg chg="addSp delSp modSp mod modClrScheme delDesignElem chgLayout modNotesTx">
        <pc:chgData name="Grindstaff, Taylor Mcdougal" userId="7b3c3ea4-546a-40f0-9c82-74c483812803" providerId="ADAL" clId="{F48EDDE7-393A-104C-9717-3319046973C2}" dt="2022-03-25T00:01:29.564" v="943" actId="22"/>
        <pc:sldMkLst>
          <pc:docMk/>
          <pc:sldMk cId="1906111429" sldId="263"/>
        </pc:sldMkLst>
        <pc:spChg chg="mod ord">
          <ac:chgData name="Grindstaff, Taylor Mcdougal" userId="7b3c3ea4-546a-40f0-9c82-74c483812803" providerId="ADAL" clId="{F48EDDE7-393A-104C-9717-3319046973C2}" dt="2022-03-15T01:08:09.566" v="53" actId="207"/>
          <ac:spMkLst>
            <pc:docMk/>
            <pc:sldMk cId="1906111429" sldId="263"/>
            <ac:spMk id="2" creationId="{8FC2C2B0-EBE8-46EC-AEF8-1B463C755B8E}"/>
          </ac:spMkLst>
        </pc:spChg>
        <pc:spChg chg="mod ord">
          <ac:chgData name="Grindstaff, Taylor Mcdougal" userId="7b3c3ea4-546a-40f0-9c82-74c483812803" providerId="ADAL" clId="{F48EDDE7-393A-104C-9717-3319046973C2}" dt="2022-03-15T01:25:03.526" v="134" actId="20577"/>
          <ac:spMkLst>
            <pc:docMk/>
            <pc:sldMk cId="1906111429" sldId="263"/>
            <ac:spMk id="3" creationId="{39D01336-5770-4AEB-8177-BA35F33B5BBE}"/>
          </ac:spMkLst>
        </pc:spChg>
        <pc:spChg chg="add del">
          <ac:chgData name="Grindstaff, Taylor Mcdougal" userId="7b3c3ea4-546a-40f0-9c82-74c483812803" providerId="ADAL" clId="{F48EDDE7-393A-104C-9717-3319046973C2}" dt="2022-03-15T01:03:10.235" v="29" actId="26606"/>
          <ac:spMkLst>
            <pc:docMk/>
            <pc:sldMk cId="1906111429" sldId="263"/>
            <ac:spMk id="8" creationId="{5118BA95-03E7-41B7-B442-0AF8C0A7FF68}"/>
          </ac:spMkLst>
        </pc:spChg>
        <pc:spChg chg="add del">
          <ac:chgData name="Grindstaff, Taylor Mcdougal" userId="7b3c3ea4-546a-40f0-9c82-74c483812803" providerId="ADAL" clId="{F48EDDE7-393A-104C-9717-3319046973C2}" dt="2022-03-15T01:03:10.235" v="29" actId="26606"/>
          <ac:spMkLst>
            <pc:docMk/>
            <pc:sldMk cId="1906111429" sldId="263"/>
            <ac:spMk id="14" creationId="{AD9B3EAD-A2B3-42C4-927C-3455E3E69EE6}"/>
          </ac:spMkLst>
        </pc:spChg>
        <pc:spChg chg="add del">
          <ac:chgData name="Grindstaff, Taylor Mcdougal" userId="7b3c3ea4-546a-40f0-9c82-74c483812803" providerId="ADAL" clId="{F48EDDE7-393A-104C-9717-3319046973C2}" dt="2022-03-15T01:03:39.513" v="30" actId="700"/>
          <ac:spMkLst>
            <pc:docMk/>
            <pc:sldMk cId="1906111429" sldId="263"/>
            <ac:spMk id="16" creationId="{E009DD9B-5EE2-4C0D-8B2B-351C8C102205}"/>
          </ac:spMkLst>
        </pc:spChg>
        <pc:spChg chg="add del">
          <ac:chgData name="Grindstaff, Taylor Mcdougal" userId="7b3c3ea4-546a-40f0-9c82-74c483812803" providerId="ADAL" clId="{F48EDDE7-393A-104C-9717-3319046973C2}" dt="2022-03-15T01:03:39.513" v="30" actId="700"/>
          <ac:spMkLst>
            <pc:docMk/>
            <pc:sldMk cId="1906111429" sldId="263"/>
            <ac:spMk id="17" creationId="{E720DB99-7745-4E75-9D96-AAB6D55C531E}"/>
          </ac:spMkLst>
        </pc:spChg>
        <pc:spChg chg="add del">
          <ac:chgData name="Grindstaff, Taylor Mcdougal" userId="7b3c3ea4-546a-40f0-9c82-74c483812803" providerId="ADAL" clId="{F48EDDE7-393A-104C-9717-3319046973C2}" dt="2022-03-15T01:03:39.513" v="30" actId="700"/>
          <ac:spMkLst>
            <pc:docMk/>
            <pc:sldMk cId="1906111429" sldId="263"/>
            <ac:spMk id="18" creationId="{D68803C4-E159-4360-B7BB-74205C8F782D}"/>
          </ac:spMkLst>
        </pc:spChg>
        <pc:spChg chg="add del">
          <ac:chgData name="Grindstaff, Taylor Mcdougal" userId="7b3c3ea4-546a-40f0-9c82-74c483812803" providerId="ADAL" clId="{F48EDDE7-393A-104C-9717-3319046973C2}" dt="2022-03-15T01:03:03.942" v="28" actId="26606"/>
          <ac:spMkLst>
            <pc:docMk/>
            <pc:sldMk cId="1906111429" sldId="263"/>
            <ac:spMk id="19" creationId="{5118BA95-03E7-41B7-B442-0AF8C0A7FF68}"/>
          </ac:spMkLst>
        </pc:spChg>
        <pc:spChg chg="add del">
          <ac:chgData name="Grindstaff, Taylor Mcdougal" userId="7b3c3ea4-546a-40f0-9c82-74c483812803" providerId="ADAL" clId="{F48EDDE7-393A-104C-9717-3319046973C2}" dt="2022-03-15T01:03:03.942" v="28" actId="26606"/>
          <ac:spMkLst>
            <pc:docMk/>
            <pc:sldMk cId="1906111429" sldId="263"/>
            <ac:spMk id="21" creationId="{AD9B3EAD-A2B3-42C4-927C-3455E3E69EE6}"/>
          </ac:spMkLst>
        </pc:spChg>
        <pc:spChg chg="add del">
          <ac:chgData name="Grindstaff, Taylor Mcdougal" userId="7b3c3ea4-546a-40f0-9c82-74c483812803" providerId="ADAL" clId="{F48EDDE7-393A-104C-9717-3319046973C2}" dt="2022-03-15T01:03:39.513" v="30" actId="700"/>
          <ac:spMkLst>
            <pc:docMk/>
            <pc:sldMk cId="1906111429" sldId="263"/>
            <ac:spMk id="25" creationId="{504B0465-3B07-49BF-BEA7-D81476246293}"/>
          </ac:spMkLst>
        </pc:spChg>
        <pc:spChg chg="add del">
          <ac:chgData name="Grindstaff, Taylor Mcdougal" userId="7b3c3ea4-546a-40f0-9c82-74c483812803" providerId="ADAL" clId="{F48EDDE7-393A-104C-9717-3319046973C2}" dt="2022-03-15T01:03:39.513" v="30" actId="700"/>
          <ac:spMkLst>
            <pc:docMk/>
            <pc:sldMk cId="1906111429" sldId="263"/>
            <ac:spMk id="27" creationId="{49B7FFA5-14CB-4A4F-9BCC-CA3AA5D9D276}"/>
          </ac:spMkLst>
        </pc:spChg>
        <pc:spChg chg="add del">
          <ac:chgData name="Grindstaff, Taylor Mcdougal" userId="7b3c3ea4-546a-40f0-9c82-74c483812803" providerId="ADAL" clId="{F48EDDE7-393A-104C-9717-3319046973C2}" dt="2022-03-15T01:03:39.513" v="30" actId="700"/>
          <ac:spMkLst>
            <pc:docMk/>
            <pc:sldMk cId="1906111429" sldId="263"/>
            <ac:spMk id="29" creationId="{04E48745-7512-4EC2-9E20-9092D12150CA}"/>
          </ac:spMkLst>
        </pc:spChg>
        <pc:grpChg chg="add del">
          <ac:chgData name="Grindstaff, Taylor Mcdougal" userId="7b3c3ea4-546a-40f0-9c82-74c483812803" providerId="ADAL" clId="{F48EDDE7-393A-104C-9717-3319046973C2}" dt="2022-03-15T01:03:10.235" v="29" actId="26606"/>
          <ac:grpSpMkLst>
            <pc:docMk/>
            <pc:sldMk cId="1906111429" sldId="263"/>
            <ac:grpSpMk id="10" creationId="{E799C3D5-7D55-4046-808C-F290F456D6EF}"/>
          </ac:grpSpMkLst>
        </pc:grpChg>
        <pc:grpChg chg="add del">
          <ac:chgData name="Grindstaff, Taylor Mcdougal" userId="7b3c3ea4-546a-40f0-9c82-74c483812803" providerId="ADAL" clId="{F48EDDE7-393A-104C-9717-3319046973C2}" dt="2022-03-15T01:03:03.942" v="28" actId="26606"/>
          <ac:grpSpMkLst>
            <pc:docMk/>
            <pc:sldMk cId="1906111429" sldId="263"/>
            <ac:grpSpMk id="23" creationId="{4BF9B298-BC35-4C0F-8301-5D63A1E6D281}"/>
          </ac:grpSpMkLst>
        </pc:grpChg>
      </pc:sldChg>
      <pc:sldChg chg="addSp delSp modSp mod modClrScheme delDesignElem chgLayout modNotesTx">
        <pc:chgData name="Grindstaff, Taylor Mcdougal" userId="7b3c3ea4-546a-40f0-9c82-74c483812803" providerId="ADAL" clId="{F48EDDE7-393A-104C-9717-3319046973C2}" dt="2022-03-24T23:47:18.240" v="936" actId="20577"/>
        <pc:sldMkLst>
          <pc:docMk/>
          <pc:sldMk cId="1050607924" sldId="264"/>
        </pc:sldMkLst>
        <pc:spChg chg="mod ord">
          <ac:chgData name="Grindstaff, Taylor Mcdougal" userId="7b3c3ea4-546a-40f0-9c82-74c483812803" providerId="ADAL" clId="{F48EDDE7-393A-104C-9717-3319046973C2}" dt="2022-03-15T01:07:59.773" v="52" actId="207"/>
          <ac:spMkLst>
            <pc:docMk/>
            <pc:sldMk cId="1050607924" sldId="264"/>
            <ac:spMk id="2" creationId="{C8578608-2D62-4B75-AA08-236EA9B044B2}"/>
          </ac:spMkLst>
        </pc:spChg>
        <pc:spChg chg="mod ord">
          <ac:chgData name="Grindstaff, Taylor Mcdougal" userId="7b3c3ea4-546a-40f0-9c82-74c483812803" providerId="ADAL" clId="{F48EDDE7-393A-104C-9717-3319046973C2}" dt="2022-03-15T02:07:53.051" v="934" actId="20577"/>
          <ac:spMkLst>
            <pc:docMk/>
            <pc:sldMk cId="1050607924" sldId="264"/>
            <ac:spMk id="3" creationId="{499316C1-D637-4F3B-A7D4-7BFDFDF9C546}"/>
          </ac:spMkLst>
        </pc:spChg>
        <pc:spChg chg="add del">
          <ac:chgData name="Grindstaff, Taylor Mcdougal" userId="7b3c3ea4-546a-40f0-9c82-74c483812803" providerId="ADAL" clId="{F48EDDE7-393A-104C-9717-3319046973C2}" dt="2022-03-15T01:04:28.792" v="35" actId="26606"/>
          <ac:spMkLst>
            <pc:docMk/>
            <pc:sldMk cId="1050607924" sldId="264"/>
            <ac:spMk id="8" creationId="{5118BA95-03E7-41B7-B442-0AF8C0A7FF68}"/>
          </ac:spMkLst>
        </pc:spChg>
        <pc:spChg chg="add del">
          <ac:chgData name="Grindstaff, Taylor Mcdougal" userId="7b3c3ea4-546a-40f0-9c82-74c483812803" providerId="ADAL" clId="{F48EDDE7-393A-104C-9717-3319046973C2}" dt="2022-03-15T01:04:28.792" v="35" actId="26606"/>
          <ac:spMkLst>
            <pc:docMk/>
            <pc:sldMk cId="1050607924" sldId="264"/>
            <ac:spMk id="14" creationId="{AD9B3EAD-A2B3-42C4-927C-3455E3E69EE6}"/>
          </ac:spMkLst>
        </pc:spChg>
        <pc:spChg chg="add del">
          <ac:chgData name="Grindstaff, Taylor Mcdougal" userId="7b3c3ea4-546a-40f0-9c82-74c483812803" providerId="ADAL" clId="{F48EDDE7-393A-104C-9717-3319046973C2}" dt="2022-03-15T01:04:35.790" v="36" actId="700"/>
          <ac:spMkLst>
            <pc:docMk/>
            <pc:sldMk cId="1050607924" sldId="264"/>
            <ac:spMk id="19" creationId="{E009DD9B-5EE2-4C0D-8B2B-351C8C102205}"/>
          </ac:spMkLst>
        </pc:spChg>
        <pc:spChg chg="add del">
          <ac:chgData name="Grindstaff, Taylor Mcdougal" userId="7b3c3ea4-546a-40f0-9c82-74c483812803" providerId="ADAL" clId="{F48EDDE7-393A-104C-9717-3319046973C2}" dt="2022-03-15T01:04:35.790" v="36" actId="700"/>
          <ac:spMkLst>
            <pc:docMk/>
            <pc:sldMk cId="1050607924" sldId="264"/>
            <ac:spMk id="21" creationId="{E720DB99-7745-4E75-9D96-AAB6D55C531E}"/>
          </ac:spMkLst>
        </pc:spChg>
        <pc:spChg chg="add del">
          <ac:chgData name="Grindstaff, Taylor Mcdougal" userId="7b3c3ea4-546a-40f0-9c82-74c483812803" providerId="ADAL" clId="{F48EDDE7-393A-104C-9717-3319046973C2}" dt="2022-03-15T01:04:35.790" v="36" actId="700"/>
          <ac:spMkLst>
            <pc:docMk/>
            <pc:sldMk cId="1050607924" sldId="264"/>
            <ac:spMk id="23" creationId="{D68803C4-E159-4360-B7BB-74205C8F782D}"/>
          </ac:spMkLst>
        </pc:spChg>
        <pc:spChg chg="add del">
          <ac:chgData name="Grindstaff, Taylor Mcdougal" userId="7b3c3ea4-546a-40f0-9c82-74c483812803" providerId="ADAL" clId="{F48EDDE7-393A-104C-9717-3319046973C2}" dt="2022-03-15T01:04:35.790" v="36" actId="700"/>
          <ac:spMkLst>
            <pc:docMk/>
            <pc:sldMk cId="1050607924" sldId="264"/>
            <ac:spMk id="25" creationId="{504B0465-3B07-49BF-BEA7-D81476246293}"/>
          </ac:spMkLst>
        </pc:spChg>
        <pc:spChg chg="add del">
          <ac:chgData name="Grindstaff, Taylor Mcdougal" userId="7b3c3ea4-546a-40f0-9c82-74c483812803" providerId="ADAL" clId="{F48EDDE7-393A-104C-9717-3319046973C2}" dt="2022-03-15T01:04:35.790" v="36" actId="700"/>
          <ac:spMkLst>
            <pc:docMk/>
            <pc:sldMk cId="1050607924" sldId="264"/>
            <ac:spMk id="27" creationId="{49B7FFA5-14CB-4A4F-9BCC-CA3AA5D9D276}"/>
          </ac:spMkLst>
        </pc:spChg>
        <pc:spChg chg="add del">
          <ac:chgData name="Grindstaff, Taylor Mcdougal" userId="7b3c3ea4-546a-40f0-9c82-74c483812803" providerId="ADAL" clId="{F48EDDE7-393A-104C-9717-3319046973C2}" dt="2022-03-15T01:04:35.790" v="36" actId="700"/>
          <ac:spMkLst>
            <pc:docMk/>
            <pc:sldMk cId="1050607924" sldId="264"/>
            <ac:spMk id="29" creationId="{04E48745-7512-4EC2-9E20-9092D12150CA}"/>
          </ac:spMkLst>
        </pc:spChg>
        <pc:grpChg chg="add del">
          <ac:chgData name="Grindstaff, Taylor Mcdougal" userId="7b3c3ea4-546a-40f0-9c82-74c483812803" providerId="ADAL" clId="{F48EDDE7-393A-104C-9717-3319046973C2}" dt="2022-03-15T01:04:28.792" v="35" actId="26606"/>
          <ac:grpSpMkLst>
            <pc:docMk/>
            <pc:sldMk cId="1050607924" sldId="264"/>
            <ac:grpSpMk id="10" creationId="{E799C3D5-7D55-4046-808C-F290F456D6EF}"/>
          </ac:grpSpMkLst>
        </pc:grpChg>
      </pc:sldChg>
      <pc:sldChg chg="addSp delSp modSp mod modClrScheme delDesignElem chgLayout modNotesTx">
        <pc:chgData name="Grindstaff, Taylor Mcdougal" userId="7b3c3ea4-546a-40f0-9c82-74c483812803" providerId="ADAL" clId="{F48EDDE7-393A-104C-9717-3319046973C2}" dt="2022-03-24T23:53:26.469" v="942" actId="20577"/>
        <pc:sldMkLst>
          <pc:docMk/>
          <pc:sldMk cId="2202463784" sldId="265"/>
        </pc:sldMkLst>
        <pc:spChg chg="mod ord">
          <ac:chgData name="Grindstaff, Taylor Mcdougal" userId="7b3c3ea4-546a-40f0-9c82-74c483812803" providerId="ADAL" clId="{F48EDDE7-393A-104C-9717-3319046973C2}" dt="2022-03-15T01:07:42.833" v="51" actId="207"/>
          <ac:spMkLst>
            <pc:docMk/>
            <pc:sldMk cId="2202463784" sldId="265"/>
            <ac:spMk id="2" creationId="{A1869A5D-F6EF-46A6-8842-C40C199AA679}"/>
          </ac:spMkLst>
        </pc:spChg>
        <pc:spChg chg="mod ord">
          <ac:chgData name="Grindstaff, Taylor Mcdougal" userId="7b3c3ea4-546a-40f0-9c82-74c483812803" providerId="ADAL" clId="{F48EDDE7-393A-104C-9717-3319046973C2}" dt="2022-03-15T01:35:55.892" v="642" actId="20577"/>
          <ac:spMkLst>
            <pc:docMk/>
            <pc:sldMk cId="2202463784" sldId="265"/>
            <ac:spMk id="3" creationId="{7EED1E32-2F3B-4FBD-8B7A-7C13886D00EB}"/>
          </ac:spMkLst>
        </pc:spChg>
        <pc:spChg chg="del">
          <ac:chgData name="Grindstaff, Taylor Mcdougal" userId="7b3c3ea4-546a-40f0-9c82-74c483812803" providerId="ADAL" clId="{F48EDDE7-393A-104C-9717-3319046973C2}" dt="2022-03-15T01:04:59.770" v="38" actId="26606"/>
          <ac:spMkLst>
            <pc:docMk/>
            <pc:sldMk cId="2202463784" sldId="265"/>
            <ac:spMk id="8" creationId="{5118BA95-03E7-41B7-B442-0AF8C0A7FF68}"/>
          </ac:spMkLst>
        </pc:spChg>
        <pc:spChg chg="del">
          <ac:chgData name="Grindstaff, Taylor Mcdougal" userId="7b3c3ea4-546a-40f0-9c82-74c483812803" providerId="ADAL" clId="{F48EDDE7-393A-104C-9717-3319046973C2}" dt="2022-03-15T01:04:59.770" v="38" actId="26606"/>
          <ac:spMkLst>
            <pc:docMk/>
            <pc:sldMk cId="2202463784" sldId="265"/>
            <ac:spMk id="14" creationId="{AD9B3EAD-A2B3-42C4-927C-3455E3E69EE6}"/>
          </ac:spMkLst>
        </pc:spChg>
        <pc:spChg chg="add del">
          <ac:chgData name="Grindstaff, Taylor Mcdougal" userId="7b3c3ea4-546a-40f0-9c82-74c483812803" providerId="ADAL" clId="{F48EDDE7-393A-104C-9717-3319046973C2}" dt="2022-03-15T01:05:04.055" v="39" actId="700"/>
          <ac:spMkLst>
            <pc:docMk/>
            <pc:sldMk cId="2202463784" sldId="265"/>
            <ac:spMk id="19" creationId="{E009DD9B-5EE2-4C0D-8B2B-351C8C102205}"/>
          </ac:spMkLst>
        </pc:spChg>
        <pc:spChg chg="add del">
          <ac:chgData name="Grindstaff, Taylor Mcdougal" userId="7b3c3ea4-546a-40f0-9c82-74c483812803" providerId="ADAL" clId="{F48EDDE7-393A-104C-9717-3319046973C2}" dt="2022-03-15T01:05:04.055" v="39" actId="700"/>
          <ac:spMkLst>
            <pc:docMk/>
            <pc:sldMk cId="2202463784" sldId="265"/>
            <ac:spMk id="21" creationId="{E720DB99-7745-4E75-9D96-AAB6D55C531E}"/>
          </ac:spMkLst>
        </pc:spChg>
        <pc:spChg chg="add del">
          <ac:chgData name="Grindstaff, Taylor Mcdougal" userId="7b3c3ea4-546a-40f0-9c82-74c483812803" providerId="ADAL" clId="{F48EDDE7-393A-104C-9717-3319046973C2}" dt="2022-03-15T01:05:04.055" v="39" actId="700"/>
          <ac:spMkLst>
            <pc:docMk/>
            <pc:sldMk cId="2202463784" sldId="265"/>
            <ac:spMk id="23" creationId="{D68803C4-E159-4360-B7BB-74205C8F782D}"/>
          </ac:spMkLst>
        </pc:spChg>
        <pc:spChg chg="add del">
          <ac:chgData name="Grindstaff, Taylor Mcdougal" userId="7b3c3ea4-546a-40f0-9c82-74c483812803" providerId="ADAL" clId="{F48EDDE7-393A-104C-9717-3319046973C2}" dt="2022-03-15T01:05:04.055" v="39" actId="700"/>
          <ac:spMkLst>
            <pc:docMk/>
            <pc:sldMk cId="2202463784" sldId="265"/>
            <ac:spMk id="25" creationId="{504B0465-3B07-49BF-BEA7-D81476246293}"/>
          </ac:spMkLst>
        </pc:spChg>
        <pc:spChg chg="add del">
          <ac:chgData name="Grindstaff, Taylor Mcdougal" userId="7b3c3ea4-546a-40f0-9c82-74c483812803" providerId="ADAL" clId="{F48EDDE7-393A-104C-9717-3319046973C2}" dt="2022-03-15T01:05:04.055" v="39" actId="700"/>
          <ac:spMkLst>
            <pc:docMk/>
            <pc:sldMk cId="2202463784" sldId="265"/>
            <ac:spMk id="27" creationId="{49B7FFA5-14CB-4A4F-9BCC-CA3AA5D9D276}"/>
          </ac:spMkLst>
        </pc:spChg>
        <pc:spChg chg="add del">
          <ac:chgData name="Grindstaff, Taylor Mcdougal" userId="7b3c3ea4-546a-40f0-9c82-74c483812803" providerId="ADAL" clId="{F48EDDE7-393A-104C-9717-3319046973C2}" dt="2022-03-15T01:05:04.055" v="39" actId="700"/>
          <ac:spMkLst>
            <pc:docMk/>
            <pc:sldMk cId="2202463784" sldId="265"/>
            <ac:spMk id="29" creationId="{04E48745-7512-4EC2-9E20-9092D12150CA}"/>
          </ac:spMkLst>
        </pc:spChg>
        <pc:grpChg chg="del">
          <ac:chgData name="Grindstaff, Taylor Mcdougal" userId="7b3c3ea4-546a-40f0-9c82-74c483812803" providerId="ADAL" clId="{F48EDDE7-393A-104C-9717-3319046973C2}" dt="2022-03-15T01:04:59.770" v="38" actId="26606"/>
          <ac:grpSpMkLst>
            <pc:docMk/>
            <pc:sldMk cId="2202463784" sldId="265"/>
            <ac:grpSpMk id="10" creationId="{E799C3D5-7D55-4046-808C-F290F456D6EF}"/>
          </ac:grpSpMkLst>
        </pc:grpChg>
      </pc:sldChg>
      <pc:sldChg chg="addSp delSp modSp mod modClrScheme delDesignElem chgLayout modNotesTx">
        <pc:chgData name="Grindstaff, Taylor Mcdougal" userId="7b3c3ea4-546a-40f0-9c82-74c483812803" providerId="ADAL" clId="{F48EDDE7-393A-104C-9717-3319046973C2}" dt="2022-03-25T00:33:45.108" v="1079" actId="114"/>
        <pc:sldMkLst>
          <pc:docMk/>
          <pc:sldMk cId="487814367" sldId="266"/>
        </pc:sldMkLst>
        <pc:spChg chg="mod ord">
          <ac:chgData name="Grindstaff, Taylor Mcdougal" userId="7b3c3ea4-546a-40f0-9c82-74c483812803" providerId="ADAL" clId="{F48EDDE7-393A-104C-9717-3319046973C2}" dt="2022-03-15T02:04:10.764" v="866" actId="20577"/>
          <ac:spMkLst>
            <pc:docMk/>
            <pc:sldMk cId="487814367" sldId="266"/>
            <ac:spMk id="3" creationId="{D13240ED-6875-4251-941D-C1621AB89981}"/>
          </ac:spMkLst>
        </pc:spChg>
        <pc:spChg chg="mod ord">
          <ac:chgData name="Grindstaff, Taylor Mcdougal" userId="7b3c3ea4-546a-40f0-9c82-74c483812803" providerId="ADAL" clId="{F48EDDE7-393A-104C-9717-3319046973C2}" dt="2022-03-15T01:07:09.541" v="49" actId="207"/>
          <ac:spMkLst>
            <pc:docMk/>
            <pc:sldMk cId="487814367" sldId="266"/>
            <ac:spMk id="5" creationId="{E2827361-B851-8343-9DE6-8BCF35765283}"/>
          </ac:spMkLst>
        </pc:spChg>
        <pc:spChg chg="add del">
          <ac:chgData name="Grindstaff, Taylor Mcdougal" userId="7b3c3ea4-546a-40f0-9c82-74c483812803" providerId="ADAL" clId="{F48EDDE7-393A-104C-9717-3319046973C2}" dt="2022-03-15T01:06:05.568" v="42" actId="26606"/>
          <ac:spMkLst>
            <pc:docMk/>
            <pc:sldMk cId="487814367" sldId="266"/>
            <ac:spMk id="10" creationId="{5118BA95-03E7-41B7-B442-0AF8C0A7FF68}"/>
          </ac:spMkLst>
        </pc:spChg>
        <pc:spChg chg="add del">
          <ac:chgData name="Grindstaff, Taylor Mcdougal" userId="7b3c3ea4-546a-40f0-9c82-74c483812803" providerId="ADAL" clId="{F48EDDE7-393A-104C-9717-3319046973C2}" dt="2022-03-15T01:06:05.568" v="42" actId="26606"/>
          <ac:spMkLst>
            <pc:docMk/>
            <pc:sldMk cId="487814367" sldId="266"/>
            <ac:spMk id="16" creationId="{AD9B3EAD-A2B3-42C4-927C-3455E3E69EE6}"/>
          </ac:spMkLst>
        </pc:spChg>
        <pc:spChg chg="add del">
          <ac:chgData name="Grindstaff, Taylor Mcdougal" userId="7b3c3ea4-546a-40f0-9c82-74c483812803" providerId="ADAL" clId="{F48EDDE7-393A-104C-9717-3319046973C2}" dt="2022-03-15T01:06:08.561" v="43" actId="700"/>
          <ac:spMkLst>
            <pc:docMk/>
            <pc:sldMk cId="487814367" sldId="266"/>
            <ac:spMk id="21" creationId="{E009DD9B-5EE2-4C0D-8B2B-351C8C102205}"/>
          </ac:spMkLst>
        </pc:spChg>
        <pc:spChg chg="add del">
          <ac:chgData name="Grindstaff, Taylor Mcdougal" userId="7b3c3ea4-546a-40f0-9c82-74c483812803" providerId="ADAL" clId="{F48EDDE7-393A-104C-9717-3319046973C2}" dt="2022-03-15T01:06:08.561" v="43" actId="700"/>
          <ac:spMkLst>
            <pc:docMk/>
            <pc:sldMk cId="487814367" sldId="266"/>
            <ac:spMk id="23" creationId="{E720DB99-7745-4E75-9D96-AAB6D55C531E}"/>
          </ac:spMkLst>
        </pc:spChg>
        <pc:spChg chg="add del">
          <ac:chgData name="Grindstaff, Taylor Mcdougal" userId="7b3c3ea4-546a-40f0-9c82-74c483812803" providerId="ADAL" clId="{F48EDDE7-393A-104C-9717-3319046973C2}" dt="2022-03-15T01:06:08.561" v="43" actId="700"/>
          <ac:spMkLst>
            <pc:docMk/>
            <pc:sldMk cId="487814367" sldId="266"/>
            <ac:spMk id="25" creationId="{D68803C4-E159-4360-B7BB-74205C8F782D}"/>
          </ac:spMkLst>
        </pc:spChg>
        <pc:spChg chg="add del">
          <ac:chgData name="Grindstaff, Taylor Mcdougal" userId="7b3c3ea4-546a-40f0-9c82-74c483812803" providerId="ADAL" clId="{F48EDDE7-393A-104C-9717-3319046973C2}" dt="2022-03-15T01:06:08.561" v="43" actId="700"/>
          <ac:spMkLst>
            <pc:docMk/>
            <pc:sldMk cId="487814367" sldId="266"/>
            <ac:spMk id="27" creationId="{504B0465-3B07-49BF-BEA7-D81476246293}"/>
          </ac:spMkLst>
        </pc:spChg>
        <pc:spChg chg="add del">
          <ac:chgData name="Grindstaff, Taylor Mcdougal" userId="7b3c3ea4-546a-40f0-9c82-74c483812803" providerId="ADAL" clId="{F48EDDE7-393A-104C-9717-3319046973C2}" dt="2022-03-15T01:06:08.561" v="43" actId="700"/>
          <ac:spMkLst>
            <pc:docMk/>
            <pc:sldMk cId="487814367" sldId="266"/>
            <ac:spMk id="29" creationId="{49B7FFA5-14CB-4A4F-9BCC-CA3AA5D9D276}"/>
          </ac:spMkLst>
        </pc:spChg>
        <pc:spChg chg="add del">
          <ac:chgData name="Grindstaff, Taylor Mcdougal" userId="7b3c3ea4-546a-40f0-9c82-74c483812803" providerId="ADAL" clId="{F48EDDE7-393A-104C-9717-3319046973C2}" dt="2022-03-15T01:06:08.561" v="43" actId="700"/>
          <ac:spMkLst>
            <pc:docMk/>
            <pc:sldMk cId="487814367" sldId="266"/>
            <ac:spMk id="31" creationId="{04E48745-7512-4EC2-9E20-9092D12150CA}"/>
          </ac:spMkLst>
        </pc:spChg>
        <pc:grpChg chg="add del">
          <ac:chgData name="Grindstaff, Taylor Mcdougal" userId="7b3c3ea4-546a-40f0-9c82-74c483812803" providerId="ADAL" clId="{F48EDDE7-393A-104C-9717-3319046973C2}" dt="2022-03-15T01:06:05.568" v="42" actId="26606"/>
          <ac:grpSpMkLst>
            <pc:docMk/>
            <pc:sldMk cId="487814367" sldId="266"/>
            <ac:grpSpMk id="12" creationId="{E799C3D5-7D55-4046-808C-F290F456D6EF}"/>
          </ac:grpSpMkLst>
        </pc:grpChg>
      </pc:sldChg>
      <pc:sldChg chg="addSp delSp modSp mod modClrScheme delDesignElem chgLayout">
        <pc:chgData name="Grindstaff, Taylor Mcdougal" userId="7b3c3ea4-546a-40f0-9c82-74c483812803" providerId="ADAL" clId="{F48EDDE7-393A-104C-9717-3319046973C2}" dt="2022-03-15T01:24:01.437" v="132" actId="20577"/>
        <pc:sldMkLst>
          <pc:docMk/>
          <pc:sldMk cId="2055721820" sldId="267"/>
        </pc:sldMkLst>
        <pc:spChg chg="mod ord">
          <ac:chgData name="Grindstaff, Taylor Mcdougal" userId="7b3c3ea4-546a-40f0-9c82-74c483812803" providerId="ADAL" clId="{F48EDDE7-393A-104C-9717-3319046973C2}" dt="2022-03-15T01:24:01.437" v="132" actId="20577"/>
          <ac:spMkLst>
            <pc:docMk/>
            <pc:sldMk cId="2055721820" sldId="267"/>
            <ac:spMk id="3" creationId="{7E3B68B1-2387-4A26-A266-C8DC6F8719A4}"/>
          </ac:spMkLst>
        </pc:spChg>
        <pc:spChg chg="mod ord">
          <ac:chgData name="Grindstaff, Taylor Mcdougal" userId="7b3c3ea4-546a-40f0-9c82-74c483812803" providerId="ADAL" clId="{F48EDDE7-393A-104C-9717-3319046973C2}" dt="2022-03-15T01:07:31.284" v="50" actId="207"/>
          <ac:spMkLst>
            <pc:docMk/>
            <pc:sldMk cId="2055721820" sldId="267"/>
            <ac:spMk id="6" creationId="{AEA064B1-B352-6046-A9D2-DE223FF88530}"/>
          </ac:spMkLst>
        </pc:spChg>
        <pc:spChg chg="del">
          <ac:chgData name="Grindstaff, Taylor Mcdougal" userId="7b3c3ea4-546a-40f0-9c82-74c483812803" providerId="ADAL" clId="{F48EDDE7-393A-104C-9717-3319046973C2}" dt="2022-03-15T01:05:52.574" v="40" actId="26606"/>
          <ac:spMkLst>
            <pc:docMk/>
            <pc:sldMk cId="2055721820" sldId="267"/>
            <ac:spMk id="11" creationId="{5118BA95-03E7-41B7-B442-0AF8C0A7FF68}"/>
          </ac:spMkLst>
        </pc:spChg>
        <pc:spChg chg="del">
          <ac:chgData name="Grindstaff, Taylor Mcdougal" userId="7b3c3ea4-546a-40f0-9c82-74c483812803" providerId="ADAL" clId="{F48EDDE7-393A-104C-9717-3319046973C2}" dt="2022-03-15T01:05:52.574" v="40" actId="26606"/>
          <ac:spMkLst>
            <pc:docMk/>
            <pc:sldMk cId="2055721820" sldId="267"/>
            <ac:spMk id="17" creationId="{AD9B3EAD-A2B3-42C4-927C-3455E3E69EE6}"/>
          </ac:spMkLst>
        </pc:spChg>
        <pc:spChg chg="add del">
          <ac:chgData name="Grindstaff, Taylor Mcdougal" userId="7b3c3ea4-546a-40f0-9c82-74c483812803" providerId="ADAL" clId="{F48EDDE7-393A-104C-9717-3319046973C2}" dt="2022-03-15T01:05:57.094" v="41" actId="700"/>
          <ac:spMkLst>
            <pc:docMk/>
            <pc:sldMk cId="2055721820" sldId="267"/>
            <ac:spMk id="22" creationId="{E009DD9B-5EE2-4C0D-8B2B-351C8C102205}"/>
          </ac:spMkLst>
        </pc:spChg>
        <pc:spChg chg="add del">
          <ac:chgData name="Grindstaff, Taylor Mcdougal" userId="7b3c3ea4-546a-40f0-9c82-74c483812803" providerId="ADAL" clId="{F48EDDE7-393A-104C-9717-3319046973C2}" dt="2022-03-15T01:05:57.094" v="41" actId="700"/>
          <ac:spMkLst>
            <pc:docMk/>
            <pc:sldMk cId="2055721820" sldId="267"/>
            <ac:spMk id="24" creationId="{E720DB99-7745-4E75-9D96-AAB6D55C531E}"/>
          </ac:spMkLst>
        </pc:spChg>
        <pc:spChg chg="add del">
          <ac:chgData name="Grindstaff, Taylor Mcdougal" userId="7b3c3ea4-546a-40f0-9c82-74c483812803" providerId="ADAL" clId="{F48EDDE7-393A-104C-9717-3319046973C2}" dt="2022-03-15T01:05:57.094" v="41" actId="700"/>
          <ac:spMkLst>
            <pc:docMk/>
            <pc:sldMk cId="2055721820" sldId="267"/>
            <ac:spMk id="26" creationId="{D68803C4-E159-4360-B7BB-74205C8F782D}"/>
          </ac:spMkLst>
        </pc:spChg>
        <pc:spChg chg="add del">
          <ac:chgData name="Grindstaff, Taylor Mcdougal" userId="7b3c3ea4-546a-40f0-9c82-74c483812803" providerId="ADAL" clId="{F48EDDE7-393A-104C-9717-3319046973C2}" dt="2022-03-15T01:05:57.094" v="41" actId="700"/>
          <ac:spMkLst>
            <pc:docMk/>
            <pc:sldMk cId="2055721820" sldId="267"/>
            <ac:spMk id="28" creationId="{504B0465-3B07-49BF-BEA7-D81476246293}"/>
          </ac:spMkLst>
        </pc:spChg>
        <pc:spChg chg="add del">
          <ac:chgData name="Grindstaff, Taylor Mcdougal" userId="7b3c3ea4-546a-40f0-9c82-74c483812803" providerId="ADAL" clId="{F48EDDE7-393A-104C-9717-3319046973C2}" dt="2022-03-15T01:05:57.094" v="41" actId="700"/>
          <ac:spMkLst>
            <pc:docMk/>
            <pc:sldMk cId="2055721820" sldId="267"/>
            <ac:spMk id="30" creationId="{49B7FFA5-14CB-4A4F-9BCC-CA3AA5D9D276}"/>
          </ac:spMkLst>
        </pc:spChg>
        <pc:spChg chg="add del">
          <ac:chgData name="Grindstaff, Taylor Mcdougal" userId="7b3c3ea4-546a-40f0-9c82-74c483812803" providerId="ADAL" clId="{F48EDDE7-393A-104C-9717-3319046973C2}" dt="2022-03-15T01:05:57.094" v="41" actId="700"/>
          <ac:spMkLst>
            <pc:docMk/>
            <pc:sldMk cId="2055721820" sldId="267"/>
            <ac:spMk id="32" creationId="{04E48745-7512-4EC2-9E20-9092D12150CA}"/>
          </ac:spMkLst>
        </pc:spChg>
        <pc:grpChg chg="del">
          <ac:chgData name="Grindstaff, Taylor Mcdougal" userId="7b3c3ea4-546a-40f0-9c82-74c483812803" providerId="ADAL" clId="{F48EDDE7-393A-104C-9717-3319046973C2}" dt="2022-03-15T01:05:52.574" v="40" actId="26606"/>
          <ac:grpSpMkLst>
            <pc:docMk/>
            <pc:sldMk cId="2055721820" sldId="267"/>
            <ac:grpSpMk id="13" creationId="{E799C3D5-7D55-4046-808C-F290F456D6EF}"/>
          </ac:grpSpMkLst>
        </pc:grpChg>
      </pc:sldChg>
      <pc:sldChg chg="modSp">
        <pc:chgData name="Grindstaff, Taylor Mcdougal" userId="7b3c3ea4-546a-40f0-9c82-74c483812803" providerId="ADAL" clId="{F48EDDE7-393A-104C-9717-3319046973C2}" dt="2022-03-25T00:34:02.050" v="1081" actId="22"/>
        <pc:sldMkLst>
          <pc:docMk/>
          <pc:sldMk cId="1010957084" sldId="268"/>
        </pc:sldMkLst>
        <pc:spChg chg="mod">
          <ac:chgData name="Grindstaff, Taylor Mcdougal" userId="7b3c3ea4-546a-40f0-9c82-74c483812803" providerId="ADAL" clId="{F48EDDE7-393A-104C-9717-3319046973C2}" dt="2022-03-25T00:34:02.050" v="1081" actId="22"/>
          <ac:spMkLst>
            <pc:docMk/>
            <pc:sldMk cId="1010957084" sldId="268"/>
            <ac:spMk id="3" creationId="{3EAA65F5-CEC4-4FDA-B6C7-E23F9ADA525D}"/>
          </ac:spMkLst>
        </pc:spChg>
      </pc:sldChg>
      <pc:sldChg chg="new del">
        <pc:chgData name="Grindstaff, Taylor Mcdougal" userId="7b3c3ea4-546a-40f0-9c82-74c483812803" providerId="ADAL" clId="{F48EDDE7-393A-104C-9717-3319046973C2}" dt="2022-03-15T02:07:37.060" v="929" actId="680"/>
        <pc:sldMkLst>
          <pc:docMk/>
          <pc:sldMk cId="3632962219" sldId="274"/>
        </pc:sldMkLst>
      </pc:sldChg>
      <pc:sldChg chg="modSp">
        <pc:chgData name="Grindstaff, Taylor Mcdougal" userId="7b3c3ea4-546a-40f0-9c82-74c483812803" providerId="ADAL" clId="{F48EDDE7-393A-104C-9717-3319046973C2}" dt="2022-03-28T22:32:04.700" v="1573" actId="20577"/>
        <pc:sldMkLst>
          <pc:docMk/>
          <pc:sldMk cId="3891310961" sldId="283"/>
        </pc:sldMkLst>
        <pc:spChg chg="mod">
          <ac:chgData name="Grindstaff, Taylor Mcdougal" userId="7b3c3ea4-546a-40f0-9c82-74c483812803" providerId="ADAL" clId="{F48EDDE7-393A-104C-9717-3319046973C2}" dt="2022-03-28T22:32:04.700" v="1573" actId="20577"/>
          <ac:spMkLst>
            <pc:docMk/>
            <pc:sldMk cId="3891310961" sldId="283"/>
            <ac:spMk id="3" creationId="{58E8B99D-0E22-49D4-88C0-C6C9474C1B05}"/>
          </ac:spMkLst>
        </pc:spChg>
      </pc:sldChg>
    </pc:docChg>
  </pc:docChgLst>
  <pc:docChgLst>
    <pc:chgData clId="Web-{5CC68258-2E5F-1DBB-9DBC-18248C04BAD6}"/>
    <pc:docChg chg="modSld">
      <pc:chgData name="" userId="" providerId="" clId="Web-{5CC68258-2E5F-1DBB-9DBC-18248C04BAD6}" dt="2022-01-10T23:25:35.449" v="0" actId="20577"/>
      <pc:docMkLst>
        <pc:docMk/>
      </pc:docMkLst>
      <pc:sldChg chg="modSp">
        <pc:chgData name="" userId="" providerId="" clId="Web-{5CC68258-2E5F-1DBB-9DBC-18248C04BAD6}" dt="2022-01-10T23:25:35.449" v="0" actId="20577"/>
        <pc:sldMkLst>
          <pc:docMk/>
          <pc:sldMk cId="109857222" sldId="256"/>
        </pc:sldMkLst>
        <pc:spChg chg="mod">
          <ac:chgData name="" userId="" providerId="" clId="Web-{5CC68258-2E5F-1DBB-9DBC-18248C04BAD6}" dt="2022-01-10T23:25:35.449" v="0" actId="20577"/>
          <ac:spMkLst>
            <pc:docMk/>
            <pc:sldMk cId="109857222" sldId="256"/>
            <ac:spMk id="2" creationId="{00000000-0000-0000-0000-000000000000}"/>
          </ac:spMkLst>
        </pc:spChg>
      </pc:sldChg>
    </pc:docChg>
  </pc:docChgLst>
  <pc:docChgLst>
    <pc:chgData name="Collier, Natasha Butkevits" userId="6f3f2c71-784f-4aee-a0ef-c314bfd51bfa" providerId="ADAL" clId="{7D9F9AA3-9FE5-47EB-BC77-23E2C9E8C8B7}"/>
    <pc:docChg chg="undo redo custSel addSld delSld modSld sldOrd">
      <pc:chgData name="Collier, Natasha Butkevits" userId="6f3f2c71-784f-4aee-a0ef-c314bfd51bfa" providerId="ADAL" clId="{7D9F9AA3-9FE5-47EB-BC77-23E2C9E8C8B7}" dt="2022-03-20T02:13:04.562" v="3069" actId="207"/>
      <pc:docMkLst>
        <pc:docMk/>
      </pc:docMkLst>
      <pc:sldChg chg="addSp delSp modSp mod ord setBg addAnim delAnim modAnim delDesignElem">
        <pc:chgData name="Collier, Natasha Butkevits" userId="6f3f2c71-784f-4aee-a0ef-c314bfd51bfa" providerId="ADAL" clId="{7D9F9AA3-9FE5-47EB-BC77-23E2C9E8C8B7}" dt="2022-03-20T02:13:04.562" v="3069" actId="207"/>
        <pc:sldMkLst>
          <pc:docMk/>
          <pc:sldMk cId="3483277342" sldId="257"/>
        </pc:sldMkLst>
        <pc:spChg chg="add del mod">
          <ac:chgData name="Collier, Natasha Butkevits" userId="6f3f2c71-784f-4aee-a0ef-c314bfd51bfa" providerId="ADAL" clId="{7D9F9AA3-9FE5-47EB-BC77-23E2C9E8C8B7}" dt="2022-03-19T20:09:45.456" v="19" actId="21"/>
          <ac:spMkLst>
            <pc:docMk/>
            <pc:sldMk cId="3483277342" sldId="257"/>
            <ac:spMk id="2" creationId="{211B18F8-1D59-4708-88C1-988A3E8B00DD}"/>
          </ac:spMkLst>
        </pc:spChg>
        <pc:spChg chg="mod">
          <ac:chgData name="Collier, Natasha Butkevits" userId="6f3f2c71-784f-4aee-a0ef-c314bfd51bfa" providerId="ADAL" clId="{7D9F9AA3-9FE5-47EB-BC77-23E2C9E8C8B7}" dt="2022-03-19T21:12:09.832" v="460" actId="26606"/>
          <ac:spMkLst>
            <pc:docMk/>
            <pc:sldMk cId="3483277342" sldId="257"/>
            <ac:spMk id="7" creationId="{2068178A-B2EF-43DC-8A13-E4C53171446D}"/>
          </ac:spMkLst>
        </pc:spChg>
        <pc:spChg chg="mod">
          <ac:chgData name="Collier, Natasha Butkevits" userId="6f3f2c71-784f-4aee-a0ef-c314bfd51bfa" providerId="ADAL" clId="{7D9F9AA3-9FE5-47EB-BC77-23E2C9E8C8B7}" dt="2022-03-20T02:13:04.562" v="3069" actId="207"/>
          <ac:spMkLst>
            <pc:docMk/>
            <pc:sldMk cId="3483277342" sldId="257"/>
            <ac:spMk id="8" creationId="{AF2B1E5C-5F00-4187-B986-49B9F1927A3F}"/>
          </ac:spMkLst>
        </pc:spChg>
        <pc:spChg chg="add del">
          <ac:chgData name="Collier, Natasha Butkevits" userId="6f3f2c71-784f-4aee-a0ef-c314bfd51bfa" providerId="ADAL" clId="{7D9F9AA3-9FE5-47EB-BC77-23E2C9E8C8B7}" dt="2022-03-19T20:13:26.732" v="53"/>
          <ac:spMkLst>
            <pc:docMk/>
            <pc:sldMk cId="3483277342" sldId="257"/>
            <ac:spMk id="10" creationId="{48FDEBDB-5859-4B9E-8810-2C5CFED093F3}"/>
          </ac:spMkLst>
        </pc:spChg>
        <pc:spChg chg="add del">
          <ac:chgData name="Collier, Natasha Butkevits" userId="6f3f2c71-784f-4aee-a0ef-c314bfd51bfa" providerId="ADAL" clId="{7D9F9AA3-9FE5-47EB-BC77-23E2C9E8C8B7}" dt="2022-03-19T21:11:45.367" v="456" actId="26606"/>
          <ac:spMkLst>
            <pc:docMk/>
            <pc:sldMk cId="3483277342" sldId="257"/>
            <ac:spMk id="12" creationId="{C3D25154-9EF7-4C33-9AAC-7B3BE089FE0A}"/>
          </ac:spMkLst>
        </pc:spChg>
        <pc:spChg chg="add del">
          <ac:chgData name="Collier, Natasha Butkevits" userId="6f3f2c71-784f-4aee-a0ef-c314bfd51bfa" providerId="ADAL" clId="{7D9F9AA3-9FE5-47EB-BC77-23E2C9E8C8B7}" dt="2022-03-19T20:11:48.137" v="22"/>
          <ac:spMkLst>
            <pc:docMk/>
            <pc:sldMk cId="3483277342" sldId="257"/>
            <ac:spMk id="13" creationId="{48FDEBDB-5859-4B9E-8810-2C5CFED093F3}"/>
          </ac:spMkLst>
        </pc:spChg>
        <pc:spChg chg="add del">
          <ac:chgData name="Collier, Natasha Butkevits" userId="6f3f2c71-784f-4aee-a0ef-c314bfd51bfa" providerId="ADAL" clId="{7D9F9AA3-9FE5-47EB-BC77-23E2C9E8C8B7}" dt="2022-03-19T21:11:45.367" v="456" actId="26606"/>
          <ac:spMkLst>
            <pc:docMk/>
            <pc:sldMk cId="3483277342" sldId="257"/>
            <ac:spMk id="14" creationId="{1604E8C0-C927-4C06-A96A-BF3323BA76D2}"/>
          </ac:spMkLst>
        </pc:spChg>
        <pc:spChg chg="add del">
          <ac:chgData name="Collier, Natasha Butkevits" userId="6f3f2c71-784f-4aee-a0ef-c314bfd51bfa" providerId="ADAL" clId="{7D9F9AA3-9FE5-47EB-BC77-23E2C9E8C8B7}" dt="2022-03-19T21:12:09.832" v="460" actId="26606"/>
          <ac:spMkLst>
            <pc:docMk/>
            <pc:sldMk cId="3483277342" sldId="257"/>
            <ac:spMk id="24" creationId="{48FDEBDB-5859-4B9E-8810-2C5CFED093F3}"/>
          </ac:spMkLst>
        </pc:spChg>
        <pc:spChg chg="add del">
          <ac:chgData name="Collier, Natasha Butkevits" userId="6f3f2c71-784f-4aee-a0ef-c314bfd51bfa" providerId="ADAL" clId="{7D9F9AA3-9FE5-47EB-BC77-23E2C9E8C8B7}" dt="2022-03-19T21:12:09.780" v="459" actId="26606"/>
          <ac:spMkLst>
            <pc:docMk/>
            <pc:sldMk cId="3483277342" sldId="257"/>
            <ac:spMk id="31" creationId="{48FDEBDB-5859-4B9E-8810-2C5CFED093F3}"/>
          </ac:spMkLst>
        </pc:spChg>
        <pc:spChg chg="add">
          <ac:chgData name="Collier, Natasha Butkevits" userId="6f3f2c71-784f-4aee-a0ef-c314bfd51bfa" providerId="ADAL" clId="{7D9F9AA3-9FE5-47EB-BC77-23E2C9E8C8B7}" dt="2022-03-19T21:12:09.832" v="460" actId="26606"/>
          <ac:spMkLst>
            <pc:docMk/>
            <pc:sldMk cId="3483277342" sldId="257"/>
            <ac:spMk id="35" creationId="{A24B8EE7-D55B-4678-8F34-54296AEC75E4}"/>
          </ac:spMkLst>
        </pc:spChg>
        <pc:spChg chg="add">
          <ac:chgData name="Collier, Natasha Butkevits" userId="6f3f2c71-784f-4aee-a0ef-c314bfd51bfa" providerId="ADAL" clId="{7D9F9AA3-9FE5-47EB-BC77-23E2C9E8C8B7}" dt="2022-03-19T21:12:09.832" v="460" actId="26606"/>
          <ac:spMkLst>
            <pc:docMk/>
            <pc:sldMk cId="3483277342" sldId="257"/>
            <ac:spMk id="36" creationId="{4BC66A0E-E5D5-4E7D-9B93-33945A88C2A2}"/>
          </ac:spMkLst>
        </pc:spChg>
        <pc:spChg chg="add">
          <ac:chgData name="Collier, Natasha Butkevits" userId="6f3f2c71-784f-4aee-a0ef-c314bfd51bfa" providerId="ADAL" clId="{7D9F9AA3-9FE5-47EB-BC77-23E2C9E8C8B7}" dt="2022-03-19T21:12:09.832" v="460" actId="26606"/>
          <ac:spMkLst>
            <pc:docMk/>
            <pc:sldMk cId="3483277342" sldId="257"/>
            <ac:spMk id="37" creationId="{5F90B9E6-5D91-4146-881E-1C680D9C758F}"/>
          </ac:spMkLst>
        </pc:spChg>
        <pc:grpChg chg="add del">
          <ac:chgData name="Collier, Natasha Butkevits" userId="6f3f2c71-784f-4aee-a0ef-c314bfd51bfa" providerId="ADAL" clId="{7D9F9AA3-9FE5-47EB-BC77-23E2C9E8C8B7}" dt="2022-03-19T21:11:45.367" v="456" actId="26606"/>
          <ac:grpSpMkLst>
            <pc:docMk/>
            <pc:sldMk cId="3483277342" sldId="257"/>
            <ac:grpSpMk id="17" creationId="{9DCECFD5-4C30-4892-9FF0-540E17955A55}"/>
          </ac:grpSpMkLst>
        </pc:grpChg>
        <pc:picChg chg="del mod ord">
          <ac:chgData name="Collier, Natasha Butkevits" userId="6f3f2c71-784f-4aee-a0ef-c314bfd51bfa" providerId="ADAL" clId="{7D9F9AA3-9FE5-47EB-BC77-23E2C9E8C8B7}" dt="2022-03-19T20:20:11.189" v="103" actId="21"/>
          <ac:picMkLst>
            <pc:docMk/>
            <pc:sldMk cId="3483277342" sldId="257"/>
            <ac:picMk id="3" creationId="{751DB032-5E82-554A-A5AE-EBD0E76BB395}"/>
          </ac:picMkLst>
        </pc:picChg>
        <pc:picChg chg="add mod">
          <ac:chgData name="Collier, Natasha Butkevits" userId="6f3f2c71-784f-4aee-a0ef-c314bfd51bfa" providerId="ADAL" clId="{7D9F9AA3-9FE5-47EB-BC77-23E2C9E8C8B7}" dt="2022-03-20T02:11:03.104" v="3052" actId="1076"/>
          <ac:picMkLst>
            <pc:docMk/>
            <pc:sldMk cId="3483277342" sldId="257"/>
            <ac:picMk id="4" creationId="{73767393-CEB9-4E8F-AB18-FCA686614706}"/>
          </ac:picMkLst>
        </pc:picChg>
        <pc:picChg chg="add del mod">
          <ac:chgData name="Collier, Natasha Butkevits" userId="6f3f2c71-784f-4aee-a0ef-c314bfd51bfa" providerId="ADAL" clId="{7D9F9AA3-9FE5-47EB-BC77-23E2C9E8C8B7}" dt="2022-03-19T21:11:57.430" v="457" actId="21"/>
          <ac:picMkLst>
            <pc:docMk/>
            <pc:sldMk cId="3483277342" sldId="257"/>
            <ac:picMk id="16" creationId="{99CE96AC-9DE0-4B6D-B661-66307A7DF328}"/>
          </ac:picMkLst>
        </pc:picChg>
        <pc:picChg chg="add del mod">
          <ac:chgData name="Collier, Natasha Butkevits" userId="6f3f2c71-784f-4aee-a0ef-c314bfd51bfa" providerId="ADAL" clId="{7D9F9AA3-9FE5-47EB-BC77-23E2C9E8C8B7}" dt="2022-03-20T02:10:58.956" v="3051" actId="478"/>
          <ac:picMkLst>
            <pc:docMk/>
            <pc:sldMk cId="3483277342" sldId="257"/>
            <ac:picMk id="23" creationId="{05A8DB88-8910-46EB-9CA6-1621DF9F5278}"/>
          </ac:picMkLst>
        </pc:picChg>
        <pc:cxnChg chg="add del">
          <ac:chgData name="Collier, Natasha Butkevits" userId="6f3f2c71-784f-4aee-a0ef-c314bfd51bfa" providerId="ADAL" clId="{7D9F9AA3-9FE5-47EB-BC77-23E2C9E8C8B7}" dt="2022-03-19T20:13:26.732" v="53"/>
          <ac:cxnSpMkLst>
            <pc:docMk/>
            <pc:sldMk cId="3483277342" sldId="257"/>
            <ac:cxnSpMk id="11" creationId="{B1D1A340-723B-4014-B5FE-204F06273136}"/>
          </ac:cxnSpMkLst>
        </pc:cxnChg>
        <pc:cxnChg chg="add del">
          <ac:chgData name="Collier, Natasha Butkevits" userId="6f3f2c71-784f-4aee-a0ef-c314bfd51bfa" providerId="ADAL" clId="{7D9F9AA3-9FE5-47EB-BC77-23E2C9E8C8B7}" dt="2022-03-19T20:11:48.137" v="22"/>
          <ac:cxnSpMkLst>
            <pc:docMk/>
            <pc:sldMk cId="3483277342" sldId="257"/>
            <ac:cxnSpMk id="15" creationId="{B1D1A340-723B-4014-B5FE-204F06273136}"/>
          </ac:cxnSpMkLst>
        </pc:cxnChg>
        <pc:cxnChg chg="add del">
          <ac:chgData name="Collier, Natasha Butkevits" userId="6f3f2c71-784f-4aee-a0ef-c314bfd51bfa" providerId="ADAL" clId="{7D9F9AA3-9FE5-47EB-BC77-23E2C9E8C8B7}" dt="2022-03-19T21:12:09.832" v="460" actId="26606"/>
          <ac:cxnSpMkLst>
            <pc:docMk/>
            <pc:sldMk cId="3483277342" sldId="257"/>
            <ac:cxnSpMk id="26" creationId="{B1D1A340-723B-4014-B5FE-204F06273136}"/>
          </ac:cxnSpMkLst>
        </pc:cxnChg>
        <pc:cxnChg chg="add del">
          <ac:chgData name="Collier, Natasha Butkevits" userId="6f3f2c71-784f-4aee-a0ef-c314bfd51bfa" providerId="ADAL" clId="{7D9F9AA3-9FE5-47EB-BC77-23E2C9E8C8B7}" dt="2022-03-19T21:12:09.780" v="459" actId="26606"/>
          <ac:cxnSpMkLst>
            <pc:docMk/>
            <pc:sldMk cId="3483277342" sldId="257"/>
            <ac:cxnSpMk id="33" creationId="{B1D1A340-723B-4014-B5FE-204F06273136}"/>
          </ac:cxnSpMkLst>
        </pc:cxnChg>
      </pc:sldChg>
      <pc:sldChg chg="del">
        <pc:chgData name="Collier, Natasha Butkevits" userId="6f3f2c71-784f-4aee-a0ef-c314bfd51bfa" providerId="ADAL" clId="{7D9F9AA3-9FE5-47EB-BC77-23E2C9E8C8B7}" dt="2022-03-19T20:21:22.743" v="146" actId="47"/>
        <pc:sldMkLst>
          <pc:docMk/>
          <pc:sldMk cId="1372343906" sldId="260"/>
        </pc:sldMkLst>
      </pc:sldChg>
      <pc:sldChg chg="addSp delSp modSp mod ord delAnim modAnim chgLayout">
        <pc:chgData name="Collier, Natasha Butkevits" userId="6f3f2c71-784f-4aee-a0ef-c314bfd51bfa" providerId="ADAL" clId="{7D9F9AA3-9FE5-47EB-BC77-23E2C9E8C8B7}" dt="2022-03-20T02:11:23.897" v="3055" actId="1076"/>
        <pc:sldMkLst>
          <pc:docMk/>
          <pc:sldMk cId="3087336136" sldId="261"/>
        </pc:sldMkLst>
        <pc:spChg chg="add mod">
          <ac:chgData name="Collier, Natasha Butkevits" userId="6f3f2c71-784f-4aee-a0ef-c314bfd51bfa" providerId="ADAL" clId="{7D9F9AA3-9FE5-47EB-BC77-23E2C9E8C8B7}" dt="2022-03-19T21:14:07.070" v="753" actId="21"/>
          <ac:spMkLst>
            <pc:docMk/>
            <pc:sldMk cId="3087336136" sldId="261"/>
            <ac:spMk id="3" creationId="{8959EEE0-D7F6-4F0E-B084-0FA28685B7B3}"/>
          </ac:spMkLst>
        </pc:spChg>
        <pc:spChg chg="add del mod">
          <ac:chgData name="Collier, Natasha Butkevits" userId="6f3f2c71-784f-4aee-a0ef-c314bfd51bfa" providerId="ADAL" clId="{7D9F9AA3-9FE5-47EB-BC77-23E2C9E8C8B7}" dt="2022-03-19T21:14:04.206" v="752" actId="478"/>
          <ac:spMkLst>
            <pc:docMk/>
            <pc:sldMk cId="3087336136" sldId="261"/>
            <ac:spMk id="6" creationId="{8AD6730B-36FB-4B0E-8A97-2025A0A14A71}"/>
          </ac:spMkLst>
        </pc:spChg>
        <pc:spChg chg="add mod ord">
          <ac:chgData name="Collier, Natasha Butkevits" userId="6f3f2c71-784f-4aee-a0ef-c314bfd51bfa" providerId="ADAL" clId="{7D9F9AA3-9FE5-47EB-BC77-23E2C9E8C8B7}" dt="2022-03-19T21:14:37.428" v="773" actId="20577"/>
          <ac:spMkLst>
            <pc:docMk/>
            <pc:sldMk cId="3087336136" sldId="261"/>
            <ac:spMk id="7" creationId="{79E5C123-941E-4730-919E-18A3D69A1DFD}"/>
          </ac:spMkLst>
        </pc:spChg>
        <pc:spChg chg="add del mod ord">
          <ac:chgData name="Collier, Natasha Butkevits" userId="6f3f2c71-784f-4aee-a0ef-c314bfd51bfa" providerId="ADAL" clId="{7D9F9AA3-9FE5-47EB-BC77-23E2C9E8C8B7}" dt="2022-03-19T21:15:07.808" v="775" actId="26606"/>
          <ac:spMkLst>
            <pc:docMk/>
            <pc:sldMk cId="3087336136" sldId="261"/>
            <ac:spMk id="8" creationId="{34661BC1-0A12-402E-B1B8-EB05CFFCD85D}"/>
          </ac:spMkLst>
        </pc:spChg>
        <pc:graphicFrameChg chg="add">
          <ac:chgData name="Collier, Natasha Butkevits" userId="6f3f2c71-784f-4aee-a0ef-c314bfd51bfa" providerId="ADAL" clId="{7D9F9AA3-9FE5-47EB-BC77-23E2C9E8C8B7}" dt="2022-03-19T21:15:07.808" v="775" actId="26606"/>
          <ac:graphicFrameMkLst>
            <pc:docMk/>
            <pc:sldMk cId="3087336136" sldId="261"/>
            <ac:graphicFrameMk id="10" creationId="{F4FF3564-D914-1761-1166-47CEC89E066C}"/>
          </ac:graphicFrameMkLst>
        </pc:graphicFrameChg>
        <pc:picChg chg="del">
          <ac:chgData name="Collier, Natasha Butkevits" userId="6f3f2c71-784f-4aee-a0ef-c314bfd51bfa" providerId="ADAL" clId="{7D9F9AA3-9FE5-47EB-BC77-23E2C9E8C8B7}" dt="2022-03-19T21:14:20.938" v="756" actId="21"/>
          <ac:picMkLst>
            <pc:docMk/>
            <pc:sldMk cId="3087336136" sldId="261"/>
            <ac:picMk id="2" creationId="{69FE5308-85A5-F043-8F8C-7535620F29D5}"/>
          </ac:picMkLst>
        </pc:picChg>
        <pc:picChg chg="del">
          <ac:chgData name="Collier, Natasha Butkevits" userId="6f3f2c71-784f-4aee-a0ef-c314bfd51bfa" providerId="ADAL" clId="{7D9F9AA3-9FE5-47EB-BC77-23E2C9E8C8B7}" dt="2022-03-19T21:13:59.646" v="750" actId="478"/>
          <ac:picMkLst>
            <pc:docMk/>
            <pc:sldMk cId="3087336136" sldId="261"/>
            <ac:picMk id="4" creationId="{CA609B07-7A9A-4AE0-8A9E-F7D3A5C433D1}"/>
          </ac:picMkLst>
        </pc:picChg>
        <pc:picChg chg="add mod">
          <ac:chgData name="Collier, Natasha Butkevits" userId="6f3f2c71-784f-4aee-a0ef-c314bfd51bfa" providerId="ADAL" clId="{7D9F9AA3-9FE5-47EB-BC77-23E2C9E8C8B7}" dt="2022-03-20T02:11:23.897" v="3055" actId="1076"/>
          <ac:picMkLst>
            <pc:docMk/>
            <pc:sldMk cId="3087336136" sldId="261"/>
            <ac:picMk id="9" creationId="{5EB1E0D9-D488-4F31-BF3D-C03DD3C77238}"/>
          </ac:picMkLst>
        </pc:picChg>
        <pc:picChg chg="add del mod">
          <ac:chgData name="Collier, Natasha Butkevits" userId="6f3f2c71-784f-4aee-a0ef-c314bfd51bfa" providerId="ADAL" clId="{7D9F9AA3-9FE5-47EB-BC77-23E2C9E8C8B7}" dt="2022-03-20T02:11:06.533" v="3053" actId="478"/>
          <ac:picMkLst>
            <pc:docMk/>
            <pc:sldMk cId="3087336136" sldId="261"/>
            <ac:picMk id="11" creationId="{41F409B4-11F2-421A-882B-F0354917F546}"/>
          </ac:picMkLst>
        </pc:picChg>
      </pc:sldChg>
      <pc:sldChg chg="addSp modSp mod setBg">
        <pc:chgData name="Collier, Natasha Butkevits" userId="6f3f2c71-784f-4aee-a0ef-c314bfd51bfa" providerId="ADAL" clId="{7D9F9AA3-9FE5-47EB-BC77-23E2C9E8C8B7}" dt="2022-03-20T01:53:17.382" v="3025" actId="113"/>
        <pc:sldMkLst>
          <pc:docMk/>
          <pc:sldMk cId="327528036" sldId="262"/>
        </pc:sldMkLst>
        <pc:spChg chg="mod">
          <ac:chgData name="Collier, Natasha Butkevits" userId="6f3f2c71-784f-4aee-a0ef-c314bfd51bfa" providerId="ADAL" clId="{7D9F9AA3-9FE5-47EB-BC77-23E2C9E8C8B7}" dt="2022-03-20T01:53:17.382" v="3025" actId="113"/>
          <ac:spMkLst>
            <pc:docMk/>
            <pc:sldMk cId="327528036" sldId="262"/>
            <ac:spMk id="4" creationId="{EF0EC27B-69F4-8841-9618-9E749ACA8C2E}"/>
          </ac:spMkLst>
        </pc:spChg>
        <pc:spChg chg="add">
          <ac:chgData name="Collier, Natasha Butkevits" userId="6f3f2c71-784f-4aee-a0ef-c314bfd51bfa" providerId="ADAL" clId="{7D9F9AA3-9FE5-47EB-BC77-23E2C9E8C8B7}" dt="2022-03-19T21:11:34.011" v="455" actId="26606"/>
          <ac:spMkLst>
            <pc:docMk/>
            <pc:sldMk cId="327528036" sldId="262"/>
            <ac:spMk id="9" creationId="{463E2FE9-FAF3-450E-861A-54D0A8CFBECB}"/>
          </ac:spMkLst>
        </pc:spChg>
        <pc:spChg chg="add">
          <ac:chgData name="Collier, Natasha Butkevits" userId="6f3f2c71-784f-4aee-a0ef-c314bfd51bfa" providerId="ADAL" clId="{7D9F9AA3-9FE5-47EB-BC77-23E2C9E8C8B7}" dt="2022-03-19T21:11:34.011" v="455" actId="26606"/>
          <ac:spMkLst>
            <pc:docMk/>
            <pc:sldMk cId="327528036" sldId="262"/>
            <ac:spMk id="11" creationId="{B4CD5EDE-D3EC-49C1-9A9B-88C47606DB4B}"/>
          </ac:spMkLst>
        </pc:spChg>
        <pc:spChg chg="add">
          <ac:chgData name="Collier, Natasha Butkevits" userId="6f3f2c71-784f-4aee-a0ef-c314bfd51bfa" providerId="ADAL" clId="{7D9F9AA3-9FE5-47EB-BC77-23E2C9E8C8B7}" dt="2022-03-19T21:11:34.011" v="455" actId="26606"/>
          <ac:spMkLst>
            <pc:docMk/>
            <pc:sldMk cId="327528036" sldId="262"/>
            <ac:spMk id="13" creationId="{C33E4ED5-D66B-4F39-9509-117636F0BDD2}"/>
          </ac:spMkLst>
        </pc:spChg>
        <pc:spChg chg="add">
          <ac:chgData name="Collier, Natasha Butkevits" userId="6f3f2c71-784f-4aee-a0ef-c314bfd51bfa" providerId="ADAL" clId="{7D9F9AA3-9FE5-47EB-BC77-23E2C9E8C8B7}" dt="2022-03-19T21:11:34.011" v="455" actId="26606"/>
          <ac:spMkLst>
            <pc:docMk/>
            <pc:sldMk cId="327528036" sldId="262"/>
            <ac:spMk id="15" creationId="{8573AAF9-111A-4C2F-A36D-746158924E9C}"/>
          </ac:spMkLst>
        </pc:spChg>
      </pc:sldChg>
      <pc:sldChg chg="addSp delSp modSp mod delAnim modAnim delDesignElem">
        <pc:chgData name="Collier, Natasha Butkevits" userId="6f3f2c71-784f-4aee-a0ef-c314bfd51bfa" providerId="ADAL" clId="{7D9F9AA3-9FE5-47EB-BC77-23E2C9E8C8B7}" dt="2022-03-20T01:51:54.542" v="3015" actId="255"/>
        <pc:sldMkLst>
          <pc:docMk/>
          <pc:sldMk cId="1906111429" sldId="263"/>
        </pc:sldMkLst>
        <pc:spChg chg="mod">
          <ac:chgData name="Collier, Natasha Butkevits" userId="6f3f2c71-784f-4aee-a0ef-c314bfd51bfa" providerId="ADAL" clId="{7D9F9AA3-9FE5-47EB-BC77-23E2C9E8C8B7}" dt="2022-03-19T20:17:34.031" v="89" actId="26606"/>
          <ac:spMkLst>
            <pc:docMk/>
            <pc:sldMk cId="1906111429" sldId="263"/>
            <ac:spMk id="2" creationId="{8FC2C2B0-EBE8-46EC-AEF8-1B463C755B8E}"/>
          </ac:spMkLst>
        </pc:spChg>
        <pc:spChg chg="mod">
          <ac:chgData name="Collier, Natasha Butkevits" userId="6f3f2c71-784f-4aee-a0ef-c314bfd51bfa" providerId="ADAL" clId="{7D9F9AA3-9FE5-47EB-BC77-23E2C9E8C8B7}" dt="2022-03-20T01:51:54.542" v="3015" actId="255"/>
          <ac:spMkLst>
            <pc:docMk/>
            <pc:sldMk cId="1906111429" sldId="263"/>
            <ac:spMk id="3" creationId="{39D01336-5770-4AEB-8177-BA35F33B5BBE}"/>
          </ac:spMkLst>
        </pc:spChg>
        <pc:spChg chg="add del">
          <ac:chgData name="Collier, Natasha Butkevits" userId="6f3f2c71-784f-4aee-a0ef-c314bfd51bfa" providerId="ADAL" clId="{7D9F9AA3-9FE5-47EB-BC77-23E2C9E8C8B7}" dt="2022-03-19T20:23:54.356" v="185"/>
          <ac:spMkLst>
            <pc:docMk/>
            <pc:sldMk cId="1906111429" sldId="263"/>
            <ac:spMk id="12" creationId="{5118BA95-03E7-41B7-B442-0AF8C0A7FF68}"/>
          </ac:spMkLst>
        </pc:spChg>
        <pc:spChg chg="add del">
          <ac:chgData name="Collier, Natasha Butkevits" userId="6f3f2c71-784f-4aee-a0ef-c314bfd51bfa" providerId="ADAL" clId="{7D9F9AA3-9FE5-47EB-BC77-23E2C9E8C8B7}" dt="2022-03-19T20:23:54.356" v="185"/>
          <ac:spMkLst>
            <pc:docMk/>
            <pc:sldMk cId="1906111429" sldId="263"/>
            <ac:spMk id="24" creationId="{AD9B3EAD-A2B3-42C4-927C-3455E3E69EE6}"/>
          </ac:spMkLst>
        </pc:spChg>
        <pc:grpChg chg="add del">
          <ac:chgData name="Collier, Natasha Butkevits" userId="6f3f2c71-784f-4aee-a0ef-c314bfd51bfa" providerId="ADAL" clId="{7D9F9AA3-9FE5-47EB-BC77-23E2C9E8C8B7}" dt="2022-03-19T20:23:54.356" v="185"/>
          <ac:grpSpMkLst>
            <pc:docMk/>
            <pc:sldMk cId="1906111429" sldId="263"/>
            <ac:grpSpMk id="11" creationId="{132FD491-28F3-42E7-AEBF-A9E3C462C92A}"/>
          </ac:grpSpMkLst>
        </pc:grpChg>
        <pc:grpChg chg="add del">
          <ac:chgData name="Collier, Natasha Butkevits" userId="6f3f2c71-784f-4aee-a0ef-c314bfd51bfa" providerId="ADAL" clId="{7D9F9AA3-9FE5-47EB-BC77-23E2C9E8C8B7}" dt="2022-03-19T20:23:54.356" v="185"/>
          <ac:grpSpMkLst>
            <pc:docMk/>
            <pc:sldMk cId="1906111429" sldId="263"/>
            <ac:grpSpMk id="20" creationId="{E799C3D5-7D55-4046-808C-F290F456D6EF}"/>
          </ac:grpSpMkLst>
        </pc:grpChg>
        <pc:picChg chg="del mod">
          <ac:chgData name="Collier, Natasha Butkevits" userId="6f3f2c71-784f-4aee-a0ef-c314bfd51bfa" providerId="ADAL" clId="{7D9F9AA3-9FE5-47EB-BC77-23E2C9E8C8B7}" dt="2022-03-19T20:15:37.209" v="77" actId="21"/>
          <ac:picMkLst>
            <pc:docMk/>
            <pc:sldMk cId="1906111429" sldId="263"/>
            <ac:picMk id="7" creationId="{5968AF9C-BCEB-4823-BB56-EB46CE0CFC8B}"/>
          </ac:picMkLst>
        </pc:picChg>
        <pc:picChg chg="add mod">
          <ac:chgData name="Collier, Natasha Butkevits" userId="6f3f2c71-784f-4aee-a0ef-c314bfd51bfa" providerId="ADAL" clId="{7D9F9AA3-9FE5-47EB-BC77-23E2C9E8C8B7}" dt="2022-03-19T20:18:39.375" v="95"/>
          <ac:picMkLst>
            <pc:docMk/>
            <pc:sldMk cId="1906111429" sldId="263"/>
            <ac:picMk id="14" creationId="{AFB3DACF-143C-4DC8-A995-DD400D188A61}"/>
          </ac:picMkLst>
        </pc:picChg>
      </pc:sldChg>
      <pc:sldChg chg="addSp delSp modSp mod delAnim modAnim">
        <pc:chgData name="Collier, Natasha Butkevits" userId="6f3f2c71-784f-4aee-a0ef-c314bfd51bfa" providerId="ADAL" clId="{7D9F9AA3-9FE5-47EB-BC77-23E2C9E8C8B7}" dt="2022-03-20T01:52:04.840" v="3016" actId="12100"/>
        <pc:sldMkLst>
          <pc:docMk/>
          <pc:sldMk cId="1050607924" sldId="264"/>
        </pc:sldMkLst>
        <pc:spChg chg="mod">
          <ac:chgData name="Collier, Natasha Butkevits" userId="6f3f2c71-784f-4aee-a0ef-c314bfd51bfa" providerId="ADAL" clId="{7D9F9AA3-9FE5-47EB-BC77-23E2C9E8C8B7}" dt="2022-03-19T20:25:04.972" v="190" actId="207"/>
          <ac:spMkLst>
            <pc:docMk/>
            <pc:sldMk cId="1050607924" sldId="264"/>
            <ac:spMk id="2" creationId="{C8578608-2D62-4B75-AA08-236EA9B044B2}"/>
          </ac:spMkLst>
        </pc:spChg>
        <pc:spChg chg="del mod">
          <ac:chgData name="Collier, Natasha Butkevits" userId="6f3f2c71-784f-4aee-a0ef-c314bfd51bfa" providerId="ADAL" clId="{7D9F9AA3-9FE5-47EB-BC77-23E2C9E8C8B7}" dt="2022-03-19T20:24:58.094" v="189" actId="26606"/>
          <ac:spMkLst>
            <pc:docMk/>
            <pc:sldMk cId="1050607924" sldId="264"/>
            <ac:spMk id="3" creationId="{499316C1-D637-4F3B-A7D4-7BFDFDF9C546}"/>
          </ac:spMkLst>
        </pc:spChg>
        <pc:graphicFrameChg chg="add mod">
          <ac:chgData name="Collier, Natasha Butkevits" userId="6f3f2c71-784f-4aee-a0ef-c314bfd51bfa" providerId="ADAL" clId="{7D9F9AA3-9FE5-47EB-BC77-23E2C9E8C8B7}" dt="2022-03-20T01:52:04.840" v="3016" actId="12100"/>
          <ac:graphicFrameMkLst>
            <pc:docMk/>
            <pc:sldMk cId="1050607924" sldId="264"/>
            <ac:graphicFrameMk id="5" creationId="{159CCDA2-6224-2913-B3F1-727D5D54AF0E}"/>
          </ac:graphicFrameMkLst>
        </pc:graphicFrameChg>
        <pc:picChg chg="del">
          <ac:chgData name="Collier, Natasha Butkevits" userId="6f3f2c71-784f-4aee-a0ef-c314bfd51bfa" providerId="ADAL" clId="{7D9F9AA3-9FE5-47EB-BC77-23E2C9E8C8B7}" dt="2022-03-19T20:24:39.767" v="188" actId="21"/>
          <ac:picMkLst>
            <pc:docMk/>
            <pc:sldMk cId="1050607924" sldId="264"/>
            <ac:picMk id="4" creationId="{D1B4AEDF-CDAE-4D4E-B5F2-8886BAB2F869}"/>
          </ac:picMkLst>
        </pc:picChg>
        <pc:picChg chg="add mod">
          <ac:chgData name="Collier, Natasha Butkevits" userId="6f3f2c71-784f-4aee-a0ef-c314bfd51bfa" providerId="ADAL" clId="{7D9F9AA3-9FE5-47EB-BC77-23E2C9E8C8B7}" dt="2022-03-19T20:25:19.305" v="192"/>
          <ac:picMkLst>
            <pc:docMk/>
            <pc:sldMk cId="1050607924" sldId="264"/>
            <ac:picMk id="6" creationId="{3648D8E2-D5BE-49BD-AAB3-5A8EAC34F411}"/>
          </ac:picMkLst>
        </pc:picChg>
      </pc:sldChg>
      <pc:sldChg chg="addSp delSp modSp mod delAnim modAnim">
        <pc:chgData name="Collier, Natasha Butkevits" userId="6f3f2c71-784f-4aee-a0ef-c314bfd51bfa" providerId="ADAL" clId="{7D9F9AA3-9FE5-47EB-BC77-23E2C9E8C8B7}" dt="2022-03-19T22:15:55.985" v="1935" actId="255"/>
        <pc:sldMkLst>
          <pc:docMk/>
          <pc:sldMk cId="2202463784" sldId="265"/>
        </pc:sldMkLst>
        <pc:spChg chg="mod">
          <ac:chgData name="Collier, Natasha Butkevits" userId="6f3f2c71-784f-4aee-a0ef-c314bfd51bfa" providerId="ADAL" clId="{7D9F9AA3-9FE5-47EB-BC77-23E2C9E8C8B7}" dt="2022-03-19T20:25:51.263" v="194" actId="26606"/>
          <ac:spMkLst>
            <pc:docMk/>
            <pc:sldMk cId="2202463784" sldId="265"/>
            <ac:spMk id="2" creationId="{A1869A5D-F6EF-46A6-8842-C40C199AA679}"/>
          </ac:spMkLst>
        </pc:spChg>
        <pc:spChg chg="mod">
          <ac:chgData name="Collier, Natasha Butkevits" userId="6f3f2c71-784f-4aee-a0ef-c314bfd51bfa" providerId="ADAL" clId="{7D9F9AA3-9FE5-47EB-BC77-23E2C9E8C8B7}" dt="2022-03-19T22:15:55.985" v="1935" actId="255"/>
          <ac:spMkLst>
            <pc:docMk/>
            <pc:sldMk cId="2202463784" sldId="265"/>
            <ac:spMk id="3" creationId="{7EED1E32-2F3B-4FBD-8B7A-7C13886D00EB}"/>
          </ac:spMkLst>
        </pc:spChg>
        <pc:spChg chg="add">
          <ac:chgData name="Collier, Natasha Butkevits" userId="6f3f2c71-784f-4aee-a0ef-c314bfd51bfa" providerId="ADAL" clId="{7D9F9AA3-9FE5-47EB-BC77-23E2C9E8C8B7}" dt="2022-03-19T20:25:51.263" v="194" actId="26606"/>
          <ac:spMkLst>
            <pc:docMk/>
            <pc:sldMk cId="2202463784" sldId="265"/>
            <ac:spMk id="12" creationId="{5118BA95-03E7-41B7-B442-0AF8C0A7FF68}"/>
          </ac:spMkLst>
        </pc:spChg>
        <pc:spChg chg="add">
          <ac:chgData name="Collier, Natasha Butkevits" userId="6f3f2c71-784f-4aee-a0ef-c314bfd51bfa" providerId="ADAL" clId="{7D9F9AA3-9FE5-47EB-BC77-23E2C9E8C8B7}" dt="2022-03-19T20:25:51.263" v="194" actId="26606"/>
          <ac:spMkLst>
            <pc:docMk/>
            <pc:sldMk cId="2202463784" sldId="265"/>
            <ac:spMk id="18" creationId="{AD9B3EAD-A2B3-42C4-927C-3455E3E69EE6}"/>
          </ac:spMkLst>
        </pc:spChg>
        <pc:grpChg chg="add">
          <ac:chgData name="Collier, Natasha Butkevits" userId="6f3f2c71-784f-4aee-a0ef-c314bfd51bfa" providerId="ADAL" clId="{7D9F9AA3-9FE5-47EB-BC77-23E2C9E8C8B7}" dt="2022-03-19T20:25:51.263" v="194" actId="26606"/>
          <ac:grpSpMkLst>
            <pc:docMk/>
            <pc:sldMk cId="2202463784" sldId="265"/>
            <ac:grpSpMk id="7" creationId="{132FD491-28F3-42E7-AEBF-A9E3C462C92A}"/>
          </ac:grpSpMkLst>
        </pc:grpChg>
        <pc:grpChg chg="add">
          <ac:chgData name="Collier, Natasha Butkevits" userId="6f3f2c71-784f-4aee-a0ef-c314bfd51bfa" providerId="ADAL" clId="{7D9F9AA3-9FE5-47EB-BC77-23E2C9E8C8B7}" dt="2022-03-19T20:25:51.263" v="194" actId="26606"/>
          <ac:grpSpMkLst>
            <pc:docMk/>
            <pc:sldMk cId="2202463784" sldId="265"/>
            <ac:grpSpMk id="13" creationId="{E799C3D5-7D55-4046-808C-F290F456D6EF}"/>
          </ac:grpSpMkLst>
        </pc:grpChg>
        <pc:picChg chg="del">
          <ac:chgData name="Collier, Natasha Butkevits" userId="6f3f2c71-784f-4aee-a0ef-c314bfd51bfa" providerId="ADAL" clId="{7D9F9AA3-9FE5-47EB-BC77-23E2C9E8C8B7}" dt="2022-03-19T20:25:23.031" v="193" actId="21"/>
          <ac:picMkLst>
            <pc:docMk/>
            <pc:sldMk cId="2202463784" sldId="265"/>
            <ac:picMk id="6" creationId="{6497F105-CA70-4494-9123-15BE6A02E0D7}"/>
          </ac:picMkLst>
        </pc:picChg>
        <pc:picChg chg="add mod">
          <ac:chgData name="Collier, Natasha Butkevits" userId="6f3f2c71-784f-4aee-a0ef-c314bfd51bfa" providerId="ADAL" clId="{7D9F9AA3-9FE5-47EB-BC77-23E2C9E8C8B7}" dt="2022-03-19T20:25:54.835" v="195"/>
          <ac:picMkLst>
            <pc:docMk/>
            <pc:sldMk cId="2202463784" sldId="265"/>
            <ac:picMk id="14" creationId="{776E5BEF-BEAA-4157-8261-51D966F3B62F}"/>
          </ac:picMkLst>
        </pc:picChg>
      </pc:sldChg>
      <pc:sldChg chg="addSp delSp modSp mod delAnim modAnim">
        <pc:chgData name="Collier, Natasha Butkevits" userId="6f3f2c71-784f-4aee-a0ef-c314bfd51bfa" providerId="ADAL" clId="{7D9F9AA3-9FE5-47EB-BC77-23E2C9E8C8B7}" dt="2022-03-19T20:41:43.477" v="323" actId="20577"/>
        <pc:sldMkLst>
          <pc:docMk/>
          <pc:sldMk cId="487814367" sldId="266"/>
        </pc:sldMkLst>
        <pc:spChg chg="del mod">
          <ac:chgData name="Collier, Natasha Butkevits" userId="6f3f2c71-784f-4aee-a0ef-c314bfd51bfa" providerId="ADAL" clId="{7D9F9AA3-9FE5-47EB-BC77-23E2C9E8C8B7}" dt="2022-03-19T20:40:03.150" v="313" actId="26606"/>
          <ac:spMkLst>
            <pc:docMk/>
            <pc:sldMk cId="487814367" sldId="266"/>
            <ac:spMk id="3" creationId="{D13240ED-6875-4251-941D-C1621AB89981}"/>
          </ac:spMkLst>
        </pc:spChg>
        <pc:spChg chg="mod">
          <ac:chgData name="Collier, Natasha Butkevits" userId="6f3f2c71-784f-4aee-a0ef-c314bfd51bfa" providerId="ADAL" clId="{7D9F9AA3-9FE5-47EB-BC77-23E2C9E8C8B7}" dt="2022-03-19T20:40:03.150" v="313" actId="26606"/>
          <ac:spMkLst>
            <pc:docMk/>
            <pc:sldMk cId="487814367" sldId="266"/>
            <ac:spMk id="5" creationId="{E2827361-B851-8343-9DE6-8BCF35765283}"/>
          </ac:spMkLst>
        </pc:spChg>
        <pc:spChg chg="add">
          <ac:chgData name="Collier, Natasha Butkevits" userId="6f3f2c71-784f-4aee-a0ef-c314bfd51bfa" providerId="ADAL" clId="{7D9F9AA3-9FE5-47EB-BC77-23E2C9E8C8B7}" dt="2022-03-19T20:40:03.150" v="313" actId="26606"/>
          <ac:spMkLst>
            <pc:docMk/>
            <pc:sldMk cId="487814367" sldId="266"/>
            <ac:spMk id="15" creationId="{3DFE545D-86C5-4F48-897C-C3AA8FBE3DE1}"/>
          </ac:spMkLst>
        </pc:spChg>
        <pc:grpChg chg="add">
          <ac:chgData name="Collier, Natasha Butkevits" userId="6f3f2c71-784f-4aee-a0ef-c314bfd51bfa" providerId="ADAL" clId="{7D9F9AA3-9FE5-47EB-BC77-23E2C9E8C8B7}" dt="2022-03-19T20:40:03.150" v="313" actId="26606"/>
          <ac:grpSpMkLst>
            <pc:docMk/>
            <pc:sldMk cId="487814367" sldId="266"/>
            <ac:grpSpMk id="11" creationId="{766238F3-962C-47EF-BBD1-CFC421D3B8F4}"/>
          </ac:grpSpMkLst>
        </pc:grpChg>
        <pc:graphicFrameChg chg="add mod">
          <ac:chgData name="Collier, Natasha Butkevits" userId="6f3f2c71-784f-4aee-a0ef-c314bfd51bfa" providerId="ADAL" clId="{7D9F9AA3-9FE5-47EB-BC77-23E2C9E8C8B7}" dt="2022-03-19T20:41:43.477" v="323" actId="20577"/>
          <ac:graphicFrameMkLst>
            <pc:docMk/>
            <pc:sldMk cId="487814367" sldId="266"/>
            <ac:graphicFrameMk id="7" creationId="{254171D6-632D-E550-2A65-F2327D136CFA}"/>
          </ac:graphicFrameMkLst>
        </pc:graphicFrameChg>
        <pc:picChg chg="del">
          <ac:chgData name="Collier, Natasha Butkevits" userId="6f3f2c71-784f-4aee-a0ef-c314bfd51bfa" providerId="ADAL" clId="{7D9F9AA3-9FE5-47EB-BC77-23E2C9E8C8B7}" dt="2022-03-19T20:39:49.097" v="312" actId="21"/>
          <ac:picMkLst>
            <pc:docMk/>
            <pc:sldMk cId="487814367" sldId="266"/>
            <ac:picMk id="4" creationId="{E18EF538-0F5C-4003-AD56-6DD279BD2D7F}"/>
          </ac:picMkLst>
        </pc:picChg>
        <pc:picChg chg="add mod">
          <ac:chgData name="Collier, Natasha Butkevits" userId="6f3f2c71-784f-4aee-a0ef-c314bfd51bfa" providerId="ADAL" clId="{7D9F9AA3-9FE5-47EB-BC77-23E2C9E8C8B7}" dt="2022-03-19T20:40:07.402" v="314"/>
          <ac:picMkLst>
            <pc:docMk/>
            <pc:sldMk cId="487814367" sldId="266"/>
            <ac:picMk id="10" creationId="{BD8DB548-7DC5-4BB6-8138-DDAA59A34CA5}"/>
          </ac:picMkLst>
        </pc:picChg>
      </pc:sldChg>
      <pc:sldChg chg="addSp delSp modSp mod delAnim modAnim">
        <pc:chgData name="Collier, Natasha Butkevits" userId="6f3f2c71-784f-4aee-a0ef-c314bfd51bfa" providerId="ADAL" clId="{7D9F9AA3-9FE5-47EB-BC77-23E2C9E8C8B7}" dt="2022-03-20T01:52:23.911" v="3017" actId="12100"/>
        <pc:sldMkLst>
          <pc:docMk/>
          <pc:sldMk cId="2055721820" sldId="267"/>
        </pc:sldMkLst>
        <pc:spChg chg="del mod">
          <ac:chgData name="Collier, Natasha Butkevits" userId="6f3f2c71-784f-4aee-a0ef-c314bfd51bfa" providerId="ADAL" clId="{7D9F9AA3-9FE5-47EB-BC77-23E2C9E8C8B7}" dt="2022-03-19T20:26:06.532" v="197" actId="26606"/>
          <ac:spMkLst>
            <pc:docMk/>
            <pc:sldMk cId="2055721820" sldId="267"/>
            <ac:spMk id="3" creationId="{7E3B68B1-2387-4A26-A266-C8DC6F8719A4}"/>
          </ac:spMkLst>
        </pc:spChg>
        <pc:spChg chg="mod">
          <ac:chgData name="Collier, Natasha Butkevits" userId="6f3f2c71-784f-4aee-a0ef-c314bfd51bfa" providerId="ADAL" clId="{7D9F9AA3-9FE5-47EB-BC77-23E2C9E8C8B7}" dt="2022-03-19T20:26:06.532" v="197" actId="26606"/>
          <ac:spMkLst>
            <pc:docMk/>
            <pc:sldMk cId="2055721820" sldId="267"/>
            <ac:spMk id="6" creationId="{AEA064B1-B352-6046-A9D2-DE223FF88530}"/>
          </ac:spMkLst>
        </pc:spChg>
        <pc:spChg chg="add">
          <ac:chgData name="Collier, Natasha Butkevits" userId="6f3f2c71-784f-4aee-a0ef-c314bfd51bfa" providerId="ADAL" clId="{7D9F9AA3-9FE5-47EB-BC77-23E2C9E8C8B7}" dt="2022-03-19T20:26:06.532" v="197" actId="26606"/>
          <ac:spMkLst>
            <pc:docMk/>
            <pc:sldMk cId="2055721820" sldId="267"/>
            <ac:spMk id="16" creationId="{3DFE545D-86C5-4F48-897C-C3AA8FBE3DE1}"/>
          </ac:spMkLst>
        </pc:spChg>
        <pc:grpChg chg="add">
          <ac:chgData name="Collier, Natasha Butkevits" userId="6f3f2c71-784f-4aee-a0ef-c314bfd51bfa" providerId="ADAL" clId="{7D9F9AA3-9FE5-47EB-BC77-23E2C9E8C8B7}" dt="2022-03-19T20:26:06.532" v="197" actId="26606"/>
          <ac:grpSpMkLst>
            <pc:docMk/>
            <pc:sldMk cId="2055721820" sldId="267"/>
            <ac:grpSpMk id="12" creationId="{766238F3-962C-47EF-BBD1-CFC421D3B8F4}"/>
          </ac:grpSpMkLst>
        </pc:grpChg>
        <pc:graphicFrameChg chg="add mod">
          <ac:chgData name="Collier, Natasha Butkevits" userId="6f3f2c71-784f-4aee-a0ef-c314bfd51bfa" providerId="ADAL" clId="{7D9F9AA3-9FE5-47EB-BC77-23E2C9E8C8B7}" dt="2022-03-20T01:52:23.911" v="3017" actId="12100"/>
          <ac:graphicFrameMkLst>
            <pc:docMk/>
            <pc:sldMk cId="2055721820" sldId="267"/>
            <ac:graphicFrameMk id="8" creationId="{AB2F6E98-4229-0E03-F426-096142FCC5F1}"/>
          </ac:graphicFrameMkLst>
        </pc:graphicFrameChg>
        <pc:picChg chg="del">
          <ac:chgData name="Collier, Natasha Butkevits" userId="6f3f2c71-784f-4aee-a0ef-c314bfd51bfa" providerId="ADAL" clId="{7D9F9AA3-9FE5-47EB-BC77-23E2C9E8C8B7}" dt="2022-03-19T20:26:00.144" v="196" actId="21"/>
          <ac:picMkLst>
            <pc:docMk/>
            <pc:sldMk cId="2055721820" sldId="267"/>
            <ac:picMk id="4" creationId="{AB444B31-3D01-4AC1-9BBE-5887B7111FA5}"/>
          </ac:picMkLst>
        </pc:picChg>
        <pc:picChg chg="add mod">
          <ac:chgData name="Collier, Natasha Butkevits" userId="6f3f2c71-784f-4aee-a0ef-c314bfd51bfa" providerId="ADAL" clId="{7D9F9AA3-9FE5-47EB-BC77-23E2C9E8C8B7}" dt="2022-03-19T20:26:08.721" v="198"/>
          <ac:picMkLst>
            <pc:docMk/>
            <pc:sldMk cId="2055721820" sldId="267"/>
            <ac:picMk id="10" creationId="{D6E3805F-F57B-4827-A108-3392835A11C6}"/>
          </ac:picMkLst>
        </pc:picChg>
      </pc:sldChg>
      <pc:sldChg chg="addSp delSp modSp mod setBg">
        <pc:chgData name="Collier, Natasha Butkevits" userId="6f3f2c71-784f-4aee-a0ef-c314bfd51bfa" providerId="ADAL" clId="{7D9F9AA3-9FE5-47EB-BC77-23E2C9E8C8B7}" dt="2022-03-20T01:56:17.959" v="3040" actId="207"/>
        <pc:sldMkLst>
          <pc:docMk/>
          <pc:sldMk cId="1010957084" sldId="268"/>
        </pc:sldMkLst>
        <pc:spChg chg="mod">
          <ac:chgData name="Collier, Natasha Butkevits" userId="6f3f2c71-784f-4aee-a0ef-c314bfd51bfa" providerId="ADAL" clId="{7D9F9AA3-9FE5-47EB-BC77-23E2C9E8C8B7}" dt="2022-03-20T01:56:17.959" v="3040" actId="207"/>
          <ac:spMkLst>
            <pc:docMk/>
            <pc:sldMk cId="1010957084" sldId="268"/>
            <ac:spMk id="2" creationId="{921B676C-7CE5-456F-BD19-777F53DB8472}"/>
          </ac:spMkLst>
        </pc:spChg>
        <pc:spChg chg="mod">
          <ac:chgData name="Collier, Natasha Butkevits" userId="6f3f2c71-784f-4aee-a0ef-c314bfd51bfa" providerId="ADAL" clId="{7D9F9AA3-9FE5-47EB-BC77-23E2C9E8C8B7}" dt="2022-03-20T01:53:02.734" v="3020" actId="207"/>
          <ac:spMkLst>
            <pc:docMk/>
            <pc:sldMk cId="1010957084" sldId="268"/>
            <ac:spMk id="3" creationId="{3EAA65F5-CEC4-4FDA-B6C7-E23F9ADA525D}"/>
          </ac:spMkLst>
        </pc:spChg>
        <pc:spChg chg="add del mod">
          <ac:chgData name="Collier, Natasha Butkevits" userId="6f3f2c71-784f-4aee-a0ef-c314bfd51bfa" providerId="ADAL" clId="{7D9F9AA3-9FE5-47EB-BC77-23E2C9E8C8B7}" dt="2022-03-20T01:45:55.216" v="2978"/>
          <ac:spMkLst>
            <pc:docMk/>
            <pc:sldMk cId="1010957084" sldId="268"/>
            <ac:spMk id="5" creationId="{50898CF7-990B-4B58-976C-0709B217D202}"/>
          </ac:spMkLst>
        </pc:spChg>
        <pc:spChg chg="add del mod">
          <ac:chgData name="Collier, Natasha Butkevits" userId="6f3f2c71-784f-4aee-a0ef-c314bfd51bfa" providerId="ADAL" clId="{7D9F9AA3-9FE5-47EB-BC77-23E2C9E8C8B7}" dt="2022-03-20T01:45:59.514" v="2981"/>
          <ac:spMkLst>
            <pc:docMk/>
            <pc:sldMk cId="1010957084" sldId="268"/>
            <ac:spMk id="7" creationId="{38A6E0C8-9E8E-4B03-817D-B9BCBEB1138A}"/>
          </ac:spMkLst>
        </pc:spChg>
        <pc:spChg chg="add">
          <ac:chgData name="Collier, Natasha Butkevits" userId="6f3f2c71-784f-4aee-a0ef-c314bfd51bfa" providerId="ADAL" clId="{7D9F9AA3-9FE5-47EB-BC77-23E2C9E8C8B7}" dt="2022-03-19T21:11:10.271" v="451" actId="26606"/>
          <ac:spMkLst>
            <pc:docMk/>
            <pc:sldMk cId="1010957084" sldId="268"/>
            <ac:spMk id="8" creationId="{E009DD9B-5EE2-4C0D-8B2B-351C8C102205}"/>
          </ac:spMkLst>
        </pc:spChg>
        <pc:spChg chg="add">
          <ac:chgData name="Collier, Natasha Butkevits" userId="6f3f2c71-784f-4aee-a0ef-c314bfd51bfa" providerId="ADAL" clId="{7D9F9AA3-9FE5-47EB-BC77-23E2C9E8C8B7}" dt="2022-03-19T21:11:10.271" v="451" actId="26606"/>
          <ac:spMkLst>
            <pc:docMk/>
            <pc:sldMk cId="1010957084" sldId="268"/>
            <ac:spMk id="10" creationId="{E720DB99-7745-4E75-9D96-AAB6D55C531E}"/>
          </ac:spMkLst>
        </pc:spChg>
        <pc:spChg chg="add">
          <ac:chgData name="Collier, Natasha Butkevits" userId="6f3f2c71-784f-4aee-a0ef-c314bfd51bfa" providerId="ADAL" clId="{7D9F9AA3-9FE5-47EB-BC77-23E2C9E8C8B7}" dt="2022-03-19T21:11:10.271" v="451" actId="26606"/>
          <ac:spMkLst>
            <pc:docMk/>
            <pc:sldMk cId="1010957084" sldId="268"/>
            <ac:spMk id="12" creationId="{D68803C4-E159-4360-B7BB-74205C8F782D}"/>
          </ac:spMkLst>
        </pc:spChg>
        <pc:spChg chg="add">
          <ac:chgData name="Collier, Natasha Butkevits" userId="6f3f2c71-784f-4aee-a0ef-c314bfd51bfa" providerId="ADAL" clId="{7D9F9AA3-9FE5-47EB-BC77-23E2C9E8C8B7}" dt="2022-03-19T21:11:10.271" v="451" actId="26606"/>
          <ac:spMkLst>
            <pc:docMk/>
            <pc:sldMk cId="1010957084" sldId="268"/>
            <ac:spMk id="14" creationId="{504B0465-3B07-49BF-BEA7-D81476246293}"/>
          </ac:spMkLst>
        </pc:spChg>
        <pc:spChg chg="add">
          <ac:chgData name="Collier, Natasha Butkevits" userId="6f3f2c71-784f-4aee-a0ef-c314bfd51bfa" providerId="ADAL" clId="{7D9F9AA3-9FE5-47EB-BC77-23E2C9E8C8B7}" dt="2022-03-19T21:11:10.271" v="451" actId="26606"/>
          <ac:spMkLst>
            <pc:docMk/>
            <pc:sldMk cId="1010957084" sldId="268"/>
            <ac:spMk id="16" creationId="{49B7FFA5-14CB-4A4F-9BCC-CA3AA5D9D276}"/>
          </ac:spMkLst>
        </pc:spChg>
        <pc:spChg chg="add">
          <ac:chgData name="Collier, Natasha Butkevits" userId="6f3f2c71-784f-4aee-a0ef-c314bfd51bfa" providerId="ADAL" clId="{7D9F9AA3-9FE5-47EB-BC77-23E2C9E8C8B7}" dt="2022-03-19T21:11:10.271" v="451" actId="26606"/>
          <ac:spMkLst>
            <pc:docMk/>
            <pc:sldMk cId="1010957084" sldId="268"/>
            <ac:spMk id="18" creationId="{04E48745-7512-4EC2-9E20-9092D12150CA}"/>
          </ac:spMkLst>
        </pc:spChg>
        <pc:graphicFrameChg chg="add del mod">
          <ac:chgData name="Collier, Natasha Butkevits" userId="6f3f2c71-784f-4aee-a0ef-c314bfd51bfa" providerId="ADAL" clId="{7D9F9AA3-9FE5-47EB-BC77-23E2C9E8C8B7}" dt="2022-03-20T01:45:55.216" v="2978"/>
          <ac:graphicFrameMkLst>
            <pc:docMk/>
            <pc:sldMk cId="1010957084" sldId="268"/>
            <ac:graphicFrameMk id="4" creationId="{6C4976F5-A651-4FBB-B4D4-A4C0EA5C8598}"/>
          </ac:graphicFrameMkLst>
        </pc:graphicFrameChg>
        <pc:graphicFrameChg chg="add del mod">
          <ac:chgData name="Collier, Natasha Butkevits" userId="6f3f2c71-784f-4aee-a0ef-c314bfd51bfa" providerId="ADAL" clId="{7D9F9AA3-9FE5-47EB-BC77-23E2C9E8C8B7}" dt="2022-03-20T01:45:59.514" v="2981"/>
          <ac:graphicFrameMkLst>
            <pc:docMk/>
            <pc:sldMk cId="1010957084" sldId="268"/>
            <ac:graphicFrameMk id="6" creationId="{8DC23930-821B-4972-A0BD-ED65D6478BA4}"/>
          </ac:graphicFrameMkLst>
        </pc:graphicFrameChg>
      </pc:sldChg>
      <pc:sldChg chg="addSp delSp modSp mod ord setBg setClrOvrMap">
        <pc:chgData name="Collier, Natasha Butkevits" userId="6f3f2c71-784f-4aee-a0ef-c314bfd51bfa" providerId="ADAL" clId="{7D9F9AA3-9FE5-47EB-BC77-23E2C9E8C8B7}" dt="2022-03-19T21:18:13.751" v="785"/>
        <pc:sldMkLst>
          <pc:docMk/>
          <pc:sldMk cId="219627918" sldId="269"/>
        </pc:sldMkLst>
        <pc:spChg chg="mod ord">
          <ac:chgData name="Collier, Natasha Butkevits" userId="6f3f2c71-784f-4aee-a0ef-c314bfd51bfa" providerId="ADAL" clId="{7D9F9AA3-9FE5-47EB-BC77-23E2C9E8C8B7}" dt="2022-03-19T20:42:39.537" v="328" actId="26606"/>
          <ac:spMkLst>
            <pc:docMk/>
            <pc:sldMk cId="219627918" sldId="269"/>
            <ac:spMk id="2" creationId="{193BD54B-D3CB-4251-BE8B-52A384269345}"/>
          </ac:spMkLst>
        </pc:spChg>
        <pc:spChg chg="mod">
          <ac:chgData name="Collier, Natasha Butkevits" userId="6f3f2c71-784f-4aee-a0ef-c314bfd51bfa" providerId="ADAL" clId="{7D9F9AA3-9FE5-47EB-BC77-23E2C9E8C8B7}" dt="2022-03-19T20:43:47.988" v="337" actId="12"/>
          <ac:spMkLst>
            <pc:docMk/>
            <pc:sldMk cId="219627918" sldId="269"/>
            <ac:spMk id="3" creationId="{DAF0898F-AB05-4949-9F13-645F1A5C0B88}"/>
          </ac:spMkLst>
        </pc:spChg>
        <pc:spChg chg="add del">
          <ac:chgData name="Collier, Natasha Butkevits" userId="6f3f2c71-784f-4aee-a0ef-c314bfd51bfa" providerId="ADAL" clId="{7D9F9AA3-9FE5-47EB-BC77-23E2C9E8C8B7}" dt="2022-03-19T20:42:25.119" v="325" actId="26606"/>
          <ac:spMkLst>
            <pc:docMk/>
            <pc:sldMk cId="219627918" sldId="269"/>
            <ac:spMk id="8" creationId="{6BA17954-54E0-419C-92D3-4C4775A817D8}"/>
          </ac:spMkLst>
        </pc:spChg>
        <pc:spChg chg="add del">
          <ac:chgData name="Collier, Natasha Butkevits" userId="6f3f2c71-784f-4aee-a0ef-c314bfd51bfa" providerId="ADAL" clId="{7D9F9AA3-9FE5-47EB-BC77-23E2C9E8C8B7}" dt="2022-03-19T20:42:25.119" v="325" actId="26606"/>
          <ac:spMkLst>
            <pc:docMk/>
            <pc:sldMk cId="219627918" sldId="269"/>
            <ac:spMk id="10" creationId="{523C5163-DFEA-4D68-AF8F-A6BD6B674457}"/>
          </ac:spMkLst>
        </pc:spChg>
        <pc:spChg chg="add del">
          <ac:chgData name="Collier, Natasha Butkevits" userId="6f3f2c71-784f-4aee-a0ef-c314bfd51bfa" providerId="ADAL" clId="{7D9F9AA3-9FE5-47EB-BC77-23E2C9E8C8B7}" dt="2022-03-19T20:42:25.119" v="325" actId="26606"/>
          <ac:spMkLst>
            <pc:docMk/>
            <pc:sldMk cId="219627918" sldId="269"/>
            <ac:spMk id="12" creationId="{51DD55B3-5910-4D84-8A2E-B22ED522456D}"/>
          </ac:spMkLst>
        </pc:spChg>
        <pc:spChg chg="add del">
          <ac:chgData name="Collier, Natasha Butkevits" userId="6f3f2c71-784f-4aee-a0ef-c314bfd51bfa" providerId="ADAL" clId="{7D9F9AA3-9FE5-47EB-BC77-23E2C9E8C8B7}" dt="2022-03-19T20:42:39.537" v="328" actId="26606"/>
          <ac:spMkLst>
            <pc:docMk/>
            <pc:sldMk cId="219627918" sldId="269"/>
            <ac:spMk id="18" creationId="{3C06EAFD-0C69-4B3B-BEA7-E7E11DDF9C43}"/>
          </ac:spMkLst>
        </pc:spChg>
        <pc:spChg chg="add del">
          <ac:chgData name="Collier, Natasha Butkevits" userId="6f3f2c71-784f-4aee-a0ef-c314bfd51bfa" providerId="ADAL" clId="{7D9F9AA3-9FE5-47EB-BC77-23E2C9E8C8B7}" dt="2022-03-19T20:42:39.537" v="328" actId="26606"/>
          <ac:spMkLst>
            <pc:docMk/>
            <pc:sldMk cId="219627918" sldId="269"/>
            <ac:spMk id="19" creationId="{A4066C89-42FB-4624-9AFE-3A31B36491B5}"/>
          </ac:spMkLst>
        </pc:spChg>
        <pc:spChg chg="add del">
          <ac:chgData name="Collier, Natasha Butkevits" userId="6f3f2c71-784f-4aee-a0ef-c314bfd51bfa" providerId="ADAL" clId="{7D9F9AA3-9FE5-47EB-BC77-23E2C9E8C8B7}" dt="2022-03-19T20:42:39.537" v="328" actId="26606"/>
          <ac:spMkLst>
            <pc:docMk/>
            <pc:sldMk cId="219627918" sldId="269"/>
            <ac:spMk id="20" creationId="{BA218FBC-B2D6-48CA-9289-C4110162EDAD}"/>
          </ac:spMkLst>
        </pc:spChg>
        <pc:spChg chg="add del">
          <ac:chgData name="Collier, Natasha Butkevits" userId="6f3f2c71-784f-4aee-a0ef-c314bfd51bfa" providerId="ADAL" clId="{7D9F9AA3-9FE5-47EB-BC77-23E2C9E8C8B7}" dt="2022-03-19T20:42:39.537" v="328" actId="26606"/>
          <ac:spMkLst>
            <pc:docMk/>
            <pc:sldMk cId="219627918" sldId="269"/>
            <ac:spMk id="21" creationId="{2DED9084-49DA-4911-ACB7-5F9E4DEFA039}"/>
          </ac:spMkLst>
        </pc:spChg>
        <pc:spChg chg="add">
          <ac:chgData name="Collier, Natasha Butkevits" userId="6f3f2c71-784f-4aee-a0ef-c314bfd51bfa" providerId="ADAL" clId="{7D9F9AA3-9FE5-47EB-BC77-23E2C9E8C8B7}" dt="2022-03-19T20:42:39.537" v="328" actId="26606"/>
          <ac:spMkLst>
            <pc:docMk/>
            <pc:sldMk cId="219627918" sldId="269"/>
            <ac:spMk id="26" creationId="{3C4C5769-E723-4A1E-B4F6-F6BB27AE733F}"/>
          </ac:spMkLst>
        </pc:spChg>
        <pc:spChg chg="add">
          <ac:chgData name="Collier, Natasha Butkevits" userId="6f3f2c71-784f-4aee-a0ef-c314bfd51bfa" providerId="ADAL" clId="{7D9F9AA3-9FE5-47EB-BC77-23E2C9E8C8B7}" dt="2022-03-19T20:42:39.537" v="328" actId="26606"/>
          <ac:spMkLst>
            <pc:docMk/>
            <pc:sldMk cId="219627918" sldId="269"/>
            <ac:spMk id="28" creationId="{E878380D-0E99-4278-9939-702074B88FAF}"/>
          </ac:spMkLst>
        </pc:spChg>
        <pc:spChg chg="add">
          <ac:chgData name="Collier, Natasha Butkevits" userId="6f3f2c71-784f-4aee-a0ef-c314bfd51bfa" providerId="ADAL" clId="{7D9F9AA3-9FE5-47EB-BC77-23E2C9E8C8B7}" dt="2022-03-19T20:42:39.537" v="328" actId="26606"/>
          <ac:spMkLst>
            <pc:docMk/>
            <pc:sldMk cId="219627918" sldId="269"/>
            <ac:spMk id="30" creationId="{75A92D53-A461-451B-87E6-8746F6FCEFDC}"/>
          </ac:spMkLst>
        </pc:spChg>
        <pc:spChg chg="add">
          <ac:chgData name="Collier, Natasha Butkevits" userId="6f3f2c71-784f-4aee-a0ef-c314bfd51bfa" providerId="ADAL" clId="{7D9F9AA3-9FE5-47EB-BC77-23E2C9E8C8B7}" dt="2022-03-19T20:42:39.537" v="328" actId="26606"/>
          <ac:spMkLst>
            <pc:docMk/>
            <pc:sldMk cId="219627918" sldId="269"/>
            <ac:spMk id="32" creationId="{F003ABC2-0D2A-42E5-9778-D9E8DBB5470E}"/>
          </ac:spMkLst>
        </pc:spChg>
        <pc:grpChg chg="add del">
          <ac:chgData name="Collier, Natasha Butkevits" userId="6f3f2c71-784f-4aee-a0ef-c314bfd51bfa" providerId="ADAL" clId="{7D9F9AA3-9FE5-47EB-BC77-23E2C9E8C8B7}" dt="2022-03-19T20:42:25.119" v="325" actId="26606"/>
          <ac:grpSpMkLst>
            <pc:docMk/>
            <pc:sldMk cId="219627918" sldId="269"/>
            <ac:grpSpMk id="14" creationId="{1392CA3D-5152-407E-8F49-7BEFB33851C0}"/>
          </ac:grpSpMkLst>
        </pc:grpChg>
      </pc:sldChg>
      <pc:sldChg chg="addSp delSp modSp mod setBg">
        <pc:chgData name="Collier, Natasha Butkevits" userId="6f3f2c71-784f-4aee-a0ef-c314bfd51bfa" providerId="ADAL" clId="{7D9F9AA3-9FE5-47EB-BC77-23E2C9E8C8B7}" dt="2022-03-19T20:51:21.745" v="411" actId="403"/>
        <pc:sldMkLst>
          <pc:docMk/>
          <pc:sldMk cId="1893490506" sldId="270"/>
        </pc:sldMkLst>
        <pc:spChg chg="mod">
          <ac:chgData name="Collier, Natasha Butkevits" userId="6f3f2c71-784f-4aee-a0ef-c314bfd51bfa" providerId="ADAL" clId="{7D9F9AA3-9FE5-47EB-BC77-23E2C9E8C8B7}" dt="2022-03-19T20:45:40.391" v="350" actId="26606"/>
          <ac:spMkLst>
            <pc:docMk/>
            <pc:sldMk cId="1893490506" sldId="270"/>
            <ac:spMk id="2" creationId="{B62FECFE-EAFB-47FE-8763-F1F036CE2C8E}"/>
          </ac:spMkLst>
        </pc:spChg>
        <pc:spChg chg="add del mod">
          <ac:chgData name="Collier, Natasha Butkevits" userId="6f3f2c71-784f-4aee-a0ef-c314bfd51bfa" providerId="ADAL" clId="{7D9F9AA3-9FE5-47EB-BC77-23E2C9E8C8B7}" dt="2022-03-19T20:45:40.391" v="350" actId="26606"/>
          <ac:spMkLst>
            <pc:docMk/>
            <pc:sldMk cId="1893490506" sldId="270"/>
            <ac:spMk id="3" creationId="{3833EFC4-0C38-4C26-A199-E5D67A42E999}"/>
          </ac:spMkLst>
        </pc:spChg>
        <pc:spChg chg="add del">
          <ac:chgData name="Collier, Natasha Butkevits" userId="6f3f2c71-784f-4aee-a0ef-c314bfd51bfa" providerId="ADAL" clId="{7D9F9AA3-9FE5-47EB-BC77-23E2C9E8C8B7}" dt="2022-03-19T20:44:32.010" v="339" actId="26606"/>
          <ac:spMkLst>
            <pc:docMk/>
            <pc:sldMk cId="1893490506" sldId="270"/>
            <ac:spMk id="8" creationId="{5118BA95-03E7-41B7-B442-0AF8C0A7FF68}"/>
          </ac:spMkLst>
        </pc:spChg>
        <pc:spChg chg="add">
          <ac:chgData name="Collier, Natasha Butkevits" userId="6f3f2c71-784f-4aee-a0ef-c314bfd51bfa" providerId="ADAL" clId="{7D9F9AA3-9FE5-47EB-BC77-23E2C9E8C8B7}" dt="2022-03-19T20:45:40.391" v="350" actId="26606"/>
          <ac:spMkLst>
            <pc:docMk/>
            <pc:sldMk cId="1893490506" sldId="270"/>
            <ac:spMk id="9" creationId="{3DFE545D-86C5-4F48-897C-C3AA8FBE3DE1}"/>
          </ac:spMkLst>
        </pc:spChg>
        <pc:spChg chg="add del">
          <ac:chgData name="Collier, Natasha Butkevits" userId="6f3f2c71-784f-4aee-a0ef-c314bfd51bfa" providerId="ADAL" clId="{7D9F9AA3-9FE5-47EB-BC77-23E2C9E8C8B7}" dt="2022-03-19T20:44:32.010" v="339" actId="26606"/>
          <ac:spMkLst>
            <pc:docMk/>
            <pc:sldMk cId="1893490506" sldId="270"/>
            <ac:spMk id="14" creationId="{AD9B3EAD-A2B3-42C4-927C-3455E3E69EE6}"/>
          </ac:spMkLst>
        </pc:spChg>
        <pc:grpChg chg="add del">
          <ac:chgData name="Collier, Natasha Butkevits" userId="6f3f2c71-784f-4aee-a0ef-c314bfd51bfa" providerId="ADAL" clId="{7D9F9AA3-9FE5-47EB-BC77-23E2C9E8C8B7}" dt="2022-03-19T20:44:32.010" v="339" actId="26606"/>
          <ac:grpSpMkLst>
            <pc:docMk/>
            <pc:sldMk cId="1893490506" sldId="270"/>
            <ac:grpSpMk id="10" creationId="{E799C3D5-7D55-4046-808C-F290F456D6EF}"/>
          </ac:grpSpMkLst>
        </pc:grpChg>
        <pc:graphicFrameChg chg="add del modGraphic">
          <ac:chgData name="Collier, Natasha Butkevits" userId="6f3f2c71-784f-4aee-a0ef-c314bfd51bfa" providerId="ADAL" clId="{7D9F9AA3-9FE5-47EB-BC77-23E2C9E8C8B7}" dt="2022-03-19T20:44:50.945" v="343" actId="26606"/>
          <ac:graphicFrameMkLst>
            <pc:docMk/>
            <pc:sldMk cId="1893490506" sldId="270"/>
            <ac:graphicFrameMk id="5" creationId="{68632B4A-CC84-8539-7AF0-57CDA5106A13}"/>
          </ac:graphicFrameMkLst>
        </pc:graphicFrameChg>
        <pc:graphicFrameChg chg="add del mod">
          <ac:chgData name="Collier, Natasha Butkevits" userId="6f3f2c71-784f-4aee-a0ef-c314bfd51bfa" providerId="ADAL" clId="{7D9F9AA3-9FE5-47EB-BC77-23E2C9E8C8B7}" dt="2022-03-19T20:45:36.256" v="349" actId="26606"/>
          <ac:graphicFrameMkLst>
            <pc:docMk/>
            <pc:sldMk cId="1893490506" sldId="270"/>
            <ac:graphicFrameMk id="6" creationId="{3C50342C-A7AE-0BED-1113-2A52865F0F20}"/>
          </ac:graphicFrameMkLst>
        </pc:graphicFrameChg>
        <pc:graphicFrameChg chg="add mod modGraphic">
          <ac:chgData name="Collier, Natasha Butkevits" userId="6f3f2c71-784f-4aee-a0ef-c314bfd51bfa" providerId="ADAL" clId="{7D9F9AA3-9FE5-47EB-BC77-23E2C9E8C8B7}" dt="2022-03-19T20:51:21.745" v="411" actId="403"/>
          <ac:graphicFrameMkLst>
            <pc:docMk/>
            <pc:sldMk cId="1893490506" sldId="270"/>
            <ac:graphicFrameMk id="7" creationId="{D60A2FAA-C44A-0C8C-3651-729E1693EAF8}"/>
          </ac:graphicFrameMkLst>
        </pc:graphicFrameChg>
      </pc:sldChg>
      <pc:sldChg chg="addSp delSp modSp mod setBg">
        <pc:chgData name="Collier, Natasha Butkevits" userId="6f3f2c71-784f-4aee-a0ef-c314bfd51bfa" providerId="ADAL" clId="{7D9F9AA3-9FE5-47EB-BC77-23E2C9E8C8B7}" dt="2022-03-19T20:51:13.310" v="410" actId="122"/>
        <pc:sldMkLst>
          <pc:docMk/>
          <pc:sldMk cId="916455300" sldId="271"/>
        </pc:sldMkLst>
        <pc:spChg chg="mod">
          <ac:chgData name="Collier, Natasha Butkevits" userId="6f3f2c71-784f-4aee-a0ef-c314bfd51bfa" providerId="ADAL" clId="{7D9F9AA3-9FE5-47EB-BC77-23E2C9E8C8B7}" dt="2022-03-19T20:51:13.310" v="410" actId="122"/>
          <ac:spMkLst>
            <pc:docMk/>
            <pc:sldMk cId="916455300" sldId="271"/>
            <ac:spMk id="2" creationId="{255BF0AF-D7F8-4C2E-AE7A-987D244FE377}"/>
          </ac:spMkLst>
        </pc:spChg>
        <pc:spChg chg="del mod">
          <ac:chgData name="Collier, Natasha Butkevits" userId="6f3f2c71-784f-4aee-a0ef-c314bfd51bfa" providerId="ADAL" clId="{7D9F9AA3-9FE5-47EB-BC77-23E2C9E8C8B7}" dt="2022-03-19T20:47:10.005" v="359" actId="26606"/>
          <ac:spMkLst>
            <pc:docMk/>
            <pc:sldMk cId="916455300" sldId="271"/>
            <ac:spMk id="3" creationId="{8534B4B9-187B-48C3-8AAB-8FB0C622D815}"/>
          </ac:spMkLst>
        </pc:spChg>
        <pc:spChg chg="add del">
          <ac:chgData name="Collier, Natasha Butkevits" userId="6f3f2c71-784f-4aee-a0ef-c314bfd51bfa" providerId="ADAL" clId="{7D9F9AA3-9FE5-47EB-BC77-23E2C9E8C8B7}" dt="2022-03-19T20:50:45.194" v="405" actId="26606"/>
          <ac:spMkLst>
            <pc:docMk/>
            <pc:sldMk cId="916455300" sldId="271"/>
            <ac:spMk id="9" creationId="{E9DD6D25-73D7-4E21-A25F-56BC6E3B33FC}"/>
          </ac:spMkLst>
        </pc:spChg>
        <pc:spChg chg="add">
          <ac:chgData name="Collier, Natasha Butkevits" userId="6f3f2c71-784f-4aee-a0ef-c314bfd51bfa" providerId="ADAL" clId="{7D9F9AA3-9FE5-47EB-BC77-23E2C9E8C8B7}" dt="2022-03-19T20:50:45.194" v="405" actId="26606"/>
          <ac:spMkLst>
            <pc:docMk/>
            <pc:sldMk cId="916455300" sldId="271"/>
            <ac:spMk id="15" creationId="{3DFE545D-86C5-4F48-897C-C3AA8FBE3DE1}"/>
          </ac:spMkLst>
        </pc:spChg>
        <pc:spChg chg="add del">
          <ac:chgData name="Collier, Natasha Butkevits" userId="6f3f2c71-784f-4aee-a0ef-c314bfd51bfa" providerId="ADAL" clId="{7D9F9AA3-9FE5-47EB-BC77-23E2C9E8C8B7}" dt="2022-03-19T20:50:21.480" v="392" actId="26606"/>
          <ac:spMkLst>
            <pc:docMk/>
            <pc:sldMk cId="916455300" sldId="271"/>
            <ac:spMk id="18" creationId="{3DFE545D-86C5-4F48-897C-C3AA8FBE3DE1}"/>
          </ac:spMkLst>
        </pc:spChg>
        <pc:grpChg chg="add del">
          <ac:chgData name="Collier, Natasha Butkevits" userId="6f3f2c71-784f-4aee-a0ef-c314bfd51bfa" providerId="ADAL" clId="{7D9F9AA3-9FE5-47EB-BC77-23E2C9E8C8B7}" dt="2022-03-19T20:50:45.194" v="405" actId="26606"/>
          <ac:grpSpMkLst>
            <pc:docMk/>
            <pc:sldMk cId="916455300" sldId="271"/>
            <ac:grpSpMk id="11" creationId="{35B8894B-4A72-427A-B1D1-C5AF5CBB23D7}"/>
          </ac:grpSpMkLst>
        </pc:grpChg>
        <pc:graphicFrameChg chg="add mod modGraphic">
          <ac:chgData name="Collier, Natasha Butkevits" userId="6f3f2c71-784f-4aee-a0ef-c314bfd51bfa" providerId="ADAL" clId="{7D9F9AA3-9FE5-47EB-BC77-23E2C9E8C8B7}" dt="2022-03-19T20:51:01.301" v="407" actId="207"/>
          <ac:graphicFrameMkLst>
            <pc:docMk/>
            <pc:sldMk cId="916455300" sldId="271"/>
            <ac:graphicFrameMk id="5" creationId="{D05AD184-49E0-796C-9A05-B170D394BF53}"/>
          </ac:graphicFrameMkLst>
        </pc:graphicFrameChg>
      </pc:sldChg>
      <pc:sldChg chg="addSp delSp modSp mod setBg">
        <pc:chgData name="Collier, Natasha Butkevits" userId="6f3f2c71-784f-4aee-a0ef-c314bfd51bfa" providerId="ADAL" clId="{7D9F9AA3-9FE5-47EB-BC77-23E2C9E8C8B7}" dt="2022-03-19T21:10:24.393" v="450" actId="12100"/>
        <pc:sldMkLst>
          <pc:docMk/>
          <pc:sldMk cId="3099278925" sldId="272"/>
        </pc:sldMkLst>
        <pc:spChg chg="mod">
          <ac:chgData name="Collier, Natasha Butkevits" userId="6f3f2c71-784f-4aee-a0ef-c314bfd51bfa" providerId="ADAL" clId="{7D9F9AA3-9FE5-47EB-BC77-23E2C9E8C8B7}" dt="2022-03-19T20:54:41.801" v="442" actId="26606"/>
          <ac:spMkLst>
            <pc:docMk/>
            <pc:sldMk cId="3099278925" sldId="272"/>
            <ac:spMk id="2" creationId="{9C028422-4343-4026-AE16-24D054F92E4D}"/>
          </ac:spMkLst>
        </pc:spChg>
        <pc:spChg chg="add del mod">
          <ac:chgData name="Collier, Natasha Butkevits" userId="6f3f2c71-784f-4aee-a0ef-c314bfd51bfa" providerId="ADAL" clId="{7D9F9AA3-9FE5-47EB-BC77-23E2C9E8C8B7}" dt="2022-03-19T20:52:00.558" v="416" actId="26606"/>
          <ac:spMkLst>
            <pc:docMk/>
            <pc:sldMk cId="3099278925" sldId="272"/>
            <ac:spMk id="3" creationId="{F14F17D1-F535-4E9E-AB71-AEAFEEDDC0F2}"/>
          </ac:spMkLst>
        </pc:spChg>
        <pc:spChg chg="add del">
          <ac:chgData name="Collier, Natasha Butkevits" userId="6f3f2c71-784f-4aee-a0ef-c314bfd51bfa" providerId="ADAL" clId="{7D9F9AA3-9FE5-47EB-BC77-23E2C9E8C8B7}" dt="2022-03-19T20:51:50.828" v="413" actId="26606"/>
          <ac:spMkLst>
            <pc:docMk/>
            <pc:sldMk cId="3099278925" sldId="272"/>
            <ac:spMk id="9" creationId="{3DFE545D-86C5-4F48-897C-C3AA8FBE3DE1}"/>
          </ac:spMkLst>
        </pc:spChg>
        <pc:spChg chg="add del">
          <ac:chgData name="Collier, Natasha Butkevits" userId="6f3f2c71-784f-4aee-a0ef-c314bfd51bfa" providerId="ADAL" clId="{7D9F9AA3-9FE5-47EB-BC77-23E2C9E8C8B7}" dt="2022-03-19T20:53:00.063" v="426" actId="26606"/>
          <ac:spMkLst>
            <pc:docMk/>
            <pc:sldMk cId="3099278925" sldId="272"/>
            <ac:spMk id="13" creationId="{3DFE545D-86C5-4F48-897C-C3AA8FBE3DE1}"/>
          </ac:spMkLst>
        </pc:spChg>
        <pc:spChg chg="add del">
          <ac:chgData name="Collier, Natasha Butkevits" userId="6f3f2c71-784f-4aee-a0ef-c314bfd51bfa" providerId="ADAL" clId="{7D9F9AA3-9FE5-47EB-BC77-23E2C9E8C8B7}" dt="2022-03-19T20:54:45.960" v="445" actId="26606"/>
          <ac:spMkLst>
            <pc:docMk/>
            <pc:sldMk cId="3099278925" sldId="272"/>
            <ac:spMk id="19" creationId="{3DFE545D-86C5-4F48-897C-C3AA8FBE3DE1}"/>
          </ac:spMkLst>
        </pc:spChg>
        <pc:spChg chg="add del">
          <ac:chgData name="Collier, Natasha Butkevits" userId="6f3f2c71-784f-4aee-a0ef-c314bfd51bfa" providerId="ADAL" clId="{7D9F9AA3-9FE5-47EB-BC77-23E2C9E8C8B7}" dt="2022-03-19T20:54:37.486" v="440" actId="26606"/>
          <ac:spMkLst>
            <pc:docMk/>
            <pc:sldMk cId="3099278925" sldId="272"/>
            <ac:spMk id="24" creationId="{3DFE545D-86C5-4F48-897C-C3AA8FBE3DE1}"/>
          </ac:spMkLst>
        </pc:spChg>
        <pc:spChg chg="add del">
          <ac:chgData name="Collier, Natasha Butkevits" userId="6f3f2c71-784f-4aee-a0ef-c314bfd51bfa" providerId="ADAL" clId="{7D9F9AA3-9FE5-47EB-BC77-23E2C9E8C8B7}" dt="2022-03-19T20:54:41.801" v="442" actId="26606"/>
          <ac:spMkLst>
            <pc:docMk/>
            <pc:sldMk cId="3099278925" sldId="272"/>
            <ac:spMk id="26" creationId="{06BE7229-51F4-4FFC-A3CD-EC1A822D5C57}"/>
          </ac:spMkLst>
        </pc:spChg>
        <pc:spChg chg="add del">
          <ac:chgData name="Collier, Natasha Butkevits" userId="6f3f2c71-784f-4aee-a0ef-c314bfd51bfa" providerId="ADAL" clId="{7D9F9AA3-9FE5-47EB-BC77-23E2C9E8C8B7}" dt="2022-03-19T20:54:41.801" v="442" actId="26606"/>
          <ac:spMkLst>
            <pc:docMk/>
            <pc:sldMk cId="3099278925" sldId="272"/>
            <ac:spMk id="27" creationId="{921F9943-28F5-4620-A11C-C60C52AE4A3D}"/>
          </ac:spMkLst>
        </pc:spChg>
        <pc:spChg chg="add del">
          <ac:chgData name="Collier, Natasha Butkevits" userId="6f3f2c71-784f-4aee-a0ef-c314bfd51bfa" providerId="ADAL" clId="{7D9F9AA3-9FE5-47EB-BC77-23E2C9E8C8B7}" dt="2022-03-19T20:54:45.859" v="444" actId="26606"/>
          <ac:spMkLst>
            <pc:docMk/>
            <pc:sldMk cId="3099278925" sldId="272"/>
            <ac:spMk id="32" creationId="{3DFE545D-86C5-4F48-897C-C3AA8FBE3DE1}"/>
          </ac:spMkLst>
        </pc:spChg>
        <pc:spChg chg="add">
          <ac:chgData name="Collier, Natasha Butkevits" userId="6f3f2c71-784f-4aee-a0ef-c314bfd51bfa" providerId="ADAL" clId="{7D9F9AA3-9FE5-47EB-BC77-23E2C9E8C8B7}" dt="2022-03-19T20:54:45.960" v="445" actId="26606"/>
          <ac:spMkLst>
            <pc:docMk/>
            <pc:sldMk cId="3099278925" sldId="272"/>
            <ac:spMk id="34" creationId="{3DFE545D-86C5-4F48-897C-C3AA8FBE3DE1}"/>
          </ac:spMkLst>
        </pc:spChg>
        <pc:grpChg chg="add del">
          <ac:chgData name="Collier, Natasha Butkevits" userId="6f3f2c71-784f-4aee-a0ef-c314bfd51bfa" providerId="ADAL" clId="{7D9F9AA3-9FE5-47EB-BC77-23E2C9E8C8B7}" dt="2022-03-19T20:54:41.801" v="442" actId="26606"/>
          <ac:grpSpMkLst>
            <pc:docMk/>
            <pc:sldMk cId="3099278925" sldId="272"/>
            <ac:grpSpMk id="28" creationId="{68D1A95B-47FF-4CC5-B58D-5C606CEC29D6}"/>
          </ac:grpSpMkLst>
        </pc:grpChg>
        <pc:graphicFrameChg chg="add del">
          <ac:chgData name="Collier, Natasha Butkevits" userId="6f3f2c71-784f-4aee-a0ef-c314bfd51bfa" providerId="ADAL" clId="{7D9F9AA3-9FE5-47EB-BC77-23E2C9E8C8B7}" dt="2022-03-19T20:51:50.828" v="413" actId="26606"/>
          <ac:graphicFrameMkLst>
            <pc:docMk/>
            <pc:sldMk cId="3099278925" sldId="272"/>
            <ac:graphicFrameMk id="5" creationId="{B162D07C-B407-F951-F941-CEABA483DE09}"/>
          </ac:graphicFrameMkLst>
        </pc:graphicFrameChg>
        <pc:graphicFrameChg chg="add del">
          <ac:chgData name="Collier, Natasha Butkevits" userId="6f3f2c71-784f-4aee-a0ef-c314bfd51bfa" providerId="ADAL" clId="{7D9F9AA3-9FE5-47EB-BC77-23E2C9E8C8B7}" dt="2022-03-19T20:52:00.457" v="415" actId="26606"/>
          <ac:graphicFrameMkLst>
            <pc:docMk/>
            <pc:sldMk cId="3099278925" sldId="272"/>
            <ac:graphicFrameMk id="11" creationId="{A1C26139-D3D1-A12E-4352-DEBD9C664BCB}"/>
          </ac:graphicFrameMkLst>
        </pc:graphicFrameChg>
        <pc:graphicFrameChg chg="add mod modGraphic">
          <ac:chgData name="Collier, Natasha Butkevits" userId="6f3f2c71-784f-4aee-a0ef-c314bfd51bfa" providerId="ADAL" clId="{7D9F9AA3-9FE5-47EB-BC77-23E2C9E8C8B7}" dt="2022-03-19T21:10:24.393" v="450" actId="12100"/>
          <ac:graphicFrameMkLst>
            <pc:docMk/>
            <pc:sldMk cId="3099278925" sldId="272"/>
            <ac:graphicFrameMk id="14" creationId="{B162D07C-B407-F951-F941-CEABA483DE09}"/>
          </ac:graphicFrameMkLst>
        </pc:graphicFrameChg>
      </pc:sldChg>
      <pc:sldChg chg="modSp mod">
        <pc:chgData name="Collier, Natasha Butkevits" userId="6f3f2c71-784f-4aee-a0ef-c314bfd51bfa" providerId="ADAL" clId="{7D9F9AA3-9FE5-47EB-BC77-23E2C9E8C8B7}" dt="2022-03-20T00:46:19.054" v="1991" actId="20577"/>
        <pc:sldMkLst>
          <pc:docMk/>
          <pc:sldMk cId="2274120644" sldId="273"/>
        </pc:sldMkLst>
        <pc:spChg chg="mod">
          <ac:chgData name="Collier, Natasha Butkevits" userId="6f3f2c71-784f-4aee-a0ef-c314bfd51bfa" providerId="ADAL" clId="{7D9F9AA3-9FE5-47EB-BC77-23E2C9E8C8B7}" dt="2022-03-20T00:46:19.054" v="1991" actId="20577"/>
          <ac:spMkLst>
            <pc:docMk/>
            <pc:sldMk cId="2274120644" sldId="273"/>
            <ac:spMk id="2" creationId="{B633AB5E-E7EA-40C5-A9DC-F033C112F623}"/>
          </ac:spMkLst>
        </pc:spChg>
        <pc:spChg chg="mod">
          <ac:chgData name="Collier, Natasha Butkevits" userId="6f3f2c71-784f-4aee-a0ef-c314bfd51bfa" providerId="ADAL" clId="{7D9F9AA3-9FE5-47EB-BC77-23E2C9E8C8B7}" dt="2022-03-19T20:23:54.356" v="185"/>
          <ac:spMkLst>
            <pc:docMk/>
            <pc:sldMk cId="2274120644" sldId="273"/>
            <ac:spMk id="3" creationId="{898AA5D5-8029-4518-8B33-4F54D3F02823}"/>
          </ac:spMkLst>
        </pc:spChg>
      </pc:sldChg>
      <pc:sldChg chg="addSp delSp modSp mod setBg modClrScheme addAnim delAnim modAnim chgLayout">
        <pc:chgData name="Collier, Natasha Butkevits" userId="6f3f2c71-784f-4aee-a0ef-c314bfd51bfa" providerId="ADAL" clId="{7D9F9AA3-9FE5-47EB-BC77-23E2C9E8C8B7}" dt="2022-03-20T02:12:13.460" v="3062" actId="1076"/>
        <pc:sldMkLst>
          <pc:docMk/>
          <pc:sldMk cId="3788151151" sldId="274"/>
        </pc:sldMkLst>
        <pc:spChg chg="mod ord">
          <ac:chgData name="Collier, Natasha Butkevits" userId="6f3f2c71-784f-4aee-a0ef-c314bfd51bfa" providerId="ADAL" clId="{7D9F9AA3-9FE5-47EB-BC77-23E2C9E8C8B7}" dt="2022-03-19T20:28:30.960" v="209" actId="700"/>
          <ac:spMkLst>
            <pc:docMk/>
            <pc:sldMk cId="3788151151" sldId="274"/>
            <ac:spMk id="2" creationId="{56338AD8-5F3E-420B-A521-EB8E0535C622}"/>
          </ac:spMkLst>
        </pc:spChg>
        <pc:spChg chg="mod">
          <ac:chgData name="Collier, Natasha Butkevits" userId="6f3f2c71-784f-4aee-a0ef-c314bfd51bfa" providerId="ADAL" clId="{7D9F9AA3-9FE5-47EB-BC77-23E2C9E8C8B7}" dt="2022-03-19T20:34:11.610" v="280" actId="255"/>
          <ac:spMkLst>
            <pc:docMk/>
            <pc:sldMk cId="3788151151" sldId="274"/>
            <ac:spMk id="6" creationId="{0C98C818-553A-4B51-AA5C-9359059A5828}"/>
          </ac:spMkLst>
        </pc:spChg>
        <pc:spChg chg="add del mod ord">
          <ac:chgData name="Collier, Natasha Butkevits" userId="6f3f2c71-784f-4aee-a0ef-c314bfd51bfa" providerId="ADAL" clId="{7D9F9AA3-9FE5-47EB-BC77-23E2C9E8C8B7}" dt="2022-03-19T20:28:43.584" v="212" actId="478"/>
          <ac:spMkLst>
            <pc:docMk/>
            <pc:sldMk cId="3788151151" sldId="274"/>
            <ac:spMk id="7" creationId="{17BE9D5C-BB11-48BA-8EF3-79536E8BC351}"/>
          </ac:spMkLst>
        </pc:spChg>
        <pc:spChg chg="add del mod">
          <ac:chgData name="Collier, Natasha Butkevits" userId="6f3f2c71-784f-4aee-a0ef-c314bfd51bfa" providerId="ADAL" clId="{7D9F9AA3-9FE5-47EB-BC77-23E2C9E8C8B7}" dt="2022-03-20T02:12:02.272" v="3059"/>
          <ac:spMkLst>
            <pc:docMk/>
            <pc:sldMk cId="3788151151" sldId="274"/>
            <ac:spMk id="9" creationId="{65E58D1C-FCC1-405B-858D-9B5CA54801CA}"/>
          </ac:spMkLst>
        </pc:spChg>
        <pc:spChg chg="del">
          <ac:chgData name="Collier, Natasha Butkevits" userId="6f3f2c71-784f-4aee-a0ef-c314bfd51bfa" providerId="ADAL" clId="{7D9F9AA3-9FE5-47EB-BC77-23E2C9E8C8B7}" dt="2022-03-19T20:27:54.833" v="206" actId="21"/>
          <ac:spMkLst>
            <pc:docMk/>
            <pc:sldMk cId="3788151151" sldId="274"/>
            <ac:spMk id="12" creationId="{B12B174E-A419-4AE1-B380-5137B38E5F0B}"/>
          </ac:spMkLst>
        </pc:spChg>
        <pc:spChg chg="del">
          <ac:chgData name="Collier, Natasha Butkevits" userId="6f3f2c71-784f-4aee-a0ef-c314bfd51bfa" providerId="ADAL" clId="{7D9F9AA3-9FE5-47EB-BC77-23E2C9E8C8B7}" dt="2022-03-19T20:27:54.833" v="206" actId="21"/>
          <ac:spMkLst>
            <pc:docMk/>
            <pc:sldMk cId="3788151151" sldId="274"/>
            <ac:spMk id="17" creationId="{E5150A55-E012-4BA6-9A7A-8956433AFA71}"/>
          </ac:spMkLst>
        </pc:spChg>
        <pc:spChg chg="add del">
          <ac:chgData name="Collier, Natasha Butkevits" userId="6f3f2c71-784f-4aee-a0ef-c314bfd51bfa" providerId="ADAL" clId="{7D9F9AA3-9FE5-47EB-BC77-23E2C9E8C8B7}" dt="2022-03-19T20:27:54.833" v="206" actId="21"/>
          <ac:spMkLst>
            <pc:docMk/>
            <pc:sldMk cId="3788151151" sldId="274"/>
            <ac:spMk id="18" creationId="{11CF4DC3-D78D-4C5A-A1A2-776963717753}"/>
          </ac:spMkLst>
        </pc:spChg>
        <pc:spChg chg="add mod">
          <ac:chgData name="Collier, Natasha Butkevits" userId="6f3f2c71-784f-4aee-a0ef-c314bfd51bfa" providerId="ADAL" clId="{7D9F9AA3-9FE5-47EB-BC77-23E2C9E8C8B7}" dt="2022-03-19T20:33:33.136" v="270" actId="164"/>
          <ac:spMkLst>
            <pc:docMk/>
            <pc:sldMk cId="3788151151" sldId="274"/>
            <ac:spMk id="19" creationId="{262424D8-824A-4C9B-A3F6-CAF6C985340E}"/>
          </ac:spMkLst>
        </pc:spChg>
        <pc:spChg chg="add mod">
          <ac:chgData name="Collier, Natasha Butkevits" userId="6f3f2c71-784f-4aee-a0ef-c314bfd51bfa" providerId="ADAL" clId="{7D9F9AA3-9FE5-47EB-BC77-23E2C9E8C8B7}" dt="2022-03-19T20:33:33.136" v="270" actId="164"/>
          <ac:spMkLst>
            <pc:docMk/>
            <pc:sldMk cId="3788151151" sldId="274"/>
            <ac:spMk id="21" creationId="{4D2B3ED9-3B7D-4A70-84A0-F333159B0E7C}"/>
          </ac:spMkLst>
        </pc:spChg>
        <pc:spChg chg="add mod">
          <ac:chgData name="Collier, Natasha Butkevits" userId="6f3f2c71-784f-4aee-a0ef-c314bfd51bfa" providerId="ADAL" clId="{7D9F9AA3-9FE5-47EB-BC77-23E2C9E8C8B7}" dt="2022-03-19T20:33:33.136" v="270" actId="164"/>
          <ac:spMkLst>
            <pc:docMk/>
            <pc:sldMk cId="3788151151" sldId="274"/>
            <ac:spMk id="22" creationId="{9D4D68F0-528E-4761-9DBE-404A2D35759B}"/>
          </ac:spMkLst>
        </pc:spChg>
        <pc:grpChg chg="add mod">
          <ac:chgData name="Collier, Natasha Butkevits" userId="6f3f2c71-784f-4aee-a0ef-c314bfd51bfa" providerId="ADAL" clId="{7D9F9AA3-9FE5-47EB-BC77-23E2C9E8C8B7}" dt="2022-03-19T20:33:39.012" v="271" actId="14100"/>
          <ac:grpSpMkLst>
            <pc:docMk/>
            <pc:sldMk cId="3788151151" sldId="274"/>
            <ac:grpSpMk id="26" creationId="{FB691658-54AF-43F2-A895-DB62E311A220}"/>
          </ac:grpSpMkLst>
        </pc:grpChg>
        <pc:graphicFrameChg chg="del mod modGraphic">
          <ac:chgData name="Collier, Natasha Butkevits" userId="6f3f2c71-784f-4aee-a0ef-c314bfd51bfa" providerId="ADAL" clId="{7D9F9AA3-9FE5-47EB-BC77-23E2C9E8C8B7}" dt="2022-03-19T20:32:03.602" v="255" actId="21"/>
          <ac:graphicFrameMkLst>
            <pc:docMk/>
            <pc:sldMk cId="3788151151" sldId="274"/>
            <ac:graphicFrameMk id="4" creationId="{0B001421-0EF2-4E83-8D5D-FC1D9E40BE31}"/>
          </ac:graphicFrameMkLst>
        </pc:graphicFrameChg>
        <pc:graphicFrameChg chg="del mod ord modGraphic">
          <ac:chgData name="Collier, Natasha Butkevits" userId="6f3f2c71-784f-4aee-a0ef-c314bfd51bfa" providerId="ADAL" clId="{7D9F9AA3-9FE5-47EB-BC77-23E2C9E8C8B7}" dt="2022-03-19T20:32:03.602" v="255" actId="21"/>
          <ac:graphicFrameMkLst>
            <pc:docMk/>
            <pc:sldMk cId="3788151151" sldId="274"/>
            <ac:graphicFrameMk id="5" creationId="{7B7C11E5-578F-4FC1-80BA-588088C8CAC8}"/>
          </ac:graphicFrameMkLst>
        </pc:graphicFrameChg>
        <pc:graphicFrameChg chg="add mod modGraphic">
          <ac:chgData name="Collier, Natasha Butkevits" userId="6f3f2c71-784f-4aee-a0ef-c314bfd51bfa" providerId="ADAL" clId="{7D9F9AA3-9FE5-47EB-BC77-23E2C9E8C8B7}" dt="2022-03-20T02:12:13.460" v="3062" actId="1076"/>
          <ac:graphicFrameMkLst>
            <pc:docMk/>
            <pc:sldMk cId="3788151151" sldId="274"/>
            <ac:graphicFrameMk id="24" creationId="{ED850B44-9A37-4303-BE6C-9005C72E866A}"/>
          </ac:graphicFrameMkLst>
        </pc:graphicFrameChg>
        <pc:graphicFrameChg chg="add mod modGraphic">
          <ac:chgData name="Collier, Natasha Butkevits" userId="6f3f2c71-784f-4aee-a0ef-c314bfd51bfa" providerId="ADAL" clId="{7D9F9AA3-9FE5-47EB-BC77-23E2C9E8C8B7}" dt="2022-03-19T20:32:24.639" v="260" actId="14100"/>
          <ac:graphicFrameMkLst>
            <pc:docMk/>
            <pc:sldMk cId="3788151151" sldId="274"/>
            <ac:graphicFrameMk id="25" creationId="{3D632C43-85E8-4C7B-BB5C-1CEA16FF68CC}"/>
          </ac:graphicFrameMkLst>
        </pc:graphicFrameChg>
        <pc:picChg chg="del">
          <ac:chgData name="Collier, Natasha Butkevits" userId="6f3f2c71-784f-4aee-a0ef-c314bfd51bfa" providerId="ADAL" clId="{7D9F9AA3-9FE5-47EB-BC77-23E2C9E8C8B7}" dt="2022-03-19T20:27:21.093" v="202" actId="21"/>
          <ac:picMkLst>
            <pc:docMk/>
            <pc:sldMk cId="3788151151" sldId="274"/>
            <ac:picMk id="3" creationId="{D9811530-EAD9-7A40-95A9-857FEB662A66}"/>
          </ac:picMkLst>
        </pc:picChg>
        <pc:picChg chg="add del">
          <ac:chgData name="Collier, Natasha Butkevits" userId="6f3f2c71-784f-4aee-a0ef-c314bfd51bfa" providerId="ADAL" clId="{7D9F9AA3-9FE5-47EB-BC77-23E2C9E8C8B7}" dt="2022-03-19T20:27:54.833" v="206" actId="21"/>
          <ac:picMkLst>
            <pc:docMk/>
            <pc:sldMk cId="3788151151" sldId="274"/>
            <ac:picMk id="10" creationId="{2029A59D-6151-4813-9CE6-5D23A466FA39}"/>
          </ac:picMkLst>
        </pc:picChg>
        <pc:picChg chg="add del">
          <ac:chgData name="Collier, Natasha Butkevits" userId="6f3f2c71-784f-4aee-a0ef-c314bfd51bfa" providerId="ADAL" clId="{7D9F9AA3-9FE5-47EB-BC77-23E2C9E8C8B7}" dt="2022-03-19T20:27:54.833" v="206" actId="21"/>
          <ac:picMkLst>
            <pc:docMk/>
            <pc:sldMk cId="3788151151" sldId="274"/>
            <ac:picMk id="11" creationId="{68579551-801A-467D-8F2F-08545B0453CB}"/>
          </ac:picMkLst>
        </pc:picChg>
        <pc:picChg chg="add del">
          <ac:chgData name="Collier, Natasha Butkevits" userId="6f3f2c71-784f-4aee-a0ef-c314bfd51bfa" providerId="ADAL" clId="{7D9F9AA3-9FE5-47EB-BC77-23E2C9E8C8B7}" dt="2022-03-19T20:27:54.833" v="206" actId="21"/>
          <ac:picMkLst>
            <pc:docMk/>
            <pc:sldMk cId="3788151151" sldId="274"/>
            <ac:picMk id="13" creationId="{C0FF2A55-8B7C-4FAF-92CD-304B2DA04EBE}"/>
          </ac:picMkLst>
        </pc:picChg>
        <pc:picChg chg="add del mod">
          <ac:chgData name="Collier, Natasha Butkevits" userId="6f3f2c71-784f-4aee-a0ef-c314bfd51bfa" providerId="ADAL" clId="{7D9F9AA3-9FE5-47EB-BC77-23E2C9E8C8B7}" dt="2022-03-19T20:27:54.833" v="206" actId="21"/>
          <ac:picMkLst>
            <pc:docMk/>
            <pc:sldMk cId="3788151151" sldId="274"/>
            <ac:picMk id="14" creationId="{D91DDD91-C8ED-4EAF-9511-5A386C9FDBEA}"/>
          </ac:picMkLst>
        </pc:picChg>
        <pc:picChg chg="add mod">
          <ac:chgData name="Collier, Natasha Butkevits" userId="6f3f2c71-784f-4aee-a0ef-c314bfd51bfa" providerId="ADAL" clId="{7D9F9AA3-9FE5-47EB-BC77-23E2C9E8C8B7}" dt="2022-03-19T20:33:33.136" v="270" actId="164"/>
          <ac:picMkLst>
            <pc:docMk/>
            <pc:sldMk cId="3788151151" sldId="274"/>
            <ac:picMk id="15" creationId="{F7F95AE8-00C5-40D5-BB0E-E601AA9EAE91}"/>
          </ac:picMkLst>
        </pc:picChg>
        <pc:picChg chg="add mod">
          <ac:chgData name="Collier, Natasha Butkevits" userId="6f3f2c71-784f-4aee-a0ef-c314bfd51bfa" providerId="ADAL" clId="{7D9F9AA3-9FE5-47EB-BC77-23E2C9E8C8B7}" dt="2022-03-19T20:33:33.136" v="270" actId="164"/>
          <ac:picMkLst>
            <pc:docMk/>
            <pc:sldMk cId="3788151151" sldId="274"/>
            <ac:picMk id="16" creationId="{A5E2D3AC-3701-405B-B5CC-963A5F615D7D}"/>
          </ac:picMkLst>
        </pc:picChg>
        <pc:picChg chg="add mod">
          <ac:chgData name="Collier, Natasha Butkevits" userId="6f3f2c71-784f-4aee-a0ef-c314bfd51bfa" providerId="ADAL" clId="{7D9F9AA3-9FE5-47EB-BC77-23E2C9E8C8B7}" dt="2022-03-19T20:33:33.136" v="270" actId="164"/>
          <ac:picMkLst>
            <pc:docMk/>
            <pc:sldMk cId="3788151151" sldId="274"/>
            <ac:picMk id="20" creationId="{9FD9875C-99D2-4C06-9C01-13C9D0D08CC4}"/>
          </ac:picMkLst>
        </pc:picChg>
        <pc:picChg chg="add del mod">
          <ac:chgData name="Collier, Natasha Butkevits" userId="6f3f2c71-784f-4aee-a0ef-c314bfd51bfa" providerId="ADAL" clId="{7D9F9AA3-9FE5-47EB-BC77-23E2C9E8C8B7}" dt="2022-03-20T02:11:28.099" v="3056" actId="478"/>
          <ac:picMkLst>
            <pc:docMk/>
            <pc:sldMk cId="3788151151" sldId="274"/>
            <ac:picMk id="23" creationId="{60DAF10B-7230-4B76-8011-C9F0AD87DE57}"/>
          </ac:picMkLst>
        </pc:picChg>
        <pc:picChg chg="add mod">
          <ac:chgData name="Collier, Natasha Butkevits" userId="6f3f2c71-784f-4aee-a0ef-c314bfd51bfa" providerId="ADAL" clId="{7D9F9AA3-9FE5-47EB-BC77-23E2C9E8C8B7}" dt="2022-03-20T02:11:46.941" v="3058"/>
          <ac:picMkLst>
            <pc:docMk/>
            <pc:sldMk cId="3788151151" sldId="274"/>
            <ac:picMk id="27" creationId="{72646413-533A-41E4-8C37-3909D005175E}"/>
          </ac:picMkLst>
        </pc:picChg>
        <pc:picChg chg="add mod">
          <ac:chgData name="Collier, Natasha Butkevits" userId="6f3f2c71-784f-4aee-a0ef-c314bfd51bfa" providerId="ADAL" clId="{7D9F9AA3-9FE5-47EB-BC77-23E2C9E8C8B7}" dt="2022-03-20T02:12:06.908" v="3060" actId="1076"/>
          <ac:picMkLst>
            <pc:docMk/>
            <pc:sldMk cId="3788151151" sldId="274"/>
            <ac:picMk id="28" creationId="{4C9922C1-6176-4984-B0D0-C9B8A1C0FECF}"/>
          </ac:picMkLst>
        </pc:picChg>
      </pc:sldChg>
      <pc:sldChg chg="addSp delSp modSp mod delAnim modAnim delDesignElem">
        <pc:chgData name="Collier, Natasha Butkevits" userId="6f3f2c71-784f-4aee-a0ef-c314bfd51bfa" providerId="ADAL" clId="{7D9F9AA3-9FE5-47EB-BC77-23E2C9E8C8B7}" dt="2022-03-20T02:12:29.846" v="3065" actId="1076"/>
        <pc:sldMkLst>
          <pc:docMk/>
          <pc:sldMk cId="2559082019" sldId="275"/>
        </pc:sldMkLst>
        <pc:spChg chg="mod">
          <ac:chgData name="Collier, Natasha Butkevits" userId="6f3f2c71-784f-4aee-a0ef-c314bfd51bfa" providerId="ADAL" clId="{7D9F9AA3-9FE5-47EB-BC77-23E2C9E8C8B7}" dt="2022-03-20T01:22:42.511" v="2645" actId="26606"/>
          <ac:spMkLst>
            <pc:docMk/>
            <pc:sldMk cId="2559082019" sldId="275"/>
            <ac:spMk id="2" creationId="{4CC9C4A0-B9AA-439D-9068-5C659ADBAB49}"/>
          </ac:spMkLst>
        </pc:spChg>
        <pc:spChg chg="add del mod">
          <ac:chgData name="Collier, Natasha Butkevits" userId="6f3f2c71-784f-4aee-a0ef-c314bfd51bfa" providerId="ADAL" clId="{7D9F9AA3-9FE5-47EB-BC77-23E2C9E8C8B7}" dt="2022-03-20T01:22:42.511" v="2645" actId="26606"/>
          <ac:spMkLst>
            <pc:docMk/>
            <pc:sldMk cId="2559082019" sldId="275"/>
            <ac:spMk id="3" creationId="{9254F2F9-A52D-406B-9657-18EE5953F8B3}"/>
          </ac:spMkLst>
        </pc:spChg>
        <pc:spChg chg="del">
          <ac:chgData name="Collier, Natasha Butkevits" userId="6f3f2c71-784f-4aee-a0ef-c314bfd51bfa" providerId="ADAL" clId="{7D9F9AA3-9FE5-47EB-BC77-23E2C9E8C8B7}" dt="2022-03-19T20:38:54.692" v="310" actId="478"/>
          <ac:spMkLst>
            <pc:docMk/>
            <pc:sldMk cId="2559082019" sldId="275"/>
            <ac:spMk id="5" creationId="{57846405-1B5A-4B04-84B8-07EAB1671332}"/>
          </ac:spMkLst>
        </pc:spChg>
        <pc:spChg chg="del">
          <ac:chgData name="Collier, Natasha Butkevits" userId="6f3f2c71-784f-4aee-a0ef-c314bfd51bfa" providerId="ADAL" clId="{7D9F9AA3-9FE5-47EB-BC77-23E2C9E8C8B7}" dt="2022-03-19T20:11:48.137" v="22"/>
          <ac:spMkLst>
            <pc:docMk/>
            <pc:sldMk cId="2559082019" sldId="275"/>
            <ac:spMk id="9" creationId="{B16070FD-9EB8-4AC8-A8E2-267228385B79}"/>
          </ac:spMkLst>
        </pc:spChg>
        <pc:spChg chg="add del">
          <ac:chgData name="Collier, Natasha Butkevits" userId="6f3f2c71-784f-4aee-a0ef-c314bfd51bfa" providerId="ADAL" clId="{7D9F9AA3-9FE5-47EB-BC77-23E2C9E8C8B7}" dt="2022-03-20T01:22:27.663" v="2640" actId="26606"/>
          <ac:spMkLst>
            <pc:docMk/>
            <pc:sldMk cId="2559082019" sldId="275"/>
            <ac:spMk id="16" creationId="{3DFE545D-86C5-4F48-897C-C3AA8FBE3DE1}"/>
          </ac:spMkLst>
        </pc:spChg>
        <pc:spChg chg="add del">
          <ac:chgData name="Collier, Natasha Butkevits" userId="6f3f2c71-784f-4aee-a0ef-c314bfd51bfa" providerId="ADAL" clId="{7D9F9AA3-9FE5-47EB-BC77-23E2C9E8C8B7}" dt="2022-03-20T01:22:42.409" v="2644" actId="26606"/>
          <ac:spMkLst>
            <pc:docMk/>
            <pc:sldMk cId="2559082019" sldId="275"/>
            <ac:spMk id="21" creationId="{E9DD6D25-73D7-4E21-A25F-56BC6E3B33FC}"/>
          </ac:spMkLst>
        </pc:spChg>
        <pc:spChg chg="add">
          <ac:chgData name="Collier, Natasha Butkevits" userId="6f3f2c71-784f-4aee-a0ef-c314bfd51bfa" providerId="ADAL" clId="{7D9F9AA3-9FE5-47EB-BC77-23E2C9E8C8B7}" dt="2022-03-20T01:22:42.511" v="2645" actId="26606"/>
          <ac:spMkLst>
            <pc:docMk/>
            <pc:sldMk cId="2559082019" sldId="275"/>
            <ac:spMk id="25" creationId="{3DFE545D-86C5-4F48-897C-C3AA8FBE3DE1}"/>
          </ac:spMkLst>
        </pc:spChg>
        <pc:grpChg chg="add del">
          <ac:chgData name="Collier, Natasha Butkevits" userId="6f3f2c71-784f-4aee-a0ef-c314bfd51bfa" providerId="ADAL" clId="{7D9F9AA3-9FE5-47EB-BC77-23E2C9E8C8B7}" dt="2022-03-20T01:22:42.409" v="2644" actId="26606"/>
          <ac:grpSpMkLst>
            <pc:docMk/>
            <pc:sldMk cId="2559082019" sldId="275"/>
            <ac:grpSpMk id="22" creationId="{35B8894B-4A72-427A-B1D1-C5AF5CBB23D7}"/>
          </ac:grpSpMkLst>
        </pc:grpChg>
        <pc:graphicFrameChg chg="add del mod modGraphic">
          <ac:chgData name="Collier, Natasha Butkevits" userId="6f3f2c71-784f-4aee-a0ef-c314bfd51bfa" providerId="ADAL" clId="{7D9F9AA3-9FE5-47EB-BC77-23E2C9E8C8B7}" dt="2022-03-20T01:21:58.182" v="2638" actId="21"/>
          <ac:graphicFrameMkLst>
            <pc:docMk/>
            <pc:sldMk cId="2559082019" sldId="275"/>
            <ac:graphicFrameMk id="4" creationId="{D277EBC7-AF0F-45DD-9AFD-E05B294C2F48}"/>
          </ac:graphicFrameMkLst>
        </pc:graphicFrameChg>
        <pc:graphicFrameChg chg="add del">
          <ac:chgData name="Collier, Natasha Butkevits" userId="6f3f2c71-784f-4aee-a0ef-c314bfd51bfa" providerId="ADAL" clId="{7D9F9AA3-9FE5-47EB-BC77-23E2C9E8C8B7}" dt="2022-03-20T01:22:27.663" v="2640" actId="26606"/>
          <ac:graphicFrameMkLst>
            <pc:docMk/>
            <pc:sldMk cId="2559082019" sldId="275"/>
            <ac:graphicFrameMk id="12" creationId="{FD29CC37-E69E-2EB7-4C34-4B42E684A536}"/>
          </ac:graphicFrameMkLst>
        </pc:graphicFrameChg>
        <pc:graphicFrameChg chg="add del">
          <ac:chgData name="Collier, Natasha Butkevits" userId="6f3f2c71-784f-4aee-a0ef-c314bfd51bfa" providerId="ADAL" clId="{7D9F9AA3-9FE5-47EB-BC77-23E2C9E8C8B7}" dt="2022-03-20T01:22:33.944" v="2642" actId="26606"/>
          <ac:graphicFrameMkLst>
            <pc:docMk/>
            <pc:sldMk cId="2559082019" sldId="275"/>
            <ac:graphicFrameMk id="18" creationId="{BCD5B0B7-696B-676B-0785-E78D5DD28EE6}"/>
          </ac:graphicFrameMkLst>
        </pc:graphicFrameChg>
        <pc:graphicFrameChg chg="add del">
          <ac:chgData name="Collier, Natasha Butkevits" userId="6f3f2c71-784f-4aee-a0ef-c314bfd51bfa" providerId="ADAL" clId="{7D9F9AA3-9FE5-47EB-BC77-23E2C9E8C8B7}" dt="2022-03-20T01:22:42.409" v="2644" actId="26606"/>
          <ac:graphicFrameMkLst>
            <pc:docMk/>
            <pc:sldMk cId="2559082019" sldId="275"/>
            <ac:graphicFrameMk id="23" creationId="{F9E1B5A5-2CC0-0260-F996-687EF1C13C08}"/>
          </ac:graphicFrameMkLst>
        </pc:graphicFrameChg>
        <pc:graphicFrameChg chg="add del mod">
          <ac:chgData name="Collier, Natasha Butkevits" userId="6f3f2c71-784f-4aee-a0ef-c314bfd51bfa" providerId="ADAL" clId="{7D9F9AA3-9FE5-47EB-BC77-23E2C9E8C8B7}" dt="2022-03-20T01:22:59.498" v="2648" actId="478"/>
          <ac:graphicFrameMkLst>
            <pc:docMk/>
            <pc:sldMk cId="2559082019" sldId="275"/>
            <ac:graphicFrameMk id="24" creationId="{5BFF14BA-B23A-4411-ACF5-93062EA363F7}"/>
          </ac:graphicFrameMkLst>
        </pc:graphicFrameChg>
        <pc:graphicFrameChg chg="add mod">
          <ac:chgData name="Collier, Natasha Butkevits" userId="6f3f2c71-784f-4aee-a0ef-c314bfd51bfa" providerId="ADAL" clId="{7D9F9AA3-9FE5-47EB-BC77-23E2C9E8C8B7}" dt="2022-03-20T01:51:03.221" v="3014" actId="14100"/>
          <ac:graphicFrameMkLst>
            <pc:docMk/>
            <pc:sldMk cId="2559082019" sldId="275"/>
            <ac:graphicFrameMk id="26" creationId="{FD29CC37-E69E-2EB7-4C34-4B42E684A536}"/>
          </ac:graphicFrameMkLst>
        </pc:graphicFrameChg>
        <pc:picChg chg="del">
          <ac:chgData name="Collier, Natasha Butkevits" userId="6f3f2c71-784f-4aee-a0ef-c314bfd51bfa" providerId="ADAL" clId="{7D9F9AA3-9FE5-47EB-BC77-23E2C9E8C8B7}" dt="2022-03-19T20:36:08.806" v="296" actId="21"/>
          <ac:picMkLst>
            <pc:docMk/>
            <pc:sldMk cId="2559082019" sldId="275"/>
            <ac:picMk id="6" creationId="{F1F7A75D-A344-F04E-A5A1-4E82ED4F45D8}"/>
          </ac:picMkLst>
        </pc:picChg>
        <pc:picChg chg="add mod">
          <ac:chgData name="Collier, Natasha Butkevits" userId="6f3f2c71-784f-4aee-a0ef-c314bfd51bfa" providerId="ADAL" clId="{7D9F9AA3-9FE5-47EB-BC77-23E2C9E8C8B7}" dt="2022-03-20T02:12:29.846" v="3065" actId="1076"/>
          <ac:picMkLst>
            <pc:docMk/>
            <pc:sldMk cId="2559082019" sldId="275"/>
            <ac:picMk id="7" creationId="{5645C619-04F4-4649-9317-8814ADA08AD7}"/>
          </ac:picMkLst>
        </pc:picChg>
        <pc:picChg chg="add del mod">
          <ac:chgData name="Collier, Natasha Butkevits" userId="6f3f2c71-784f-4aee-a0ef-c314bfd51bfa" providerId="ADAL" clId="{7D9F9AA3-9FE5-47EB-BC77-23E2C9E8C8B7}" dt="2022-03-19T20:38:44.903" v="309" actId="21"/>
          <ac:picMkLst>
            <pc:docMk/>
            <pc:sldMk cId="2559082019" sldId="275"/>
            <ac:picMk id="8" creationId="{07E0B98F-CA8F-4010-94B3-7BC2E303CE10}"/>
          </ac:picMkLst>
        </pc:picChg>
        <pc:picChg chg="add del mod">
          <ac:chgData name="Collier, Natasha Butkevits" userId="6f3f2c71-784f-4aee-a0ef-c314bfd51bfa" providerId="ADAL" clId="{7D9F9AA3-9FE5-47EB-BC77-23E2C9E8C8B7}" dt="2022-03-20T02:12:18.223" v="3063" actId="478"/>
          <ac:picMkLst>
            <pc:docMk/>
            <pc:sldMk cId="2559082019" sldId="275"/>
            <ac:picMk id="10" creationId="{2481DB2E-E262-45AE-BD6B-237310ED1A2D}"/>
          </ac:picMkLst>
        </pc:picChg>
      </pc:sldChg>
      <pc:sldChg chg="addSp delSp modSp mod delAnim modAnim delDesignElem">
        <pc:chgData name="Collier, Natasha Butkevits" userId="6f3f2c71-784f-4aee-a0ef-c314bfd51bfa" providerId="ADAL" clId="{7D9F9AA3-9FE5-47EB-BC77-23E2C9E8C8B7}" dt="2022-03-20T02:12:46.270" v="3068" actId="1076"/>
        <pc:sldMkLst>
          <pc:docMk/>
          <pc:sldMk cId="2148891153" sldId="277"/>
        </pc:sldMkLst>
        <pc:spChg chg="mod">
          <ac:chgData name="Collier, Natasha Butkevits" userId="6f3f2c71-784f-4aee-a0ef-c314bfd51bfa" providerId="ADAL" clId="{7D9F9AA3-9FE5-47EB-BC77-23E2C9E8C8B7}" dt="2022-03-19T20:23:54.356" v="185"/>
          <ac:spMkLst>
            <pc:docMk/>
            <pc:sldMk cId="2148891153" sldId="277"/>
            <ac:spMk id="2" creationId="{053B1589-6A3D-5F40-B8AA-42A57C407546}"/>
          </ac:spMkLst>
        </pc:spChg>
        <pc:spChg chg="del mod ord">
          <ac:chgData name="Collier, Natasha Butkevits" userId="6f3f2c71-784f-4aee-a0ef-c314bfd51bfa" providerId="ADAL" clId="{7D9F9AA3-9FE5-47EB-BC77-23E2C9E8C8B7}" dt="2022-03-19T20:19:18.890" v="97" actId="478"/>
          <ac:spMkLst>
            <pc:docMk/>
            <pc:sldMk cId="2148891153" sldId="277"/>
            <ac:spMk id="3" creationId="{9EBAEA37-EFDB-4BA2-AA8E-B23148F832FA}"/>
          </ac:spMkLst>
        </pc:spChg>
        <pc:spChg chg="del mod">
          <ac:chgData name="Collier, Natasha Butkevits" userId="6f3f2c71-784f-4aee-a0ef-c314bfd51bfa" providerId="ADAL" clId="{7D9F9AA3-9FE5-47EB-BC77-23E2C9E8C8B7}" dt="2022-03-19T20:19:33.160" v="98" actId="26606"/>
          <ac:spMkLst>
            <pc:docMk/>
            <pc:sldMk cId="2148891153" sldId="277"/>
            <ac:spMk id="10" creationId="{2492EA28-335A-4B71-8C03-8118DE493570}"/>
          </ac:spMkLst>
        </pc:spChg>
        <pc:spChg chg="add del">
          <ac:chgData name="Collier, Natasha Butkevits" userId="6f3f2c71-784f-4aee-a0ef-c314bfd51bfa" providerId="ADAL" clId="{7D9F9AA3-9FE5-47EB-BC77-23E2C9E8C8B7}" dt="2022-03-19T20:23:54.356" v="185"/>
          <ac:spMkLst>
            <pc:docMk/>
            <pc:sldMk cId="2148891153" sldId="277"/>
            <ac:spMk id="16" creationId="{3DFE545D-86C5-4F48-897C-C3AA8FBE3DE1}"/>
          </ac:spMkLst>
        </pc:spChg>
        <pc:graphicFrameChg chg="add mod">
          <ac:chgData name="Collier, Natasha Butkevits" userId="6f3f2c71-784f-4aee-a0ef-c314bfd51bfa" providerId="ADAL" clId="{7D9F9AA3-9FE5-47EB-BC77-23E2C9E8C8B7}" dt="2022-03-20T01:55:14.161" v="3038" actId="255"/>
          <ac:graphicFrameMkLst>
            <pc:docMk/>
            <pc:sldMk cId="2148891153" sldId="277"/>
            <ac:graphicFrameMk id="12" creationId="{0FA2C2CF-12D0-23EB-13DF-C6BADBF86B09}"/>
          </ac:graphicFrameMkLst>
        </pc:graphicFrameChg>
        <pc:picChg chg="del">
          <ac:chgData name="Collier, Natasha Butkevits" userId="6f3f2c71-784f-4aee-a0ef-c314bfd51bfa" providerId="ADAL" clId="{7D9F9AA3-9FE5-47EB-BC77-23E2C9E8C8B7}" dt="2022-03-19T20:19:12.889" v="96" actId="21"/>
          <ac:picMkLst>
            <pc:docMk/>
            <pc:sldMk cId="2148891153" sldId="277"/>
            <ac:picMk id="4" creationId="{7D330792-1F7D-144B-A604-B890D22CDD38}"/>
          </ac:picMkLst>
        </pc:picChg>
        <pc:picChg chg="add mod">
          <ac:chgData name="Collier, Natasha Butkevits" userId="6f3f2c71-784f-4aee-a0ef-c314bfd51bfa" providerId="ADAL" clId="{7D9F9AA3-9FE5-47EB-BC77-23E2C9E8C8B7}" dt="2022-03-20T02:12:46.270" v="3068" actId="1076"/>
          <ac:picMkLst>
            <pc:docMk/>
            <pc:sldMk cId="2148891153" sldId="277"/>
            <ac:picMk id="5" creationId="{72B932CD-FF1E-4821-B3D9-D86E6F8C8ED2}"/>
          </ac:picMkLst>
        </pc:picChg>
        <pc:picChg chg="add del">
          <ac:chgData name="Collier, Natasha Butkevits" userId="6f3f2c71-784f-4aee-a0ef-c314bfd51bfa" providerId="ADAL" clId="{7D9F9AA3-9FE5-47EB-BC77-23E2C9E8C8B7}" dt="2022-03-19T20:12:51.204" v="46" actId="478"/>
          <ac:picMkLst>
            <pc:docMk/>
            <pc:sldMk cId="2148891153" sldId="277"/>
            <ac:picMk id="6" creationId="{0C201796-7367-544C-A4D9-24A83948CC18}"/>
          </ac:picMkLst>
        </pc:picChg>
        <pc:picChg chg="add del mod">
          <ac:chgData name="Collier, Natasha Butkevits" userId="6f3f2c71-784f-4aee-a0ef-c314bfd51bfa" providerId="ADAL" clId="{7D9F9AA3-9FE5-47EB-BC77-23E2C9E8C8B7}" dt="2022-03-20T02:12:34.103" v="3066" actId="478"/>
          <ac:picMkLst>
            <pc:docMk/>
            <pc:sldMk cId="2148891153" sldId="277"/>
            <ac:picMk id="9" creationId="{E61032EC-10A3-4EDB-8317-5499FD3FF6B2}"/>
          </ac:picMkLst>
        </pc:picChg>
      </pc:sldChg>
      <pc:sldChg chg="addSp delSp modSp new del mod modClrScheme delAnim modAnim chgLayout">
        <pc:chgData name="Collier, Natasha Butkevits" userId="6f3f2c71-784f-4aee-a0ef-c314bfd51bfa" providerId="ADAL" clId="{7D9F9AA3-9FE5-47EB-BC77-23E2C9E8C8B7}" dt="2022-03-19T20:24:30.578" v="187" actId="47"/>
        <pc:sldMkLst>
          <pc:docMk/>
          <pc:sldMk cId="2370083867" sldId="278"/>
        </pc:sldMkLst>
        <pc:spChg chg="mod ord">
          <ac:chgData name="Collier, Natasha Butkevits" userId="6f3f2c71-784f-4aee-a0ef-c314bfd51bfa" providerId="ADAL" clId="{7D9F9AA3-9FE5-47EB-BC77-23E2C9E8C8B7}" dt="2022-03-19T20:23:54.356" v="185"/>
          <ac:spMkLst>
            <pc:docMk/>
            <pc:sldMk cId="2370083867" sldId="278"/>
            <ac:spMk id="2" creationId="{07A09E2E-7BF5-437F-AB1B-C6E565AFA1A9}"/>
          </ac:spMkLst>
        </pc:spChg>
        <pc:spChg chg="add del mod">
          <ac:chgData name="Collier, Natasha Butkevits" userId="6f3f2c71-784f-4aee-a0ef-c314bfd51bfa" providerId="ADAL" clId="{7D9F9AA3-9FE5-47EB-BC77-23E2C9E8C8B7}" dt="2022-03-19T20:16:19.110" v="86"/>
          <ac:spMkLst>
            <pc:docMk/>
            <pc:sldMk cId="2370083867" sldId="278"/>
            <ac:spMk id="5" creationId="{6FA36294-FF95-41EA-835E-4772FA02EEE2}"/>
          </ac:spMkLst>
        </pc:spChg>
        <pc:spChg chg="add mod ord">
          <ac:chgData name="Collier, Natasha Butkevits" userId="6f3f2c71-784f-4aee-a0ef-c314bfd51bfa" providerId="ADAL" clId="{7D9F9AA3-9FE5-47EB-BC77-23E2C9E8C8B7}" dt="2022-03-19T20:23:54.356" v="185"/>
          <ac:spMkLst>
            <pc:docMk/>
            <pc:sldMk cId="2370083867" sldId="278"/>
            <ac:spMk id="6" creationId="{F30EB894-6BC7-4772-9774-4C37D4B01E24}"/>
          </ac:spMkLst>
        </pc:spChg>
        <pc:picChg chg="add del mod">
          <ac:chgData name="Collier, Natasha Butkevits" userId="6f3f2c71-784f-4aee-a0ef-c314bfd51bfa" providerId="ADAL" clId="{7D9F9AA3-9FE5-47EB-BC77-23E2C9E8C8B7}" dt="2022-03-19T20:18:35.468" v="94" actId="21"/>
          <ac:picMkLst>
            <pc:docMk/>
            <pc:sldMk cId="2370083867" sldId="278"/>
            <ac:picMk id="3" creationId="{92A95D8B-A797-4A53-A534-8439769A2EA0}"/>
          </ac:picMkLst>
        </pc:picChg>
      </pc:sldChg>
      <pc:sldChg chg="addSp delSp modSp new mod setBg modNotesTx">
        <pc:chgData name="Collier, Natasha Butkevits" userId="6f3f2c71-784f-4aee-a0ef-c314bfd51bfa" providerId="ADAL" clId="{7D9F9AA3-9FE5-47EB-BC77-23E2C9E8C8B7}" dt="2022-03-20T01:46:49.766" v="2988"/>
        <pc:sldMkLst>
          <pc:docMk/>
          <pc:sldMk cId="3850173268" sldId="278"/>
        </pc:sldMkLst>
        <pc:spChg chg="mod">
          <ac:chgData name="Collier, Natasha Butkevits" userId="6f3f2c71-784f-4aee-a0ef-c314bfd51bfa" providerId="ADAL" clId="{7D9F9AA3-9FE5-47EB-BC77-23E2C9E8C8B7}" dt="2022-03-19T21:19:09.353" v="851" actId="26606"/>
          <ac:spMkLst>
            <pc:docMk/>
            <pc:sldMk cId="3850173268" sldId="278"/>
            <ac:spMk id="2" creationId="{10377584-BA40-499A-9610-EB4FC92C3FF4}"/>
          </ac:spMkLst>
        </pc:spChg>
        <pc:spChg chg="del mod">
          <ac:chgData name="Collier, Natasha Butkevits" userId="6f3f2c71-784f-4aee-a0ef-c314bfd51bfa" providerId="ADAL" clId="{7D9F9AA3-9FE5-47EB-BC77-23E2C9E8C8B7}" dt="2022-03-19T21:19:09.353" v="851" actId="26606"/>
          <ac:spMkLst>
            <pc:docMk/>
            <pc:sldMk cId="3850173268" sldId="278"/>
            <ac:spMk id="3" creationId="{26480827-803A-431D-B12E-1A3A9C89CF9C}"/>
          </ac:spMkLst>
        </pc:spChg>
        <pc:spChg chg="add">
          <ac:chgData name="Collier, Natasha Butkevits" userId="6f3f2c71-784f-4aee-a0ef-c314bfd51bfa" providerId="ADAL" clId="{7D9F9AA3-9FE5-47EB-BC77-23E2C9E8C8B7}" dt="2022-03-19T21:19:09.353" v="851" actId="26606"/>
          <ac:spMkLst>
            <pc:docMk/>
            <pc:sldMk cId="3850173268" sldId="278"/>
            <ac:spMk id="9" creationId="{3DFE545D-86C5-4F48-897C-C3AA8FBE3DE1}"/>
          </ac:spMkLst>
        </pc:spChg>
        <pc:graphicFrameChg chg="add mod">
          <ac:chgData name="Collier, Natasha Butkevits" userId="6f3f2c71-784f-4aee-a0ef-c314bfd51bfa" providerId="ADAL" clId="{7D9F9AA3-9FE5-47EB-BC77-23E2C9E8C8B7}" dt="2022-03-19T21:19:20.237" v="852" actId="12100"/>
          <ac:graphicFrameMkLst>
            <pc:docMk/>
            <pc:sldMk cId="3850173268" sldId="278"/>
            <ac:graphicFrameMk id="5" creationId="{ED09F489-10EC-CBE4-6702-ED8C0B7D408B}"/>
          </ac:graphicFrameMkLst>
        </pc:graphicFrameChg>
        <pc:picChg chg="mod">
          <ac:chgData name="Collier, Natasha Butkevits" userId="6f3f2c71-784f-4aee-a0ef-c314bfd51bfa" providerId="ADAL" clId="{7D9F9AA3-9FE5-47EB-BC77-23E2C9E8C8B7}" dt="2022-03-20T01:33:24.212" v="2914" actId="1076"/>
          <ac:picMkLst>
            <pc:docMk/>
            <pc:sldMk cId="3850173268" sldId="278"/>
            <ac:picMk id="4" creationId="{4FDC9E56-2009-4EE7-A1FB-5B4F67FCFC01}"/>
          </ac:picMkLst>
        </pc:picChg>
      </pc:sldChg>
      <pc:sldChg chg="addSp delSp modSp new mod setBg delAnim modNotesTx">
        <pc:chgData name="Collier, Natasha Butkevits" userId="6f3f2c71-784f-4aee-a0ef-c314bfd51bfa" providerId="ADAL" clId="{7D9F9AA3-9FE5-47EB-BC77-23E2C9E8C8B7}" dt="2022-03-20T01:34:39.801" v="2916" actId="1076"/>
        <pc:sldMkLst>
          <pc:docMk/>
          <pc:sldMk cId="157425584" sldId="279"/>
        </pc:sldMkLst>
        <pc:spChg chg="mod">
          <ac:chgData name="Collier, Natasha Butkevits" userId="6f3f2c71-784f-4aee-a0ef-c314bfd51bfa" providerId="ADAL" clId="{7D9F9AA3-9FE5-47EB-BC77-23E2C9E8C8B7}" dt="2022-03-19T22:13:00.940" v="1895" actId="404"/>
          <ac:spMkLst>
            <pc:docMk/>
            <pc:sldMk cId="157425584" sldId="279"/>
            <ac:spMk id="2" creationId="{D294B52D-4AAD-4E6F-9C96-2F398BFB9945}"/>
          </ac:spMkLst>
        </pc:spChg>
        <pc:spChg chg="add del mod">
          <ac:chgData name="Collier, Natasha Butkevits" userId="6f3f2c71-784f-4aee-a0ef-c314bfd51bfa" providerId="ADAL" clId="{7D9F9AA3-9FE5-47EB-BC77-23E2C9E8C8B7}" dt="2022-03-19T22:12:20.139" v="1887" actId="255"/>
          <ac:spMkLst>
            <pc:docMk/>
            <pc:sldMk cId="157425584" sldId="279"/>
            <ac:spMk id="3" creationId="{77F42BBF-E651-439E-BB91-E66C9C27E528}"/>
          </ac:spMkLst>
        </pc:spChg>
        <pc:spChg chg="add">
          <ac:chgData name="Collier, Natasha Butkevits" userId="6f3f2c71-784f-4aee-a0ef-c314bfd51bfa" providerId="ADAL" clId="{7D9F9AA3-9FE5-47EB-BC77-23E2C9E8C8B7}" dt="2022-03-19T22:12:05.102" v="1885" actId="26606"/>
          <ac:spMkLst>
            <pc:docMk/>
            <pc:sldMk cId="157425584" sldId="279"/>
            <ac:spMk id="8" creationId="{5118BA95-03E7-41B7-B442-0AF8C0A7FF68}"/>
          </ac:spMkLst>
        </pc:spChg>
        <pc:spChg chg="add">
          <ac:chgData name="Collier, Natasha Butkevits" userId="6f3f2c71-784f-4aee-a0ef-c314bfd51bfa" providerId="ADAL" clId="{7D9F9AA3-9FE5-47EB-BC77-23E2C9E8C8B7}" dt="2022-03-19T22:12:05.102" v="1885" actId="26606"/>
          <ac:spMkLst>
            <pc:docMk/>
            <pc:sldMk cId="157425584" sldId="279"/>
            <ac:spMk id="14" creationId="{AD9B3EAD-A2B3-42C4-927C-3455E3E69EE6}"/>
          </ac:spMkLst>
        </pc:spChg>
        <pc:grpChg chg="add">
          <ac:chgData name="Collier, Natasha Butkevits" userId="6f3f2c71-784f-4aee-a0ef-c314bfd51bfa" providerId="ADAL" clId="{7D9F9AA3-9FE5-47EB-BC77-23E2C9E8C8B7}" dt="2022-03-19T22:12:05.102" v="1885" actId="26606"/>
          <ac:grpSpMkLst>
            <pc:docMk/>
            <pc:sldMk cId="157425584" sldId="279"/>
            <ac:grpSpMk id="10" creationId="{E799C3D5-7D55-4046-808C-F290F456D6EF}"/>
          </ac:grpSpMkLst>
        </pc:grpChg>
        <pc:graphicFrameChg chg="add del mod">
          <ac:chgData name="Collier, Natasha Butkevits" userId="6f3f2c71-784f-4aee-a0ef-c314bfd51bfa" providerId="ADAL" clId="{7D9F9AA3-9FE5-47EB-BC77-23E2C9E8C8B7}" dt="2022-03-19T22:11:38.940" v="1884" actId="12084"/>
          <ac:graphicFrameMkLst>
            <pc:docMk/>
            <pc:sldMk cId="157425584" sldId="279"/>
            <ac:graphicFrameMk id="4" creationId="{83F589BC-5454-43E4-BA1A-01B790146B21}"/>
          </ac:graphicFrameMkLst>
        </pc:graphicFrameChg>
        <pc:picChg chg="del">
          <ac:chgData name="Collier, Natasha Butkevits" userId="6f3f2c71-784f-4aee-a0ef-c314bfd51bfa" providerId="ADAL" clId="{7D9F9AA3-9FE5-47EB-BC77-23E2C9E8C8B7}" dt="2022-03-20T01:33:52.521" v="2915" actId="478"/>
          <ac:picMkLst>
            <pc:docMk/>
            <pc:sldMk cId="157425584" sldId="279"/>
            <ac:picMk id="5" creationId="{38E9262C-36F3-4442-9793-B44465D40C40}"/>
          </ac:picMkLst>
        </pc:picChg>
        <pc:picChg chg="mod">
          <ac:chgData name="Collier, Natasha Butkevits" userId="6f3f2c71-784f-4aee-a0ef-c314bfd51bfa" providerId="ADAL" clId="{7D9F9AA3-9FE5-47EB-BC77-23E2C9E8C8B7}" dt="2022-03-20T01:34:39.801" v="2916" actId="1076"/>
          <ac:picMkLst>
            <pc:docMk/>
            <pc:sldMk cId="157425584" sldId="279"/>
            <ac:picMk id="6" creationId="{523D89D4-F9AD-4D5B-99EE-76E76CADA353}"/>
          </ac:picMkLst>
        </pc:picChg>
      </pc:sldChg>
      <pc:sldChg chg="new del">
        <pc:chgData name="Collier, Natasha Butkevits" userId="6f3f2c71-784f-4aee-a0ef-c314bfd51bfa" providerId="ADAL" clId="{7D9F9AA3-9FE5-47EB-BC77-23E2C9E8C8B7}" dt="2022-03-19T22:23:49.725" v="1989" actId="47"/>
        <pc:sldMkLst>
          <pc:docMk/>
          <pc:sldMk cId="3940358471" sldId="280"/>
        </pc:sldMkLst>
      </pc:sldChg>
      <pc:sldChg chg="addSp delSp modSp new mod setBg delAnim modNotesTx">
        <pc:chgData name="Collier, Natasha Butkevits" userId="6f3f2c71-784f-4aee-a0ef-c314bfd51bfa" providerId="ADAL" clId="{7D9F9AA3-9FE5-47EB-BC77-23E2C9E8C8B7}" dt="2022-03-20T01:37:15.290" v="2953" actId="1076"/>
        <pc:sldMkLst>
          <pc:docMk/>
          <pc:sldMk cId="1307497488" sldId="281"/>
        </pc:sldMkLst>
        <pc:spChg chg="mod">
          <ac:chgData name="Collier, Natasha Butkevits" userId="6f3f2c71-784f-4aee-a0ef-c314bfd51bfa" providerId="ADAL" clId="{7D9F9AA3-9FE5-47EB-BC77-23E2C9E8C8B7}" dt="2022-03-19T21:30:07.404" v="1009" actId="26606"/>
          <ac:spMkLst>
            <pc:docMk/>
            <pc:sldMk cId="1307497488" sldId="281"/>
            <ac:spMk id="2" creationId="{EB560621-074A-47EE-AD6E-A87B1D728E81}"/>
          </ac:spMkLst>
        </pc:spChg>
        <pc:spChg chg="add del mod">
          <ac:chgData name="Collier, Natasha Butkevits" userId="6f3f2c71-784f-4aee-a0ef-c314bfd51bfa" providerId="ADAL" clId="{7D9F9AA3-9FE5-47EB-BC77-23E2C9E8C8B7}" dt="2022-03-19T21:30:07.404" v="1009" actId="26606"/>
          <ac:spMkLst>
            <pc:docMk/>
            <pc:sldMk cId="1307497488" sldId="281"/>
            <ac:spMk id="3" creationId="{E1DB561D-B39F-4908-8CAD-93426C77175D}"/>
          </ac:spMkLst>
        </pc:spChg>
        <pc:spChg chg="add">
          <ac:chgData name="Collier, Natasha Butkevits" userId="6f3f2c71-784f-4aee-a0ef-c314bfd51bfa" providerId="ADAL" clId="{7D9F9AA3-9FE5-47EB-BC77-23E2C9E8C8B7}" dt="2022-03-19T21:30:07.404" v="1009" actId="26606"/>
          <ac:spMkLst>
            <pc:docMk/>
            <pc:sldMk cId="1307497488" sldId="281"/>
            <ac:spMk id="6" creationId="{3DFE545D-86C5-4F48-897C-C3AA8FBE3DE1}"/>
          </ac:spMkLst>
        </pc:spChg>
        <pc:spChg chg="add del">
          <ac:chgData name="Collier, Natasha Butkevits" userId="6f3f2c71-784f-4aee-a0ef-c314bfd51bfa" providerId="ADAL" clId="{7D9F9AA3-9FE5-47EB-BC77-23E2C9E8C8B7}" dt="2022-03-19T21:21:18.475" v="901" actId="26606"/>
          <ac:spMkLst>
            <pc:docMk/>
            <pc:sldMk cId="1307497488" sldId="281"/>
            <ac:spMk id="9" creationId="{3DFE545D-86C5-4F48-897C-C3AA8FBE3DE1}"/>
          </ac:spMkLst>
        </pc:spChg>
        <pc:graphicFrameChg chg="add del">
          <ac:chgData name="Collier, Natasha Butkevits" userId="6f3f2c71-784f-4aee-a0ef-c314bfd51bfa" providerId="ADAL" clId="{7D9F9AA3-9FE5-47EB-BC77-23E2C9E8C8B7}" dt="2022-03-19T21:21:18.475" v="901" actId="26606"/>
          <ac:graphicFrameMkLst>
            <pc:docMk/>
            <pc:sldMk cId="1307497488" sldId="281"/>
            <ac:graphicFrameMk id="5" creationId="{4A7E8E59-6722-E14F-E074-9F9AFCF8FEE9}"/>
          </ac:graphicFrameMkLst>
        </pc:graphicFrameChg>
        <pc:graphicFrameChg chg="add mod">
          <ac:chgData name="Collier, Natasha Butkevits" userId="6f3f2c71-784f-4aee-a0ef-c314bfd51bfa" providerId="ADAL" clId="{7D9F9AA3-9FE5-47EB-BC77-23E2C9E8C8B7}" dt="2022-03-19T21:31:54.458" v="1140" actId="20577"/>
          <ac:graphicFrameMkLst>
            <pc:docMk/>
            <pc:sldMk cId="1307497488" sldId="281"/>
            <ac:graphicFrameMk id="7" creationId="{1813A501-1B80-0BBD-4A2F-20649CC0A7D0}"/>
          </ac:graphicFrameMkLst>
        </pc:graphicFrameChg>
        <pc:picChg chg="del">
          <ac:chgData name="Collier, Natasha Butkevits" userId="6f3f2c71-784f-4aee-a0ef-c314bfd51bfa" providerId="ADAL" clId="{7D9F9AA3-9FE5-47EB-BC77-23E2C9E8C8B7}" dt="2022-03-20T01:36:10.528" v="2952" actId="478"/>
          <ac:picMkLst>
            <pc:docMk/>
            <pc:sldMk cId="1307497488" sldId="281"/>
            <ac:picMk id="4" creationId="{02F72563-0379-483C-BA7E-8B63E684D385}"/>
          </ac:picMkLst>
        </pc:picChg>
        <pc:picChg chg="mod">
          <ac:chgData name="Collier, Natasha Butkevits" userId="6f3f2c71-784f-4aee-a0ef-c314bfd51bfa" providerId="ADAL" clId="{7D9F9AA3-9FE5-47EB-BC77-23E2C9E8C8B7}" dt="2022-03-20T01:37:15.290" v="2953" actId="1076"/>
          <ac:picMkLst>
            <pc:docMk/>
            <pc:sldMk cId="1307497488" sldId="281"/>
            <ac:picMk id="8" creationId="{C193744D-A172-4D06-BA65-50A5C0B4A010}"/>
          </ac:picMkLst>
        </pc:picChg>
      </pc:sldChg>
      <pc:sldChg chg="addSp delSp modSp new mod ord modTransition modNotesTx">
        <pc:chgData name="Collier, Natasha Butkevits" userId="6f3f2c71-784f-4aee-a0ef-c314bfd51bfa" providerId="ADAL" clId="{7D9F9AA3-9FE5-47EB-BC77-23E2C9E8C8B7}" dt="2022-03-20T01:54:05.386" v="3028" actId="255"/>
        <pc:sldMkLst>
          <pc:docMk/>
          <pc:sldMk cId="1822505001" sldId="282"/>
        </pc:sldMkLst>
        <pc:spChg chg="mod">
          <ac:chgData name="Collier, Natasha Butkevits" userId="6f3f2c71-784f-4aee-a0ef-c314bfd51bfa" providerId="ADAL" clId="{7D9F9AA3-9FE5-47EB-BC77-23E2C9E8C8B7}" dt="2022-03-20T01:17:49.532" v="2627" actId="14100"/>
          <ac:spMkLst>
            <pc:docMk/>
            <pc:sldMk cId="1822505001" sldId="282"/>
            <ac:spMk id="2" creationId="{B7F97793-1A1B-4801-A4F0-347B6EE34F5E}"/>
          </ac:spMkLst>
        </pc:spChg>
        <pc:spChg chg="del mod">
          <ac:chgData name="Collier, Natasha Butkevits" userId="6f3f2c71-784f-4aee-a0ef-c314bfd51bfa" providerId="ADAL" clId="{7D9F9AA3-9FE5-47EB-BC77-23E2C9E8C8B7}" dt="2022-03-20T01:17:00.408" v="2619" actId="12084"/>
          <ac:spMkLst>
            <pc:docMk/>
            <pc:sldMk cId="1822505001" sldId="282"/>
            <ac:spMk id="3" creationId="{E9C980F1-F158-4054-8E4D-21D0AE29857F}"/>
          </ac:spMkLst>
        </pc:spChg>
        <pc:graphicFrameChg chg="add mod modGraphic">
          <ac:chgData name="Collier, Natasha Butkevits" userId="6f3f2c71-784f-4aee-a0ef-c314bfd51bfa" providerId="ADAL" clId="{7D9F9AA3-9FE5-47EB-BC77-23E2C9E8C8B7}" dt="2022-03-20T01:54:05.386" v="3028" actId="255"/>
          <ac:graphicFrameMkLst>
            <pc:docMk/>
            <pc:sldMk cId="1822505001" sldId="282"/>
            <ac:graphicFrameMk id="4" creationId="{EEC6452F-202A-4A56-9D1C-50AFF3759710}"/>
          </ac:graphicFrameMkLst>
        </pc:graphicFrameChg>
        <pc:picChg chg="mod">
          <ac:chgData name="Collier, Natasha Butkevits" userId="6f3f2c71-784f-4aee-a0ef-c314bfd51bfa" providerId="ADAL" clId="{7D9F9AA3-9FE5-47EB-BC77-23E2C9E8C8B7}" dt="2022-03-20T01:29:21.445" v="2719" actId="1076"/>
          <ac:picMkLst>
            <pc:docMk/>
            <pc:sldMk cId="1822505001" sldId="282"/>
            <ac:picMk id="5" creationId="{C29A29E1-D57E-42B6-A862-13F54213586A}"/>
          </ac:picMkLst>
        </pc:picChg>
      </pc:sldChg>
      <pc:sldChg chg="modSp new mod addCm">
        <pc:chgData name="Collier, Natasha Butkevits" userId="6f3f2c71-784f-4aee-a0ef-c314bfd51bfa" providerId="ADAL" clId="{7D9F9AA3-9FE5-47EB-BC77-23E2C9E8C8B7}" dt="2022-03-20T01:43:02.862" v="2967"/>
        <pc:sldMkLst>
          <pc:docMk/>
          <pc:sldMk cId="3891310961" sldId="283"/>
        </pc:sldMkLst>
        <pc:spChg chg="mod">
          <ac:chgData name="Collier, Natasha Butkevits" userId="6f3f2c71-784f-4aee-a0ef-c314bfd51bfa" providerId="ADAL" clId="{7D9F9AA3-9FE5-47EB-BC77-23E2C9E8C8B7}" dt="2022-03-20T01:41:39.371" v="2964" actId="20577"/>
          <ac:spMkLst>
            <pc:docMk/>
            <pc:sldMk cId="3891310961" sldId="283"/>
            <ac:spMk id="2" creationId="{CA01C30B-BC46-43CA-A995-14131A54E011}"/>
          </ac:spMkLst>
        </pc:spChg>
        <pc:spChg chg="mod">
          <ac:chgData name="Collier, Natasha Butkevits" userId="6f3f2c71-784f-4aee-a0ef-c314bfd51bfa" providerId="ADAL" clId="{7D9F9AA3-9FE5-47EB-BC77-23E2C9E8C8B7}" dt="2022-03-20T01:41:57.190" v="2966" actId="5793"/>
          <ac:spMkLst>
            <pc:docMk/>
            <pc:sldMk cId="3891310961" sldId="283"/>
            <ac:spMk id="3" creationId="{58E8B99D-0E22-49D4-88C0-C6C9474C1B05}"/>
          </ac:spMkLst>
        </pc:spChg>
      </pc:sldChg>
    </pc:docChg>
  </pc:docChgLst>
  <pc:docChgLst>
    <pc:chgData name="Sarah Womble" userId="bf2b261f-d869-4c10-b50d-e954c936a115" providerId="ADAL" clId="{89E98FA2-C05A-D94F-A582-ADD4DC65439F}"/>
    <pc:docChg chg="custSel addSld modSld">
      <pc:chgData name="Sarah Womble" userId="bf2b261f-d869-4c10-b50d-e954c936a115" providerId="ADAL" clId="{89E98FA2-C05A-D94F-A582-ADD4DC65439F}" dt="2022-01-27T23:42:15.294" v="2" actId="478"/>
      <pc:docMkLst>
        <pc:docMk/>
      </pc:docMkLst>
      <pc:sldChg chg="addSp delSp modSp new mod">
        <pc:chgData name="Sarah Womble" userId="bf2b261f-d869-4c10-b50d-e954c936a115" providerId="ADAL" clId="{89E98FA2-C05A-D94F-A582-ADD4DC65439F}" dt="2022-01-27T23:42:15.294" v="2" actId="478"/>
        <pc:sldMkLst>
          <pc:docMk/>
          <pc:sldMk cId="327528036" sldId="262"/>
        </pc:sldMkLst>
        <pc:spChg chg="del">
          <ac:chgData name="Sarah Womble" userId="bf2b261f-d869-4c10-b50d-e954c936a115" providerId="ADAL" clId="{89E98FA2-C05A-D94F-A582-ADD4DC65439F}" dt="2022-01-27T23:42:15.294" v="2" actId="478"/>
          <ac:spMkLst>
            <pc:docMk/>
            <pc:sldMk cId="327528036" sldId="262"/>
            <ac:spMk id="2" creationId="{564228EF-B839-6346-9567-A894DD4AF661}"/>
          </ac:spMkLst>
        </pc:spChg>
        <pc:spChg chg="del">
          <ac:chgData name="Sarah Womble" userId="bf2b261f-d869-4c10-b50d-e954c936a115" providerId="ADAL" clId="{89E98FA2-C05A-D94F-A582-ADD4DC65439F}" dt="2022-01-27T23:41:57.428" v="1"/>
          <ac:spMkLst>
            <pc:docMk/>
            <pc:sldMk cId="327528036" sldId="262"/>
            <ac:spMk id="3" creationId="{CC10FC8A-2002-A644-A436-2E9A3151EBBC}"/>
          </ac:spMkLst>
        </pc:spChg>
        <pc:spChg chg="add mod">
          <ac:chgData name="Sarah Womble" userId="bf2b261f-d869-4c10-b50d-e954c936a115" providerId="ADAL" clId="{89E98FA2-C05A-D94F-A582-ADD4DC65439F}" dt="2022-01-27T23:41:57.428" v="1"/>
          <ac:spMkLst>
            <pc:docMk/>
            <pc:sldMk cId="327528036" sldId="262"/>
            <ac:spMk id="4" creationId="{EF0EC27B-69F4-8841-9618-9E749ACA8C2E}"/>
          </ac:spMkLst>
        </pc:spChg>
      </pc:sldChg>
    </pc:docChg>
  </pc:docChgLst>
  <pc:docChgLst>
    <pc:chgData name="Gladstone, Anne" userId="S::agladsto@ad.unc.edu::4ed08ab1-2a91-4ab9-a9d9-330dc2e58dca" providerId="AD" clId="Web-{4811A43C-FFCF-D23F-E62D-9EB893D9A3DD}"/>
    <pc:docChg chg="modSld">
      <pc:chgData name="Gladstone, Anne" userId="S::agladsto@ad.unc.edu::4ed08ab1-2a91-4ab9-a9d9-330dc2e58dca" providerId="AD" clId="Web-{4811A43C-FFCF-D23F-E62D-9EB893D9A3DD}" dt="2022-03-22T22:41:10.551" v="3287"/>
      <pc:docMkLst>
        <pc:docMk/>
      </pc:docMkLst>
      <pc:sldChg chg="modSp">
        <pc:chgData name="Gladstone, Anne" userId="S::agladsto@ad.unc.edu::4ed08ab1-2a91-4ab9-a9d9-330dc2e58dca" providerId="AD" clId="Web-{4811A43C-FFCF-D23F-E62D-9EB893D9A3DD}" dt="2022-03-22T22:40:49.925" v="3283" actId="1076"/>
        <pc:sldMkLst>
          <pc:docMk/>
          <pc:sldMk cId="1010957084" sldId="268"/>
        </pc:sldMkLst>
        <pc:spChg chg="mod">
          <ac:chgData name="Gladstone, Anne" userId="S::agladsto@ad.unc.edu::4ed08ab1-2a91-4ab9-a9d9-330dc2e58dca" providerId="AD" clId="Web-{4811A43C-FFCF-D23F-E62D-9EB893D9A3DD}" dt="2022-03-22T22:40:49.925" v="3283" actId="1076"/>
          <ac:spMkLst>
            <pc:docMk/>
            <pc:sldMk cId="1010957084" sldId="268"/>
            <ac:spMk id="3" creationId="{3EAA65F5-CEC4-4FDA-B6C7-E23F9ADA525D}"/>
          </ac:spMkLst>
        </pc:spChg>
      </pc:sldChg>
      <pc:sldChg chg="modNotes">
        <pc:chgData name="Gladstone, Anne" userId="S::agladsto@ad.unc.edu::4ed08ab1-2a91-4ab9-a9d9-330dc2e58dca" providerId="AD" clId="Web-{4811A43C-FFCF-D23F-E62D-9EB893D9A3DD}" dt="2022-03-22T22:38:57.157" v="3169"/>
        <pc:sldMkLst>
          <pc:docMk/>
          <pc:sldMk cId="219627918" sldId="269"/>
        </pc:sldMkLst>
      </pc:sldChg>
      <pc:sldChg chg="modNotes">
        <pc:chgData name="Gladstone, Anne" userId="S::agladsto@ad.unc.edu::4ed08ab1-2a91-4ab9-a9d9-330dc2e58dca" providerId="AD" clId="Web-{4811A43C-FFCF-D23F-E62D-9EB893D9A3DD}" dt="2022-03-22T22:41:10.551" v="3287"/>
        <pc:sldMkLst>
          <pc:docMk/>
          <pc:sldMk cId="1893490506" sldId="270"/>
        </pc:sldMkLst>
      </pc:sldChg>
      <pc:sldChg chg="modNotes">
        <pc:chgData name="Gladstone, Anne" userId="S::agladsto@ad.unc.edu::4ed08ab1-2a91-4ab9-a9d9-330dc2e58dca" providerId="AD" clId="Web-{4811A43C-FFCF-D23F-E62D-9EB893D9A3DD}" dt="2022-03-22T22:38:44.157" v="3166"/>
        <pc:sldMkLst>
          <pc:docMk/>
          <pc:sldMk cId="916455300" sldId="271"/>
        </pc:sldMkLst>
      </pc:sldChg>
      <pc:sldChg chg="modSp modNotes">
        <pc:chgData name="Gladstone, Anne" userId="S::agladsto@ad.unc.edu::4ed08ab1-2a91-4ab9-a9d9-330dc2e58dca" providerId="AD" clId="Web-{4811A43C-FFCF-D23F-E62D-9EB893D9A3DD}" dt="2022-03-22T22:41:00.191" v="3285"/>
        <pc:sldMkLst>
          <pc:docMk/>
          <pc:sldMk cId="3099278925" sldId="272"/>
        </pc:sldMkLst>
        <pc:graphicFrameChg chg="modGraphic">
          <ac:chgData name="Gladstone, Anne" userId="S::agladsto@ad.unc.edu::4ed08ab1-2a91-4ab9-a9d9-330dc2e58dca" providerId="AD" clId="Web-{4811A43C-FFCF-D23F-E62D-9EB893D9A3DD}" dt="2022-03-22T22:22:32.213" v="2458" actId="20577"/>
          <ac:graphicFrameMkLst>
            <pc:docMk/>
            <pc:sldMk cId="3099278925" sldId="272"/>
            <ac:graphicFrameMk id="14" creationId="{B162D07C-B407-F951-F941-CEABA483DE09}"/>
          </ac:graphicFrameMkLst>
        </pc:graphicFrameChg>
      </pc:sldChg>
    </pc:docChg>
  </pc:docChgLst>
  <pc:docChgLst>
    <pc:chgData name="Collier, Natasha Butkevits" userId="S::collier5@ad.unc.edu::6f3f2c71-784f-4aee-a0ef-c314bfd51bfa" providerId="AD" clId="Web-{F899235B-C8EB-43F0-B802-51CC475F0B44}"/>
    <pc:docChg chg="addSld modSld sldOrd">
      <pc:chgData name="Collier, Natasha Butkevits" userId="S::collier5@ad.unc.edu::6f3f2c71-784f-4aee-a0ef-c314bfd51bfa" providerId="AD" clId="Web-{F899235B-C8EB-43F0-B802-51CC475F0B44}" dt="2022-03-08T19:16:05.320" v="37" actId="20577"/>
      <pc:docMkLst>
        <pc:docMk/>
      </pc:docMkLst>
      <pc:sldChg chg="modSp">
        <pc:chgData name="Collier, Natasha Butkevits" userId="S::collier5@ad.unc.edu::6f3f2c71-784f-4aee-a0ef-c314bfd51bfa" providerId="AD" clId="Web-{F899235B-C8EB-43F0-B802-51CC475F0B44}" dt="2022-03-08T19:15:52.226" v="36" actId="20577"/>
        <pc:sldMkLst>
          <pc:docMk/>
          <pc:sldMk cId="916455300" sldId="271"/>
        </pc:sldMkLst>
        <pc:spChg chg="mod">
          <ac:chgData name="Collier, Natasha Butkevits" userId="S::collier5@ad.unc.edu::6f3f2c71-784f-4aee-a0ef-c314bfd51bfa" providerId="AD" clId="Web-{F899235B-C8EB-43F0-B802-51CC475F0B44}" dt="2022-03-08T19:15:52.226" v="36" actId="20577"/>
          <ac:spMkLst>
            <pc:docMk/>
            <pc:sldMk cId="916455300" sldId="271"/>
            <ac:spMk id="2" creationId="{255BF0AF-D7F8-4C2E-AE7A-987D244FE377}"/>
          </ac:spMkLst>
        </pc:spChg>
      </pc:sldChg>
      <pc:sldChg chg="modSp new ord">
        <pc:chgData name="Collier, Natasha Butkevits" userId="S::collier5@ad.unc.edu::6f3f2c71-784f-4aee-a0ef-c314bfd51bfa" providerId="AD" clId="Web-{F899235B-C8EB-43F0-B802-51CC475F0B44}" dt="2022-03-08T19:16:05.320" v="37" actId="20577"/>
        <pc:sldMkLst>
          <pc:docMk/>
          <pc:sldMk cId="2274120644" sldId="273"/>
        </pc:sldMkLst>
        <pc:spChg chg="mod">
          <ac:chgData name="Collier, Natasha Butkevits" userId="S::collier5@ad.unc.edu::6f3f2c71-784f-4aee-a0ef-c314bfd51bfa" providerId="AD" clId="Web-{F899235B-C8EB-43F0-B802-51CC475F0B44}" dt="2022-03-08T19:16:05.320" v="37" actId="20577"/>
          <ac:spMkLst>
            <pc:docMk/>
            <pc:sldMk cId="2274120644" sldId="273"/>
            <ac:spMk id="2" creationId="{B633AB5E-E7EA-40C5-A9DC-F033C112F623}"/>
          </ac:spMkLst>
        </pc:spChg>
        <pc:spChg chg="mod">
          <ac:chgData name="Collier, Natasha Butkevits" userId="S::collier5@ad.unc.edu::6f3f2c71-784f-4aee-a0ef-c314bfd51bfa" providerId="AD" clId="Web-{F899235B-C8EB-43F0-B802-51CC475F0B44}" dt="2022-03-08T19:13:16.675" v="28" actId="20577"/>
          <ac:spMkLst>
            <pc:docMk/>
            <pc:sldMk cId="2274120644" sldId="273"/>
            <ac:spMk id="3" creationId="{898AA5D5-8029-4518-8B33-4F54D3F02823}"/>
          </ac:spMkLst>
        </pc:spChg>
      </pc:sldChg>
    </pc:docChg>
  </pc:docChgLst>
  <pc:docChgLst>
    <pc:chgData name="Sarah Womble" userId="bf2b261f-d869-4c10-b50d-e954c936a115" providerId="ADAL" clId="{52C7A5D5-E864-604D-B4E2-0363F448FEC6}"/>
    <pc:docChg chg="undo redo custSel modSld">
      <pc:chgData name="Sarah Womble" userId="bf2b261f-d869-4c10-b50d-e954c936a115" providerId="ADAL" clId="{52C7A5D5-E864-604D-B4E2-0363F448FEC6}" dt="2022-03-17T12:00:53.963" v="5159"/>
      <pc:docMkLst>
        <pc:docMk/>
      </pc:docMkLst>
      <pc:sldChg chg="addSp delSp modSp modTransition modAnim modNotesTx">
        <pc:chgData name="Sarah Womble" userId="bf2b261f-d869-4c10-b50d-e954c936a115" providerId="ADAL" clId="{52C7A5D5-E864-604D-B4E2-0363F448FEC6}" dt="2022-03-17T11:52:36.314" v="5155"/>
        <pc:sldMkLst>
          <pc:docMk/>
          <pc:sldMk cId="3483277342" sldId="257"/>
        </pc:sldMkLst>
        <pc:picChg chg="add del mod">
          <ac:chgData name="Sarah Womble" userId="bf2b261f-d869-4c10-b50d-e954c936a115" providerId="ADAL" clId="{52C7A5D5-E864-604D-B4E2-0363F448FEC6}" dt="2022-03-17T11:52:07.155" v="5154"/>
          <ac:picMkLst>
            <pc:docMk/>
            <pc:sldMk cId="3483277342" sldId="257"/>
            <ac:picMk id="2" creationId="{2A6EF1CF-2A44-9843-85E6-C9BE6558B229}"/>
          </ac:picMkLst>
        </pc:picChg>
        <pc:picChg chg="add mod">
          <ac:chgData name="Sarah Womble" userId="bf2b261f-d869-4c10-b50d-e954c936a115" providerId="ADAL" clId="{52C7A5D5-E864-604D-B4E2-0363F448FEC6}" dt="2022-03-17T11:52:36.314" v="5155"/>
          <ac:picMkLst>
            <pc:docMk/>
            <pc:sldMk cId="3483277342" sldId="257"/>
            <ac:picMk id="3" creationId="{751DB032-5E82-554A-A5AE-EBD0E76BB395}"/>
          </ac:picMkLst>
        </pc:picChg>
      </pc:sldChg>
      <pc:sldChg chg="modNotesTx">
        <pc:chgData name="Sarah Womble" userId="bf2b261f-d869-4c10-b50d-e954c936a115" providerId="ADAL" clId="{52C7A5D5-E864-604D-B4E2-0363F448FEC6}" dt="2022-03-17T11:40:08.325" v="5145" actId="20577"/>
        <pc:sldMkLst>
          <pc:docMk/>
          <pc:sldMk cId="995500113" sldId="259"/>
        </pc:sldMkLst>
      </pc:sldChg>
      <pc:sldChg chg="addSp modSp mod">
        <pc:chgData name="Sarah Womble" userId="bf2b261f-d869-4c10-b50d-e954c936a115" providerId="ADAL" clId="{52C7A5D5-E864-604D-B4E2-0363F448FEC6}" dt="2022-03-17T11:38:57.933" v="5125" actId="14100"/>
        <pc:sldMkLst>
          <pc:docMk/>
          <pc:sldMk cId="1372343906" sldId="260"/>
        </pc:sldMkLst>
        <pc:spChg chg="add mod">
          <ac:chgData name="Sarah Womble" userId="bf2b261f-d869-4c10-b50d-e954c936a115" providerId="ADAL" clId="{52C7A5D5-E864-604D-B4E2-0363F448FEC6}" dt="2022-03-17T11:38:57.933" v="5125" actId="14100"/>
          <ac:spMkLst>
            <pc:docMk/>
            <pc:sldMk cId="1372343906" sldId="260"/>
            <ac:spMk id="2" creationId="{104E3658-6C87-B54E-8561-F6F3A94D62CD}"/>
          </ac:spMkLst>
        </pc:spChg>
        <pc:picChg chg="mod">
          <ac:chgData name="Sarah Womble" userId="bf2b261f-d869-4c10-b50d-e954c936a115" providerId="ADAL" clId="{52C7A5D5-E864-604D-B4E2-0363F448FEC6}" dt="2022-03-17T11:38:47.935" v="5123" actId="1076"/>
          <ac:picMkLst>
            <pc:docMk/>
            <pc:sldMk cId="1372343906" sldId="260"/>
            <ac:picMk id="4" creationId="{1046CB17-4476-4CAF-806F-EAFE22AB5B61}"/>
          </ac:picMkLst>
        </pc:picChg>
      </pc:sldChg>
      <pc:sldChg chg="addSp modSp modNotesTx">
        <pc:chgData name="Sarah Womble" userId="bf2b261f-d869-4c10-b50d-e954c936a115" providerId="ADAL" clId="{52C7A5D5-E864-604D-B4E2-0363F448FEC6}" dt="2022-03-17T11:54:25.958" v="5156"/>
        <pc:sldMkLst>
          <pc:docMk/>
          <pc:sldMk cId="3087336136" sldId="261"/>
        </pc:sldMkLst>
        <pc:picChg chg="add mod">
          <ac:chgData name="Sarah Womble" userId="bf2b261f-d869-4c10-b50d-e954c936a115" providerId="ADAL" clId="{52C7A5D5-E864-604D-B4E2-0363F448FEC6}" dt="2022-03-17T11:54:25.958" v="5156"/>
          <ac:picMkLst>
            <pc:docMk/>
            <pc:sldMk cId="3087336136" sldId="261"/>
            <ac:picMk id="2" creationId="{69FE5308-85A5-F043-8F8C-7535620F29D5}"/>
          </ac:picMkLst>
        </pc:picChg>
      </pc:sldChg>
      <pc:sldChg chg="modSp mod">
        <pc:chgData name="Sarah Womble" userId="bf2b261f-d869-4c10-b50d-e954c936a115" providerId="ADAL" clId="{52C7A5D5-E864-604D-B4E2-0363F448FEC6}" dt="2022-03-17T11:40:06.604" v="5143" actId="20577"/>
        <pc:sldMkLst>
          <pc:docMk/>
          <pc:sldMk cId="1010957084" sldId="268"/>
        </pc:sldMkLst>
        <pc:spChg chg="mod">
          <ac:chgData name="Sarah Womble" userId="bf2b261f-d869-4c10-b50d-e954c936a115" providerId="ADAL" clId="{52C7A5D5-E864-604D-B4E2-0363F448FEC6}" dt="2022-03-17T11:40:06.604" v="5143" actId="20577"/>
          <ac:spMkLst>
            <pc:docMk/>
            <pc:sldMk cId="1010957084" sldId="268"/>
            <ac:spMk id="3" creationId="{3EAA65F5-CEC4-4FDA-B6C7-E23F9ADA525D}"/>
          </ac:spMkLst>
        </pc:spChg>
      </pc:sldChg>
      <pc:sldChg chg="addSp modSp mod modNotesTx">
        <pc:chgData name="Sarah Womble" userId="bf2b261f-d869-4c10-b50d-e954c936a115" providerId="ADAL" clId="{52C7A5D5-E864-604D-B4E2-0363F448FEC6}" dt="2022-03-17T11:58:25.030" v="5157"/>
        <pc:sldMkLst>
          <pc:docMk/>
          <pc:sldMk cId="3788151151" sldId="274"/>
        </pc:sldMkLst>
        <pc:graphicFrameChg chg="modGraphic">
          <ac:chgData name="Sarah Womble" userId="bf2b261f-d869-4c10-b50d-e954c936a115" providerId="ADAL" clId="{52C7A5D5-E864-604D-B4E2-0363F448FEC6}" dt="2022-03-17T10:52:33.343" v="2010" actId="20577"/>
          <ac:graphicFrameMkLst>
            <pc:docMk/>
            <pc:sldMk cId="3788151151" sldId="274"/>
            <ac:graphicFrameMk id="5" creationId="{7B7C11E5-578F-4FC1-80BA-588088C8CAC8}"/>
          </ac:graphicFrameMkLst>
        </pc:graphicFrameChg>
        <pc:picChg chg="add mod">
          <ac:chgData name="Sarah Womble" userId="bf2b261f-d869-4c10-b50d-e954c936a115" providerId="ADAL" clId="{52C7A5D5-E864-604D-B4E2-0363F448FEC6}" dt="2022-03-17T11:58:25.030" v="5157"/>
          <ac:picMkLst>
            <pc:docMk/>
            <pc:sldMk cId="3788151151" sldId="274"/>
            <ac:picMk id="3" creationId="{D9811530-EAD9-7A40-95A9-857FEB662A66}"/>
          </ac:picMkLst>
        </pc:picChg>
      </pc:sldChg>
      <pc:sldChg chg="addSp modSp mod modNotesTx">
        <pc:chgData name="Sarah Womble" userId="bf2b261f-d869-4c10-b50d-e954c936a115" providerId="ADAL" clId="{52C7A5D5-E864-604D-B4E2-0363F448FEC6}" dt="2022-03-17T11:59:52.505" v="5158"/>
        <pc:sldMkLst>
          <pc:docMk/>
          <pc:sldMk cId="2559082019" sldId="275"/>
        </pc:sldMkLst>
        <pc:graphicFrameChg chg="modGraphic">
          <ac:chgData name="Sarah Womble" userId="bf2b261f-d869-4c10-b50d-e954c936a115" providerId="ADAL" clId="{52C7A5D5-E864-604D-B4E2-0363F448FEC6}" dt="2022-03-17T11:11:53.721" v="3060" actId="313"/>
          <ac:graphicFrameMkLst>
            <pc:docMk/>
            <pc:sldMk cId="2559082019" sldId="275"/>
            <ac:graphicFrameMk id="4" creationId="{D277EBC7-AF0F-45DD-9AFD-E05B294C2F48}"/>
          </ac:graphicFrameMkLst>
        </pc:graphicFrameChg>
        <pc:picChg chg="add mod">
          <ac:chgData name="Sarah Womble" userId="bf2b261f-d869-4c10-b50d-e954c936a115" providerId="ADAL" clId="{52C7A5D5-E864-604D-B4E2-0363F448FEC6}" dt="2022-03-17T11:59:52.505" v="5158"/>
          <ac:picMkLst>
            <pc:docMk/>
            <pc:sldMk cId="2559082019" sldId="275"/>
            <ac:picMk id="6" creationId="{F1F7A75D-A344-F04E-A5A1-4E82ED4F45D8}"/>
          </ac:picMkLst>
        </pc:picChg>
      </pc:sldChg>
      <pc:sldChg chg="addSp modSp modNotesTx">
        <pc:chgData name="Sarah Womble" userId="bf2b261f-d869-4c10-b50d-e954c936a115" providerId="ADAL" clId="{52C7A5D5-E864-604D-B4E2-0363F448FEC6}" dt="2022-03-17T12:00:53.963" v="5159"/>
        <pc:sldMkLst>
          <pc:docMk/>
          <pc:sldMk cId="2148891153" sldId="277"/>
        </pc:sldMkLst>
        <pc:picChg chg="add mod">
          <ac:chgData name="Sarah Womble" userId="bf2b261f-d869-4c10-b50d-e954c936a115" providerId="ADAL" clId="{52C7A5D5-E864-604D-B4E2-0363F448FEC6}" dt="2022-03-17T12:00:53.963" v="5159"/>
          <ac:picMkLst>
            <pc:docMk/>
            <pc:sldMk cId="2148891153" sldId="277"/>
            <ac:picMk id="4" creationId="{7D330792-1F7D-144B-A604-B890D22CDD38}"/>
          </ac:picMkLst>
        </pc:picChg>
      </pc:sldChg>
    </pc:docChg>
  </pc:docChgLst>
  <pc:docChgLst>
    <pc:chgData name="Gladstone, Anne" userId="S::agladsto@ad.unc.edu::4ed08ab1-2a91-4ab9-a9d9-330dc2e58dca" providerId="AD" clId="Web-{B393354C-250C-3A7D-7DA8-EAD1008CF5E2}"/>
    <pc:docChg chg="modSld">
      <pc:chgData name="Gladstone, Anne" userId="S::agladsto@ad.unc.edu::4ed08ab1-2a91-4ab9-a9d9-330dc2e58dca" providerId="AD" clId="Web-{B393354C-250C-3A7D-7DA8-EAD1008CF5E2}" dt="2022-03-22T22:57:36.704" v="0" actId="1076"/>
      <pc:docMkLst>
        <pc:docMk/>
      </pc:docMkLst>
      <pc:sldChg chg="modSp">
        <pc:chgData name="Gladstone, Anne" userId="S::agladsto@ad.unc.edu::4ed08ab1-2a91-4ab9-a9d9-330dc2e58dca" providerId="AD" clId="Web-{B393354C-250C-3A7D-7DA8-EAD1008CF5E2}" dt="2022-03-22T22:57:36.704" v="0" actId="1076"/>
        <pc:sldMkLst>
          <pc:docMk/>
          <pc:sldMk cId="3099278925" sldId="272"/>
        </pc:sldMkLst>
        <pc:picChg chg="mod">
          <ac:chgData name="Gladstone, Anne" userId="S::agladsto@ad.unc.edu::4ed08ab1-2a91-4ab9-a9d9-330dc2e58dca" providerId="AD" clId="Web-{B393354C-250C-3A7D-7DA8-EAD1008CF5E2}" dt="2022-03-22T22:57:36.704" v="0" actId="1076"/>
          <ac:picMkLst>
            <pc:docMk/>
            <pc:sldMk cId="3099278925" sldId="272"/>
            <ac:picMk id="3" creationId="{76349FCC-7A9F-5141-AFC6-DE6996908B80}"/>
          </ac:picMkLst>
        </pc:picChg>
      </pc:sldChg>
    </pc:docChg>
  </pc:docChgLst>
  <pc:docChgLst>
    <pc:chgData name="Grindstaff, Taylor Mcdougal" userId="S::grindtm@ad.unc.edu::7b3c3ea4-546a-40f0-9c82-74c483812803" providerId="AD" clId="Web-{FA085C68-0F00-D5B3-4129-97B46ECA57D3}"/>
    <pc:docChg chg="modSld">
      <pc:chgData name="Grindstaff, Taylor Mcdougal" userId="S::grindtm@ad.unc.edu::7b3c3ea4-546a-40f0-9c82-74c483812803" providerId="AD" clId="Web-{FA085C68-0F00-D5B3-4129-97B46ECA57D3}" dt="2022-03-19T18:21:27.552" v="2122"/>
      <pc:docMkLst>
        <pc:docMk/>
      </pc:docMkLst>
      <pc:sldChg chg="modNotes">
        <pc:chgData name="Grindstaff, Taylor Mcdougal" userId="S::grindtm@ad.unc.edu::7b3c3ea4-546a-40f0-9c82-74c483812803" providerId="AD" clId="Web-{FA085C68-0F00-D5B3-4129-97B46ECA57D3}" dt="2022-03-19T17:47:17.405" v="818"/>
        <pc:sldMkLst>
          <pc:docMk/>
          <pc:sldMk cId="1906111429" sldId="263"/>
        </pc:sldMkLst>
      </pc:sldChg>
      <pc:sldChg chg="modNotes">
        <pc:chgData name="Grindstaff, Taylor Mcdougal" userId="S::grindtm@ad.unc.edu::7b3c3ea4-546a-40f0-9c82-74c483812803" providerId="AD" clId="Web-{FA085C68-0F00-D5B3-4129-97B46ECA57D3}" dt="2022-03-19T17:52:46.494" v="1200"/>
        <pc:sldMkLst>
          <pc:docMk/>
          <pc:sldMk cId="1050607924" sldId="264"/>
        </pc:sldMkLst>
      </pc:sldChg>
      <pc:sldChg chg="modSp modNotes">
        <pc:chgData name="Grindstaff, Taylor Mcdougal" userId="S::grindtm@ad.unc.edu::7b3c3ea4-546a-40f0-9c82-74c483812803" providerId="AD" clId="Web-{FA085C68-0F00-D5B3-4129-97B46ECA57D3}" dt="2022-03-19T18:18:35.125" v="2090"/>
        <pc:sldMkLst>
          <pc:docMk/>
          <pc:sldMk cId="2202463784" sldId="265"/>
        </pc:sldMkLst>
        <pc:spChg chg="mod">
          <ac:chgData name="Grindstaff, Taylor Mcdougal" userId="S::grindtm@ad.unc.edu::7b3c3ea4-546a-40f0-9c82-74c483812803" providerId="AD" clId="Web-{FA085C68-0F00-D5B3-4129-97B46ECA57D3}" dt="2022-03-19T18:01:07.837" v="1493" actId="20577"/>
          <ac:spMkLst>
            <pc:docMk/>
            <pc:sldMk cId="2202463784" sldId="265"/>
            <ac:spMk id="3" creationId="{7EED1E32-2F3B-4FBD-8B7A-7C13886D00EB}"/>
          </ac:spMkLst>
        </pc:spChg>
      </pc:sldChg>
      <pc:sldChg chg="modSp modNotes">
        <pc:chgData name="Grindstaff, Taylor Mcdougal" userId="S::grindtm@ad.unc.edu::7b3c3ea4-546a-40f0-9c82-74c483812803" providerId="AD" clId="Web-{FA085C68-0F00-D5B3-4129-97B46ECA57D3}" dt="2022-03-19T18:21:27.552" v="2122"/>
        <pc:sldMkLst>
          <pc:docMk/>
          <pc:sldMk cId="487814367" sldId="266"/>
        </pc:sldMkLst>
        <pc:spChg chg="mod">
          <ac:chgData name="Grindstaff, Taylor Mcdougal" userId="S::grindtm@ad.unc.edu::7b3c3ea4-546a-40f0-9c82-74c483812803" providerId="AD" clId="Web-{FA085C68-0F00-D5B3-4129-97B46ECA57D3}" dt="2022-03-19T18:12:27.129" v="1977" actId="20577"/>
          <ac:spMkLst>
            <pc:docMk/>
            <pc:sldMk cId="487814367" sldId="266"/>
            <ac:spMk id="3" creationId="{D13240ED-6875-4251-941D-C1621AB89981}"/>
          </ac:spMkLst>
        </pc:spChg>
      </pc:sldChg>
      <pc:sldChg chg="modNotes">
        <pc:chgData name="Grindstaff, Taylor Mcdougal" userId="S::grindtm@ad.unc.edu::7b3c3ea4-546a-40f0-9c82-74c483812803" providerId="AD" clId="Web-{FA085C68-0F00-D5B3-4129-97B46ECA57D3}" dt="2022-03-19T18:09:44.187" v="1962"/>
        <pc:sldMkLst>
          <pc:docMk/>
          <pc:sldMk cId="2055721820" sldId="267"/>
        </pc:sldMkLst>
      </pc:sldChg>
    </pc:docChg>
  </pc:docChgLst>
  <pc:docChgLst>
    <pc:chgData name="Taylor Grindstaff" userId="7b3c3ea4-546a-40f0-9c82-74c483812803" providerId="ADAL" clId="{3B7D59C1-0EE8-4D92-9545-4E73A514EC15}"/>
    <pc:docChg chg="undo custSel delSld modSld sldOrd">
      <pc:chgData name="Taylor Grindstaff" userId="7b3c3ea4-546a-40f0-9c82-74c483812803" providerId="ADAL" clId="{3B7D59C1-0EE8-4D92-9545-4E73A514EC15}" dt="2022-03-29T19:02:42.261" v="347"/>
      <pc:docMkLst>
        <pc:docMk/>
      </pc:docMkLst>
      <pc:sldChg chg="addSp delSp modSp mod ord modTransition delAnim modAnim">
        <pc:chgData name="Taylor Grindstaff" userId="7b3c3ea4-546a-40f0-9c82-74c483812803" providerId="ADAL" clId="{3B7D59C1-0EE8-4D92-9545-4E73A514EC15}" dt="2022-03-19T18:33:52.540" v="10"/>
        <pc:sldMkLst>
          <pc:docMk/>
          <pc:sldMk cId="1906111429" sldId="263"/>
        </pc:sldMkLst>
        <pc:picChg chg="add del mod">
          <ac:chgData name="Taylor Grindstaff" userId="7b3c3ea4-546a-40f0-9c82-74c483812803" providerId="ADAL" clId="{3B7D59C1-0EE8-4D92-9545-4E73A514EC15}" dt="2022-03-19T18:28:39.661" v="4" actId="478"/>
          <ac:picMkLst>
            <pc:docMk/>
            <pc:sldMk cId="1906111429" sldId="263"/>
            <ac:picMk id="4" creationId="{4D81A5A7-2A25-42DA-AA69-EBF3E4F691E3}"/>
          </ac:picMkLst>
        </pc:picChg>
        <pc:picChg chg="add del mod">
          <ac:chgData name="Taylor Grindstaff" userId="7b3c3ea4-546a-40f0-9c82-74c483812803" providerId="ADAL" clId="{3B7D59C1-0EE8-4D92-9545-4E73A514EC15}" dt="2022-03-19T18:31:02.712" v="7"/>
          <ac:picMkLst>
            <pc:docMk/>
            <pc:sldMk cId="1906111429" sldId="263"/>
            <ac:picMk id="5" creationId="{C0A0024C-E707-42B8-A224-9CDA9DE3FDF0}"/>
          </ac:picMkLst>
        </pc:picChg>
        <pc:picChg chg="add del mod">
          <ac:chgData name="Taylor Grindstaff" userId="7b3c3ea4-546a-40f0-9c82-74c483812803" providerId="ADAL" clId="{3B7D59C1-0EE8-4D92-9545-4E73A514EC15}" dt="2022-03-19T18:32:33.425" v="9"/>
          <ac:picMkLst>
            <pc:docMk/>
            <pc:sldMk cId="1906111429" sldId="263"/>
            <ac:picMk id="6" creationId="{7CCE9910-4E87-473A-96CB-5824A9DB9155}"/>
          </ac:picMkLst>
        </pc:picChg>
        <pc:picChg chg="add mod">
          <ac:chgData name="Taylor Grindstaff" userId="7b3c3ea4-546a-40f0-9c82-74c483812803" providerId="ADAL" clId="{3B7D59C1-0EE8-4D92-9545-4E73A514EC15}" dt="2022-03-19T18:33:52.540" v="10"/>
          <ac:picMkLst>
            <pc:docMk/>
            <pc:sldMk cId="1906111429" sldId="263"/>
            <ac:picMk id="7" creationId="{5968AF9C-BCEB-4823-BB56-EB46CE0CFC8B}"/>
          </ac:picMkLst>
        </pc:picChg>
      </pc:sldChg>
      <pc:sldChg chg="addSp modSp">
        <pc:chgData name="Taylor Grindstaff" userId="7b3c3ea4-546a-40f0-9c82-74c483812803" providerId="ADAL" clId="{3B7D59C1-0EE8-4D92-9545-4E73A514EC15}" dt="2022-03-19T18:35:05.864" v="11"/>
        <pc:sldMkLst>
          <pc:docMk/>
          <pc:sldMk cId="1050607924" sldId="264"/>
        </pc:sldMkLst>
        <pc:picChg chg="add mod">
          <ac:chgData name="Taylor Grindstaff" userId="7b3c3ea4-546a-40f0-9c82-74c483812803" providerId="ADAL" clId="{3B7D59C1-0EE8-4D92-9545-4E73A514EC15}" dt="2022-03-19T18:35:05.864" v="11"/>
          <ac:picMkLst>
            <pc:docMk/>
            <pc:sldMk cId="1050607924" sldId="264"/>
            <ac:picMk id="4" creationId="{D1B4AEDF-CDAE-4D4E-B5F2-8886BAB2F869}"/>
          </ac:picMkLst>
        </pc:picChg>
      </pc:sldChg>
      <pc:sldChg chg="addSp delSp modSp modTransition modAnim modNotesTx">
        <pc:chgData name="Taylor Grindstaff" userId="7b3c3ea4-546a-40f0-9c82-74c483812803" providerId="ADAL" clId="{3B7D59C1-0EE8-4D92-9545-4E73A514EC15}" dt="2022-03-25T00:36:32.931" v="225" actId="20577"/>
        <pc:sldMkLst>
          <pc:docMk/>
          <pc:sldMk cId="2202463784" sldId="265"/>
        </pc:sldMkLst>
        <pc:picChg chg="add del mod">
          <ac:chgData name="Taylor Grindstaff" userId="7b3c3ea4-546a-40f0-9c82-74c483812803" providerId="ADAL" clId="{3B7D59C1-0EE8-4D92-9545-4E73A514EC15}" dt="2022-03-19T18:42:33.001" v="17"/>
          <ac:picMkLst>
            <pc:docMk/>
            <pc:sldMk cId="2202463784" sldId="265"/>
            <ac:picMk id="4" creationId="{828C0267-397A-41D8-87FA-192B95918486}"/>
          </ac:picMkLst>
        </pc:picChg>
        <pc:picChg chg="add del mod">
          <ac:chgData name="Taylor Grindstaff" userId="7b3c3ea4-546a-40f0-9c82-74c483812803" providerId="ADAL" clId="{3B7D59C1-0EE8-4D92-9545-4E73A514EC15}" dt="2022-03-19T18:43:05.200" v="19"/>
          <ac:picMkLst>
            <pc:docMk/>
            <pc:sldMk cId="2202463784" sldId="265"/>
            <ac:picMk id="5" creationId="{6B362BF5-6F01-4480-9A2B-DAFEB83A26C2}"/>
          </ac:picMkLst>
        </pc:picChg>
        <pc:picChg chg="add mod">
          <ac:chgData name="Taylor Grindstaff" userId="7b3c3ea4-546a-40f0-9c82-74c483812803" providerId="ADAL" clId="{3B7D59C1-0EE8-4D92-9545-4E73A514EC15}" dt="2022-03-19T18:43:52.010" v="20"/>
          <ac:picMkLst>
            <pc:docMk/>
            <pc:sldMk cId="2202463784" sldId="265"/>
            <ac:picMk id="6" creationId="{6497F105-CA70-4494-9123-15BE6A02E0D7}"/>
          </ac:picMkLst>
        </pc:picChg>
      </pc:sldChg>
      <pc:sldChg chg="addSp delSp modSp modTransition modAnim modNotesTx">
        <pc:chgData name="Taylor Grindstaff" userId="7b3c3ea4-546a-40f0-9c82-74c483812803" providerId="ADAL" clId="{3B7D59C1-0EE8-4D92-9545-4E73A514EC15}" dt="2022-03-19T18:50:10.352" v="72" actId="20577"/>
        <pc:sldMkLst>
          <pc:docMk/>
          <pc:sldMk cId="487814367" sldId="266"/>
        </pc:sldMkLst>
        <pc:picChg chg="add del mod">
          <ac:chgData name="Taylor Grindstaff" userId="7b3c3ea4-546a-40f0-9c82-74c483812803" providerId="ADAL" clId="{3B7D59C1-0EE8-4D92-9545-4E73A514EC15}" dt="2022-03-19T18:37:49.791" v="15"/>
          <ac:picMkLst>
            <pc:docMk/>
            <pc:sldMk cId="487814367" sldId="266"/>
            <ac:picMk id="2" creationId="{38EF176A-BAFC-46B9-8A62-69543159B345}"/>
          </ac:picMkLst>
        </pc:picChg>
        <pc:picChg chg="add mod">
          <ac:chgData name="Taylor Grindstaff" userId="7b3c3ea4-546a-40f0-9c82-74c483812803" providerId="ADAL" clId="{3B7D59C1-0EE8-4D92-9545-4E73A514EC15}" dt="2022-03-19T18:39:02.040" v="16"/>
          <ac:picMkLst>
            <pc:docMk/>
            <pc:sldMk cId="487814367" sldId="266"/>
            <ac:picMk id="4" creationId="{E18EF538-0F5C-4003-AD56-6DD279BD2D7F}"/>
          </ac:picMkLst>
        </pc:picChg>
      </pc:sldChg>
      <pc:sldChg chg="addSp delSp modSp modTransition modAnim modNotesTx">
        <pc:chgData name="Taylor Grindstaff" userId="7b3c3ea4-546a-40f0-9c82-74c483812803" providerId="ADAL" clId="{3B7D59C1-0EE8-4D92-9545-4E73A514EC15}" dt="2022-03-19T18:48:49.304" v="69" actId="20577"/>
        <pc:sldMkLst>
          <pc:docMk/>
          <pc:sldMk cId="2055721820" sldId="267"/>
        </pc:sldMkLst>
        <pc:picChg chg="add del mod">
          <ac:chgData name="Taylor Grindstaff" userId="7b3c3ea4-546a-40f0-9c82-74c483812803" providerId="ADAL" clId="{3B7D59C1-0EE8-4D92-9545-4E73A514EC15}" dt="2022-03-19T18:46:26.001" v="21"/>
          <ac:picMkLst>
            <pc:docMk/>
            <pc:sldMk cId="2055721820" sldId="267"/>
            <ac:picMk id="2" creationId="{62DD04D9-8653-46A9-A8F1-9F12373ECCC3}"/>
          </ac:picMkLst>
        </pc:picChg>
        <pc:picChg chg="add mod">
          <ac:chgData name="Taylor Grindstaff" userId="7b3c3ea4-546a-40f0-9c82-74c483812803" providerId="ADAL" clId="{3B7D59C1-0EE8-4D92-9545-4E73A514EC15}" dt="2022-03-19T18:47:23.094" v="22"/>
          <ac:picMkLst>
            <pc:docMk/>
            <pc:sldMk cId="2055721820" sldId="267"/>
            <ac:picMk id="4" creationId="{AB444B31-3D01-4AC1-9BBE-5887B7111FA5}"/>
          </ac:picMkLst>
        </pc:picChg>
      </pc:sldChg>
      <pc:sldChg chg="modSp mod">
        <pc:chgData name="Taylor Grindstaff" userId="7b3c3ea4-546a-40f0-9c82-74c483812803" providerId="ADAL" clId="{3B7D59C1-0EE8-4D92-9545-4E73A514EC15}" dt="2022-03-25T00:36:06.852" v="223" actId="255"/>
        <pc:sldMkLst>
          <pc:docMk/>
          <pc:sldMk cId="1010957084" sldId="268"/>
        </pc:sldMkLst>
        <pc:spChg chg="mod">
          <ac:chgData name="Taylor Grindstaff" userId="7b3c3ea4-546a-40f0-9c82-74c483812803" providerId="ADAL" clId="{3B7D59C1-0EE8-4D92-9545-4E73A514EC15}" dt="2022-03-25T00:36:06.852" v="223" actId="255"/>
          <ac:spMkLst>
            <pc:docMk/>
            <pc:sldMk cId="1010957084" sldId="268"/>
            <ac:spMk id="3" creationId="{3EAA65F5-CEC4-4FDA-B6C7-E23F9ADA525D}"/>
          </ac:spMkLst>
        </pc:spChg>
      </pc:sldChg>
      <pc:sldChg chg="del">
        <pc:chgData name="Taylor Grindstaff" userId="7b3c3ea4-546a-40f0-9c82-74c483812803" providerId="ADAL" clId="{3B7D59C1-0EE8-4D92-9545-4E73A514EC15}" dt="2022-03-29T18:55:02.641" v="227" actId="2696"/>
        <pc:sldMkLst>
          <pc:docMk/>
          <pc:sldMk cId="2274120644" sldId="273"/>
        </pc:sldMkLst>
      </pc:sldChg>
      <pc:sldChg chg="addSp delSp modSp mod modTransition modAnim delCm">
        <pc:chgData name="Taylor Grindstaff" userId="7b3c3ea4-546a-40f0-9c82-74c483812803" providerId="ADAL" clId="{3B7D59C1-0EE8-4D92-9545-4E73A514EC15}" dt="2022-03-29T19:02:42.261" v="347"/>
        <pc:sldMkLst>
          <pc:docMk/>
          <pc:sldMk cId="3891310961" sldId="283"/>
        </pc:sldMkLst>
        <pc:spChg chg="mod">
          <ac:chgData name="Taylor Grindstaff" userId="7b3c3ea4-546a-40f0-9c82-74c483812803" providerId="ADAL" clId="{3B7D59C1-0EE8-4D92-9545-4E73A514EC15}" dt="2022-03-29T19:01:59.561" v="345" actId="20577"/>
          <ac:spMkLst>
            <pc:docMk/>
            <pc:sldMk cId="3891310961" sldId="283"/>
            <ac:spMk id="3" creationId="{58E8B99D-0E22-49D4-88C0-C6C9474C1B05}"/>
          </ac:spMkLst>
        </pc:spChg>
        <pc:picChg chg="add del mod">
          <ac:chgData name="Taylor Grindstaff" userId="7b3c3ea4-546a-40f0-9c82-74c483812803" providerId="ADAL" clId="{3B7D59C1-0EE8-4D92-9545-4E73A514EC15}" dt="2022-03-29T19:02:10.526" v="346"/>
          <ac:picMkLst>
            <pc:docMk/>
            <pc:sldMk cId="3891310961" sldId="283"/>
            <ac:picMk id="4" creationId="{834C082B-4CC3-45FD-B246-5985B73D106D}"/>
          </ac:picMkLst>
        </pc:picChg>
        <pc:picChg chg="add mod">
          <ac:chgData name="Taylor Grindstaff" userId="7b3c3ea4-546a-40f0-9c82-74c483812803" providerId="ADAL" clId="{3B7D59C1-0EE8-4D92-9545-4E73A514EC15}" dt="2022-03-29T19:02:42.261" v="347"/>
          <ac:picMkLst>
            <pc:docMk/>
            <pc:sldMk cId="3891310961" sldId="283"/>
            <ac:picMk id="5" creationId="{E824D6BE-45A8-4763-BFF3-B4B4B489B388}"/>
          </ac:picMkLst>
        </pc:picChg>
      </pc:sldChg>
      <pc:sldChg chg="addSp modSp mod setBg">
        <pc:chgData name="Taylor Grindstaff" userId="7b3c3ea4-546a-40f0-9c82-74c483812803" providerId="ADAL" clId="{3B7D59C1-0EE8-4D92-9545-4E73A514EC15}" dt="2022-03-25T00:35:59.849" v="222" actId="255"/>
        <pc:sldMkLst>
          <pc:docMk/>
          <pc:sldMk cId="1602043964" sldId="284"/>
        </pc:sldMkLst>
        <pc:spChg chg="mod">
          <ac:chgData name="Taylor Grindstaff" userId="7b3c3ea4-546a-40f0-9c82-74c483812803" providerId="ADAL" clId="{3B7D59C1-0EE8-4D92-9545-4E73A514EC15}" dt="2022-03-25T00:34:54.486" v="213" actId="26606"/>
          <ac:spMkLst>
            <pc:docMk/>
            <pc:sldMk cId="1602043964" sldId="284"/>
            <ac:spMk id="2" creationId="{984B253B-4220-7E66-D229-DA6E08EAA07A}"/>
          </ac:spMkLst>
        </pc:spChg>
        <pc:spChg chg="mod">
          <ac:chgData name="Taylor Grindstaff" userId="7b3c3ea4-546a-40f0-9c82-74c483812803" providerId="ADAL" clId="{3B7D59C1-0EE8-4D92-9545-4E73A514EC15}" dt="2022-03-25T00:35:59.849" v="222" actId="255"/>
          <ac:spMkLst>
            <pc:docMk/>
            <pc:sldMk cId="1602043964" sldId="284"/>
            <ac:spMk id="3" creationId="{AD041F24-408D-856C-2FB5-451464A6313D}"/>
          </ac:spMkLst>
        </pc:spChg>
        <pc:spChg chg="add">
          <ac:chgData name="Taylor Grindstaff" userId="7b3c3ea4-546a-40f0-9c82-74c483812803" providerId="ADAL" clId="{3B7D59C1-0EE8-4D92-9545-4E73A514EC15}" dt="2022-03-25T00:34:54.486" v="213" actId="26606"/>
          <ac:spMkLst>
            <pc:docMk/>
            <pc:sldMk cId="1602043964" sldId="284"/>
            <ac:spMk id="8" creationId="{E009DD9B-5EE2-4C0D-8B2B-351C8C102205}"/>
          </ac:spMkLst>
        </pc:spChg>
        <pc:spChg chg="add">
          <ac:chgData name="Taylor Grindstaff" userId="7b3c3ea4-546a-40f0-9c82-74c483812803" providerId="ADAL" clId="{3B7D59C1-0EE8-4D92-9545-4E73A514EC15}" dt="2022-03-25T00:34:54.486" v="213" actId="26606"/>
          <ac:spMkLst>
            <pc:docMk/>
            <pc:sldMk cId="1602043964" sldId="284"/>
            <ac:spMk id="10" creationId="{E720DB99-7745-4E75-9D96-AAB6D55C531E}"/>
          </ac:spMkLst>
        </pc:spChg>
        <pc:spChg chg="add">
          <ac:chgData name="Taylor Grindstaff" userId="7b3c3ea4-546a-40f0-9c82-74c483812803" providerId="ADAL" clId="{3B7D59C1-0EE8-4D92-9545-4E73A514EC15}" dt="2022-03-25T00:34:54.486" v="213" actId="26606"/>
          <ac:spMkLst>
            <pc:docMk/>
            <pc:sldMk cId="1602043964" sldId="284"/>
            <ac:spMk id="12" creationId="{D68803C4-E159-4360-B7BB-74205C8F782D}"/>
          </ac:spMkLst>
        </pc:spChg>
        <pc:spChg chg="add">
          <ac:chgData name="Taylor Grindstaff" userId="7b3c3ea4-546a-40f0-9c82-74c483812803" providerId="ADAL" clId="{3B7D59C1-0EE8-4D92-9545-4E73A514EC15}" dt="2022-03-25T00:34:54.486" v="213" actId="26606"/>
          <ac:spMkLst>
            <pc:docMk/>
            <pc:sldMk cId="1602043964" sldId="284"/>
            <ac:spMk id="14" creationId="{504B0465-3B07-49BF-BEA7-D81476246293}"/>
          </ac:spMkLst>
        </pc:spChg>
        <pc:spChg chg="add">
          <ac:chgData name="Taylor Grindstaff" userId="7b3c3ea4-546a-40f0-9c82-74c483812803" providerId="ADAL" clId="{3B7D59C1-0EE8-4D92-9545-4E73A514EC15}" dt="2022-03-25T00:34:54.486" v="213" actId="26606"/>
          <ac:spMkLst>
            <pc:docMk/>
            <pc:sldMk cId="1602043964" sldId="284"/>
            <ac:spMk id="16" creationId="{49B7FFA5-14CB-4A4F-9BCC-CA3AA5D9D276}"/>
          </ac:spMkLst>
        </pc:spChg>
        <pc:spChg chg="add">
          <ac:chgData name="Taylor Grindstaff" userId="7b3c3ea4-546a-40f0-9c82-74c483812803" providerId="ADAL" clId="{3B7D59C1-0EE8-4D92-9545-4E73A514EC15}" dt="2022-03-25T00:34:54.486" v="213" actId="26606"/>
          <ac:spMkLst>
            <pc:docMk/>
            <pc:sldMk cId="1602043964" sldId="284"/>
            <ac:spMk id="18" creationId="{04E48745-7512-4EC2-9E20-9092D12150CA}"/>
          </ac:spMkLst>
        </pc:spChg>
      </pc:sldChg>
    </pc:docChg>
  </pc:docChgLst>
  <pc:docChgLst>
    <pc:chgData name="Grindstaff, Taylor Mcdougal" userId="S::grindtm@ad.unc.edu::7b3c3ea4-546a-40f0-9c82-74c483812803" providerId="AD" clId="Web-{F53A0079-97F4-4E78-B385-8A5ADEA4361B}"/>
    <pc:docChg chg="modSld addMainMaster delMainMaster">
      <pc:chgData name="Grindstaff, Taylor Mcdougal" userId="S::grindtm@ad.unc.edu::7b3c3ea4-546a-40f0-9c82-74c483812803" providerId="AD" clId="Web-{F53A0079-97F4-4E78-B385-8A5ADEA4361B}" dt="2022-01-06T13:52:53.427" v="9" actId="20577"/>
      <pc:docMkLst>
        <pc:docMk/>
      </pc:docMkLst>
      <pc:sldChg chg="addSp delSp modSp mod setBg modClrScheme chgLayout">
        <pc:chgData name="Grindstaff, Taylor Mcdougal" userId="S::grindtm@ad.unc.edu::7b3c3ea4-546a-40f0-9c82-74c483812803" providerId="AD" clId="Web-{F53A0079-97F4-4E78-B385-8A5ADEA4361B}" dt="2022-01-06T13:52:53.427" v="9" actId="20577"/>
        <pc:sldMkLst>
          <pc:docMk/>
          <pc:sldMk cId="109857222" sldId="256"/>
        </pc:sldMkLst>
        <pc:spChg chg="mod">
          <ac:chgData name="Grindstaff, Taylor Mcdougal" userId="S::grindtm@ad.unc.edu::7b3c3ea4-546a-40f0-9c82-74c483812803" providerId="AD" clId="Web-{F53A0079-97F4-4E78-B385-8A5ADEA4361B}" dt="2022-01-06T13:52:31.426" v="6"/>
          <ac:spMkLst>
            <pc:docMk/>
            <pc:sldMk cId="109857222" sldId="256"/>
            <ac:spMk id="2" creationId="{00000000-0000-0000-0000-000000000000}"/>
          </ac:spMkLst>
        </pc:spChg>
        <pc:spChg chg="mod">
          <ac:chgData name="Grindstaff, Taylor Mcdougal" userId="S::grindtm@ad.unc.edu::7b3c3ea4-546a-40f0-9c82-74c483812803" providerId="AD" clId="Web-{F53A0079-97F4-4E78-B385-8A5ADEA4361B}" dt="2022-01-06T13:52:53.427" v="9" actId="20577"/>
          <ac:spMkLst>
            <pc:docMk/>
            <pc:sldMk cId="109857222" sldId="256"/>
            <ac:spMk id="3" creationId="{00000000-0000-0000-0000-000000000000}"/>
          </ac:spMkLst>
        </pc:spChg>
        <pc:spChg chg="add del">
          <ac:chgData name="Grindstaff, Taylor Mcdougal" userId="S::grindtm@ad.unc.edu::7b3c3ea4-546a-40f0-9c82-74c483812803" providerId="AD" clId="Web-{F53A0079-97F4-4E78-B385-8A5ADEA4361B}" dt="2022-01-06T13:52:25.051" v="3"/>
          <ac:spMkLst>
            <pc:docMk/>
            <pc:sldMk cId="109857222" sldId="256"/>
            <ac:spMk id="5" creationId="{F95DA1D8-E874-4205-B6D5-557E0C072282}"/>
          </ac:spMkLst>
        </pc:spChg>
        <pc:spChg chg="add del">
          <ac:chgData name="Grindstaff, Taylor Mcdougal" userId="S::grindtm@ad.unc.edu::7b3c3ea4-546a-40f0-9c82-74c483812803" providerId="AD" clId="Web-{F53A0079-97F4-4E78-B385-8A5ADEA4361B}" dt="2022-01-06T13:52:31.317" v="5"/>
          <ac:spMkLst>
            <pc:docMk/>
            <pc:sldMk cId="109857222" sldId="256"/>
            <ac:spMk id="7" creationId="{2FB82883-1DC0-4BE1-A607-009095F3355A}"/>
          </ac:spMkLst>
        </pc:spChg>
        <pc:spChg chg="add del">
          <ac:chgData name="Grindstaff, Taylor Mcdougal" userId="S::grindtm@ad.unc.edu::7b3c3ea4-546a-40f0-9c82-74c483812803" providerId="AD" clId="Web-{F53A0079-97F4-4E78-B385-8A5ADEA4361B}" dt="2022-01-06T13:52:21.176" v="1"/>
          <ac:spMkLst>
            <pc:docMk/>
            <pc:sldMk cId="109857222" sldId="256"/>
            <ac:spMk id="9" creationId="{5C8041AD-0A28-47FA-8BFF-56BAAA24647F}"/>
          </ac:spMkLst>
        </pc:spChg>
        <pc:spChg chg="add del">
          <ac:chgData name="Grindstaff, Taylor Mcdougal" userId="S::grindtm@ad.unc.edu::7b3c3ea4-546a-40f0-9c82-74c483812803" providerId="AD" clId="Web-{F53A0079-97F4-4E78-B385-8A5ADEA4361B}" dt="2022-01-06T13:52:31.317" v="5"/>
          <ac:spMkLst>
            <pc:docMk/>
            <pc:sldMk cId="109857222" sldId="256"/>
            <ac:spMk id="10" creationId="{9FA98EAA-A866-4C95-A2A8-44E46FBAD5A0}"/>
          </ac:spMkLst>
        </pc:spChg>
        <pc:spChg chg="add del">
          <ac:chgData name="Grindstaff, Taylor Mcdougal" userId="S::grindtm@ad.unc.edu::7b3c3ea4-546a-40f0-9c82-74c483812803" providerId="AD" clId="Web-{F53A0079-97F4-4E78-B385-8A5ADEA4361B}" dt="2022-01-06T13:52:21.176" v="1"/>
          <ac:spMkLst>
            <pc:docMk/>
            <pc:sldMk cId="109857222" sldId="256"/>
            <ac:spMk id="11" creationId="{72EF3F9A-9717-4ACB-A30D-96694842C4F7}"/>
          </ac:spMkLst>
        </pc:spChg>
        <pc:spChg chg="add">
          <ac:chgData name="Grindstaff, Taylor Mcdougal" userId="S::grindtm@ad.unc.edu::7b3c3ea4-546a-40f0-9c82-74c483812803" providerId="AD" clId="Web-{F53A0079-97F4-4E78-B385-8A5ADEA4361B}" dt="2022-01-06T13:52:31.426" v="6"/>
          <ac:spMkLst>
            <pc:docMk/>
            <pc:sldMk cId="109857222" sldId="256"/>
            <ac:spMk id="137" creationId="{8B7AD46D-E72A-4FA9-A503-9BBF703CB872}"/>
          </ac:spMkLst>
        </pc:spChg>
        <pc:spChg chg="add">
          <ac:chgData name="Grindstaff, Taylor Mcdougal" userId="S::grindtm@ad.unc.edu::7b3c3ea4-546a-40f0-9c82-74c483812803" providerId="AD" clId="Web-{F53A0079-97F4-4E78-B385-8A5ADEA4361B}" dt="2022-01-06T13:52:31.426" v="6"/>
          <ac:spMkLst>
            <pc:docMk/>
            <pc:sldMk cId="109857222" sldId="256"/>
            <ac:spMk id="138" creationId="{D5A33662-C2EA-4FEB-B1D3-625DFCFE21C7}"/>
          </ac:spMkLst>
        </pc:spChg>
        <pc:grpChg chg="add">
          <ac:chgData name="Grindstaff, Taylor Mcdougal" userId="S::grindtm@ad.unc.edu::7b3c3ea4-546a-40f0-9c82-74c483812803" providerId="AD" clId="Web-{F53A0079-97F4-4E78-B385-8A5ADEA4361B}" dt="2022-01-06T13:52:31.426" v="6"/>
          <ac:grpSpMkLst>
            <pc:docMk/>
            <pc:sldMk cId="109857222" sldId="256"/>
            <ac:grpSpMk id="12" creationId="{F52F2750-4979-451F-9F82-7CB07DFC4EAA}"/>
          </ac:grpSpMkLst>
        </pc:grpChg>
        <pc:picChg chg="add del">
          <ac:chgData name="Grindstaff, Taylor Mcdougal" userId="S::grindtm@ad.unc.edu::7b3c3ea4-546a-40f0-9c82-74c483812803" providerId="AD" clId="Web-{F53A0079-97F4-4E78-B385-8A5ADEA4361B}" dt="2022-01-06T13:52:21.176" v="1"/>
          <ac:picMkLst>
            <pc:docMk/>
            <pc:sldMk cId="109857222" sldId="256"/>
            <ac:picMk id="4" creationId="{C91D4676-1DB5-4B3E-95AC-EB767C33C07E}"/>
          </ac:picMkLst>
        </pc:picChg>
        <pc:picChg chg="add del">
          <ac:chgData name="Grindstaff, Taylor Mcdougal" userId="S::grindtm@ad.unc.edu::7b3c3ea4-546a-40f0-9c82-74c483812803" providerId="AD" clId="Web-{F53A0079-97F4-4E78-B385-8A5ADEA4361B}" dt="2022-01-06T13:52:25.051" v="3"/>
          <ac:picMkLst>
            <pc:docMk/>
            <pc:sldMk cId="109857222" sldId="256"/>
            <ac:picMk id="6" creationId="{CFDE5B27-C77E-4AB6-AA3E-44BB4696CB5C}"/>
          </ac:picMkLst>
        </pc:picChg>
        <pc:picChg chg="add del">
          <ac:chgData name="Grindstaff, Taylor Mcdougal" userId="S::grindtm@ad.unc.edu::7b3c3ea4-546a-40f0-9c82-74c483812803" providerId="AD" clId="Web-{F53A0079-97F4-4E78-B385-8A5ADEA4361B}" dt="2022-01-06T13:52:31.317" v="5"/>
          <ac:picMkLst>
            <pc:docMk/>
            <pc:sldMk cId="109857222" sldId="256"/>
            <ac:picMk id="8" creationId="{6ABE6012-C141-4CB9-8AE9-01DFEC9759BB}"/>
          </ac:picMkLst>
        </pc:picChg>
      </pc:sldChg>
      <pc:sldMasterChg chg="add del addSldLayout delSldLayout">
        <pc:chgData name="Grindstaff, Taylor Mcdougal" userId="S::grindtm@ad.unc.edu::7b3c3ea4-546a-40f0-9c82-74c483812803" providerId="AD" clId="Web-{F53A0079-97F4-4E78-B385-8A5ADEA4361B}" dt="2022-01-06T13:52:31.426" v="6"/>
        <pc:sldMasterMkLst>
          <pc:docMk/>
          <pc:sldMasterMk cId="2460954070" sldId="2147483660"/>
        </pc:sldMasterMkLst>
        <pc:sldLayoutChg chg="add del">
          <pc:chgData name="Grindstaff, Taylor Mcdougal" userId="S::grindtm@ad.unc.edu::7b3c3ea4-546a-40f0-9c82-74c483812803" providerId="AD" clId="Web-{F53A0079-97F4-4E78-B385-8A5ADEA4361B}" dt="2022-01-06T13:52:31.426" v="6"/>
          <pc:sldLayoutMkLst>
            <pc:docMk/>
            <pc:sldMasterMk cId="2460954070" sldId="2147483660"/>
            <pc:sldLayoutMk cId="2385387890" sldId="2147483661"/>
          </pc:sldLayoutMkLst>
        </pc:sldLayoutChg>
        <pc:sldLayoutChg chg="add del">
          <pc:chgData name="Grindstaff, Taylor Mcdougal" userId="S::grindtm@ad.unc.edu::7b3c3ea4-546a-40f0-9c82-74c483812803" providerId="AD" clId="Web-{F53A0079-97F4-4E78-B385-8A5ADEA4361B}" dt="2022-01-06T13:52:31.426" v="6"/>
          <pc:sldLayoutMkLst>
            <pc:docMk/>
            <pc:sldMasterMk cId="2460954070" sldId="2147483660"/>
            <pc:sldLayoutMk cId="949138452" sldId="2147483662"/>
          </pc:sldLayoutMkLst>
        </pc:sldLayoutChg>
        <pc:sldLayoutChg chg="add del">
          <pc:chgData name="Grindstaff, Taylor Mcdougal" userId="S::grindtm@ad.unc.edu::7b3c3ea4-546a-40f0-9c82-74c483812803" providerId="AD" clId="Web-{F53A0079-97F4-4E78-B385-8A5ADEA4361B}" dt="2022-01-06T13:52:31.426" v="6"/>
          <pc:sldLayoutMkLst>
            <pc:docMk/>
            <pc:sldMasterMk cId="2460954070" sldId="2147483660"/>
            <pc:sldLayoutMk cId="2591524520" sldId="2147483663"/>
          </pc:sldLayoutMkLst>
        </pc:sldLayoutChg>
        <pc:sldLayoutChg chg="add del">
          <pc:chgData name="Grindstaff, Taylor Mcdougal" userId="S::grindtm@ad.unc.edu::7b3c3ea4-546a-40f0-9c82-74c483812803" providerId="AD" clId="Web-{F53A0079-97F4-4E78-B385-8A5ADEA4361B}" dt="2022-01-06T13:52:31.426" v="6"/>
          <pc:sldLayoutMkLst>
            <pc:docMk/>
            <pc:sldMasterMk cId="2460954070" sldId="2147483660"/>
            <pc:sldLayoutMk cId="1203092039" sldId="2147483664"/>
          </pc:sldLayoutMkLst>
        </pc:sldLayoutChg>
        <pc:sldLayoutChg chg="add del">
          <pc:chgData name="Grindstaff, Taylor Mcdougal" userId="S::grindtm@ad.unc.edu::7b3c3ea4-546a-40f0-9c82-74c483812803" providerId="AD" clId="Web-{F53A0079-97F4-4E78-B385-8A5ADEA4361B}" dt="2022-01-06T13:52:31.426" v="6"/>
          <pc:sldLayoutMkLst>
            <pc:docMk/>
            <pc:sldMasterMk cId="2460954070" sldId="2147483660"/>
            <pc:sldLayoutMk cId="3733172339" sldId="2147483665"/>
          </pc:sldLayoutMkLst>
        </pc:sldLayoutChg>
        <pc:sldLayoutChg chg="add del">
          <pc:chgData name="Grindstaff, Taylor Mcdougal" userId="S::grindtm@ad.unc.edu::7b3c3ea4-546a-40f0-9c82-74c483812803" providerId="AD" clId="Web-{F53A0079-97F4-4E78-B385-8A5ADEA4361B}" dt="2022-01-06T13:52:31.426" v="6"/>
          <pc:sldLayoutMkLst>
            <pc:docMk/>
            <pc:sldMasterMk cId="2460954070" sldId="2147483660"/>
            <pc:sldLayoutMk cId="3210312558" sldId="2147483666"/>
          </pc:sldLayoutMkLst>
        </pc:sldLayoutChg>
        <pc:sldLayoutChg chg="add del">
          <pc:chgData name="Grindstaff, Taylor Mcdougal" userId="S::grindtm@ad.unc.edu::7b3c3ea4-546a-40f0-9c82-74c483812803" providerId="AD" clId="Web-{F53A0079-97F4-4E78-B385-8A5ADEA4361B}" dt="2022-01-06T13:52:31.426" v="6"/>
          <pc:sldLayoutMkLst>
            <pc:docMk/>
            <pc:sldMasterMk cId="2460954070" sldId="2147483660"/>
            <pc:sldLayoutMk cId="3146388984" sldId="2147483667"/>
          </pc:sldLayoutMkLst>
        </pc:sldLayoutChg>
        <pc:sldLayoutChg chg="add del">
          <pc:chgData name="Grindstaff, Taylor Mcdougal" userId="S::grindtm@ad.unc.edu::7b3c3ea4-546a-40f0-9c82-74c483812803" providerId="AD" clId="Web-{F53A0079-97F4-4E78-B385-8A5ADEA4361B}" dt="2022-01-06T13:52:31.426" v="6"/>
          <pc:sldLayoutMkLst>
            <pc:docMk/>
            <pc:sldMasterMk cId="2460954070" sldId="2147483660"/>
            <pc:sldLayoutMk cId="3171841454" sldId="2147483668"/>
          </pc:sldLayoutMkLst>
        </pc:sldLayoutChg>
        <pc:sldLayoutChg chg="add del">
          <pc:chgData name="Grindstaff, Taylor Mcdougal" userId="S::grindtm@ad.unc.edu::7b3c3ea4-546a-40f0-9c82-74c483812803" providerId="AD" clId="Web-{F53A0079-97F4-4E78-B385-8A5ADEA4361B}" dt="2022-01-06T13:52:31.426" v="6"/>
          <pc:sldLayoutMkLst>
            <pc:docMk/>
            <pc:sldMasterMk cId="2460954070" sldId="2147483660"/>
            <pc:sldLayoutMk cId="1718958274" sldId="2147483669"/>
          </pc:sldLayoutMkLst>
        </pc:sldLayoutChg>
        <pc:sldLayoutChg chg="add del">
          <pc:chgData name="Grindstaff, Taylor Mcdougal" userId="S::grindtm@ad.unc.edu::7b3c3ea4-546a-40f0-9c82-74c483812803" providerId="AD" clId="Web-{F53A0079-97F4-4E78-B385-8A5ADEA4361B}" dt="2022-01-06T13:52:31.426" v="6"/>
          <pc:sldLayoutMkLst>
            <pc:docMk/>
            <pc:sldMasterMk cId="2460954070" sldId="2147483660"/>
            <pc:sldLayoutMk cId="2202905451" sldId="2147483670"/>
          </pc:sldLayoutMkLst>
        </pc:sldLayoutChg>
        <pc:sldLayoutChg chg="add del">
          <pc:chgData name="Grindstaff, Taylor Mcdougal" userId="S::grindtm@ad.unc.edu::7b3c3ea4-546a-40f0-9c82-74c483812803" providerId="AD" clId="Web-{F53A0079-97F4-4E78-B385-8A5ADEA4361B}" dt="2022-01-06T13:52:31.426" v="6"/>
          <pc:sldLayoutMkLst>
            <pc:docMk/>
            <pc:sldMasterMk cId="2460954070" sldId="2147483660"/>
            <pc:sldLayoutMk cId="3479445657" sldId="2147483671"/>
          </pc:sldLayoutMkLst>
        </pc:sldLayoutChg>
      </pc:sldMasterChg>
      <pc:sldMasterChg chg="add del replId addSldLayout delSldLayout">
        <pc:chgData name="Grindstaff, Taylor Mcdougal" userId="S::grindtm@ad.unc.edu::7b3c3ea4-546a-40f0-9c82-74c483812803" providerId="AD" clId="Web-{F53A0079-97F4-4E78-B385-8A5ADEA4361B}" dt="2022-01-06T13:52:31.317" v="5"/>
        <pc:sldMasterMkLst>
          <pc:docMk/>
          <pc:sldMasterMk cId="1210363517" sldId="2147483672"/>
        </pc:sldMasterMkLst>
        <pc:sldLayoutChg chg="add del">
          <pc:chgData name="Grindstaff, Taylor Mcdougal" userId="S::grindtm@ad.unc.edu::7b3c3ea4-546a-40f0-9c82-74c483812803" providerId="AD" clId="Web-{F53A0079-97F4-4E78-B385-8A5ADEA4361B}" dt="2022-01-06T13:52:31.317" v="5"/>
          <pc:sldLayoutMkLst>
            <pc:docMk/>
            <pc:sldMasterMk cId="1210363517" sldId="2147483672"/>
            <pc:sldLayoutMk cId="2640360787" sldId="2147483673"/>
          </pc:sldLayoutMkLst>
        </pc:sldLayoutChg>
        <pc:sldLayoutChg chg="add del replId">
          <pc:chgData name="Grindstaff, Taylor Mcdougal" userId="S::grindtm@ad.unc.edu::7b3c3ea4-546a-40f0-9c82-74c483812803" providerId="AD" clId="Web-{F53A0079-97F4-4E78-B385-8A5ADEA4361B}" dt="2022-01-06T13:52:31.317" v="5"/>
          <pc:sldLayoutMkLst>
            <pc:docMk/>
            <pc:sldMasterMk cId="1210363517" sldId="2147483672"/>
            <pc:sldLayoutMk cId="3161393572" sldId="2147483674"/>
          </pc:sldLayoutMkLst>
        </pc:sldLayoutChg>
        <pc:sldLayoutChg chg="add del replId">
          <pc:chgData name="Grindstaff, Taylor Mcdougal" userId="S::grindtm@ad.unc.edu::7b3c3ea4-546a-40f0-9c82-74c483812803" providerId="AD" clId="Web-{F53A0079-97F4-4E78-B385-8A5ADEA4361B}" dt="2022-01-06T13:52:31.317" v="5"/>
          <pc:sldLayoutMkLst>
            <pc:docMk/>
            <pc:sldMasterMk cId="1210363517" sldId="2147483672"/>
            <pc:sldLayoutMk cId="2364558966" sldId="2147483675"/>
          </pc:sldLayoutMkLst>
        </pc:sldLayoutChg>
        <pc:sldLayoutChg chg="add del replId">
          <pc:chgData name="Grindstaff, Taylor Mcdougal" userId="S::grindtm@ad.unc.edu::7b3c3ea4-546a-40f0-9c82-74c483812803" providerId="AD" clId="Web-{F53A0079-97F4-4E78-B385-8A5ADEA4361B}" dt="2022-01-06T13:52:31.317" v="5"/>
          <pc:sldLayoutMkLst>
            <pc:docMk/>
            <pc:sldMasterMk cId="1210363517" sldId="2147483672"/>
            <pc:sldLayoutMk cId="393378227" sldId="2147483676"/>
          </pc:sldLayoutMkLst>
        </pc:sldLayoutChg>
        <pc:sldLayoutChg chg="add del replId">
          <pc:chgData name="Grindstaff, Taylor Mcdougal" userId="S::grindtm@ad.unc.edu::7b3c3ea4-546a-40f0-9c82-74c483812803" providerId="AD" clId="Web-{F53A0079-97F4-4E78-B385-8A5ADEA4361B}" dt="2022-01-06T13:52:31.317" v="5"/>
          <pc:sldLayoutMkLst>
            <pc:docMk/>
            <pc:sldMasterMk cId="1210363517" sldId="2147483672"/>
            <pc:sldLayoutMk cId="2494792049" sldId="2147483677"/>
          </pc:sldLayoutMkLst>
        </pc:sldLayoutChg>
        <pc:sldLayoutChg chg="add del replId">
          <pc:chgData name="Grindstaff, Taylor Mcdougal" userId="S::grindtm@ad.unc.edu::7b3c3ea4-546a-40f0-9c82-74c483812803" providerId="AD" clId="Web-{F53A0079-97F4-4E78-B385-8A5ADEA4361B}" dt="2022-01-06T13:52:31.317" v="5"/>
          <pc:sldLayoutMkLst>
            <pc:docMk/>
            <pc:sldMasterMk cId="1210363517" sldId="2147483672"/>
            <pc:sldLayoutMk cId="1884544094" sldId="2147483678"/>
          </pc:sldLayoutMkLst>
        </pc:sldLayoutChg>
        <pc:sldLayoutChg chg="add del replId">
          <pc:chgData name="Grindstaff, Taylor Mcdougal" userId="S::grindtm@ad.unc.edu::7b3c3ea4-546a-40f0-9c82-74c483812803" providerId="AD" clId="Web-{F53A0079-97F4-4E78-B385-8A5ADEA4361B}" dt="2022-01-06T13:52:31.317" v="5"/>
          <pc:sldLayoutMkLst>
            <pc:docMk/>
            <pc:sldMasterMk cId="1210363517" sldId="2147483672"/>
            <pc:sldLayoutMk cId="399403393" sldId="2147483679"/>
          </pc:sldLayoutMkLst>
        </pc:sldLayoutChg>
        <pc:sldLayoutChg chg="add del replId">
          <pc:chgData name="Grindstaff, Taylor Mcdougal" userId="S::grindtm@ad.unc.edu::7b3c3ea4-546a-40f0-9c82-74c483812803" providerId="AD" clId="Web-{F53A0079-97F4-4E78-B385-8A5ADEA4361B}" dt="2022-01-06T13:52:31.317" v="5"/>
          <pc:sldLayoutMkLst>
            <pc:docMk/>
            <pc:sldMasterMk cId="1210363517" sldId="2147483672"/>
            <pc:sldLayoutMk cId="3359921740" sldId="2147483680"/>
          </pc:sldLayoutMkLst>
        </pc:sldLayoutChg>
        <pc:sldLayoutChg chg="add del replId">
          <pc:chgData name="Grindstaff, Taylor Mcdougal" userId="S::grindtm@ad.unc.edu::7b3c3ea4-546a-40f0-9c82-74c483812803" providerId="AD" clId="Web-{F53A0079-97F4-4E78-B385-8A5ADEA4361B}" dt="2022-01-06T13:52:31.317" v="5"/>
          <pc:sldLayoutMkLst>
            <pc:docMk/>
            <pc:sldMasterMk cId="1210363517" sldId="2147483672"/>
            <pc:sldLayoutMk cId="4216116015" sldId="2147483681"/>
          </pc:sldLayoutMkLst>
        </pc:sldLayoutChg>
        <pc:sldLayoutChg chg="add del replId">
          <pc:chgData name="Grindstaff, Taylor Mcdougal" userId="S::grindtm@ad.unc.edu::7b3c3ea4-546a-40f0-9c82-74c483812803" providerId="AD" clId="Web-{F53A0079-97F4-4E78-B385-8A5ADEA4361B}" dt="2022-01-06T13:52:31.317" v="5"/>
          <pc:sldLayoutMkLst>
            <pc:docMk/>
            <pc:sldMasterMk cId="1210363517" sldId="2147483672"/>
            <pc:sldLayoutMk cId="4263562993" sldId="2147483682"/>
          </pc:sldLayoutMkLst>
        </pc:sldLayoutChg>
        <pc:sldLayoutChg chg="add del replId">
          <pc:chgData name="Grindstaff, Taylor Mcdougal" userId="S::grindtm@ad.unc.edu::7b3c3ea4-546a-40f0-9c82-74c483812803" providerId="AD" clId="Web-{F53A0079-97F4-4E78-B385-8A5ADEA4361B}" dt="2022-01-06T13:52:31.317" v="5"/>
          <pc:sldLayoutMkLst>
            <pc:docMk/>
            <pc:sldMasterMk cId="1210363517" sldId="2147483672"/>
            <pc:sldLayoutMk cId="2997232636" sldId="2147483683"/>
          </pc:sldLayoutMkLst>
        </pc:sldLayoutChg>
      </pc:sldMasterChg>
      <pc:sldMasterChg chg="add addSldLayout">
        <pc:chgData name="Grindstaff, Taylor Mcdougal" userId="S::grindtm@ad.unc.edu::7b3c3ea4-546a-40f0-9c82-74c483812803" providerId="AD" clId="Web-{F53A0079-97F4-4E78-B385-8A5ADEA4361B}" dt="2022-01-06T13:52:31.426" v="6"/>
        <pc:sldMasterMkLst>
          <pc:docMk/>
          <pc:sldMasterMk cId="4192556712" sldId="2147483685"/>
        </pc:sldMasterMkLst>
        <pc:sldLayoutChg chg="add">
          <pc:chgData name="Grindstaff, Taylor Mcdougal" userId="S::grindtm@ad.unc.edu::7b3c3ea4-546a-40f0-9c82-74c483812803" providerId="AD" clId="Web-{F53A0079-97F4-4E78-B385-8A5ADEA4361B}" dt="2022-01-06T13:52:31.426" v="6"/>
          <pc:sldLayoutMkLst>
            <pc:docMk/>
            <pc:sldMasterMk cId="4192556712" sldId="2147483685"/>
            <pc:sldLayoutMk cId="410147567" sldId="2147483674"/>
          </pc:sldLayoutMkLst>
        </pc:sldLayoutChg>
        <pc:sldLayoutChg chg="add">
          <pc:chgData name="Grindstaff, Taylor Mcdougal" userId="S::grindtm@ad.unc.edu::7b3c3ea4-546a-40f0-9c82-74c483812803" providerId="AD" clId="Web-{F53A0079-97F4-4E78-B385-8A5ADEA4361B}" dt="2022-01-06T13:52:31.426" v="6"/>
          <pc:sldLayoutMkLst>
            <pc:docMk/>
            <pc:sldMasterMk cId="4192556712" sldId="2147483685"/>
            <pc:sldLayoutMk cId="1923034568" sldId="2147483675"/>
          </pc:sldLayoutMkLst>
        </pc:sldLayoutChg>
        <pc:sldLayoutChg chg="add">
          <pc:chgData name="Grindstaff, Taylor Mcdougal" userId="S::grindtm@ad.unc.edu::7b3c3ea4-546a-40f0-9c82-74c483812803" providerId="AD" clId="Web-{F53A0079-97F4-4E78-B385-8A5ADEA4361B}" dt="2022-01-06T13:52:31.426" v="6"/>
          <pc:sldLayoutMkLst>
            <pc:docMk/>
            <pc:sldMasterMk cId="4192556712" sldId="2147483685"/>
            <pc:sldLayoutMk cId="1351202314" sldId="2147483676"/>
          </pc:sldLayoutMkLst>
        </pc:sldLayoutChg>
        <pc:sldLayoutChg chg="add">
          <pc:chgData name="Grindstaff, Taylor Mcdougal" userId="S::grindtm@ad.unc.edu::7b3c3ea4-546a-40f0-9c82-74c483812803" providerId="AD" clId="Web-{F53A0079-97F4-4E78-B385-8A5ADEA4361B}" dt="2022-01-06T13:52:31.426" v="6"/>
          <pc:sldLayoutMkLst>
            <pc:docMk/>
            <pc:sldMasterMk cId="4192556712" sldId="2147483685"/>
            <pc:sldLayoutMk cId="306404568" sldId="2147483677"/>
          </pc:sldLayoutMkLst>
        </pc:sldLayoutChg>
        <pc:sldLayoutChg chg="add">
          <pc:chgData name="Grindstaff, Taylor Mcdougal" userId="S::grindtm@ad.unc.edu::7b3c3ea4-546a-40f0-9c82-74c483812803" providerId="AD" clId="Web-{F53A0079-97F4-4E78-B385-8A5ADEA4361B}" dt="2022-01-06T13:52:31.426" v="6"/>
          <pc:sldLayoutMkLst>
            <pc:docMk/>
            <pc:sldMasterMk cId="4192556712" sldId="2147483685"/>
            <pc:sldLayoutMk cId="1507139565" sldId="2147483678"/>
          </pc:sldLayoutMkLst>
        </pc:sldLayoutChg>
        <pc:sldLayoutChg chg="add">
          <pc:chgData name="Grindstaff, Taylor Mcdougal" userId="S::grindtm@ad.unc.edu::7b3c3ea4-546a-40f0-9c82-74c483812803" providerId="AD" clId="Web-{F53A0079-97F4-4E78-B385-8A5ADEA4361B}" dt="2022-01-06T13:52:31.426" v="6"/>
          <pc:sldLayoutMkLst>
            <pc:docMk/>
            <pc:sldMasterMk cId="4192556712" sldId="2147483685"/>
            <pc:sldLayoutMk cId="2809972656" sldId="2147483679"/>
          </pc:sldLayoutMkLst>
        </pc:sldLayoutChg>
        <pc:sldLayoutChg chg="add">
          <pc:chgData name="Grindstaff, Taylor Mcdougal" userId="S::grindtm@ad.unc.edu::7b3c3ea4-546a-40f0-9c82-74c483812803" providerId="AD" clId="Web-{F53A0079-97F4-4E78-B385-8A5ADEA4361B}" dt="2022-01-06T13:52:31.426" v="6"/>
          <pc:sldLayoutMkLst>
            <pc:docMk/>
            <pc:sldMasterMk cId="4192556712" sldId="2147483685"/>
            <pc:sldLayoutMk cId="3472396695" sldId="2147483680"/>
          </pc:sldLayoutMkLst>
        </pc:sldLayoutChg>
        <pc:sldLayoutChg chg="add">
          <pc:chgData name="Grindstaff, Taylor Mcdougal" userId="S::grindtm@ad.unc.edu::7b3c3ea4-546a-40f0-9c82-74c483812803" providerId="AD" clId="Web-{F53A0079-97F4-4E78-B385-8A5ADEA4361B}" dt="2022-01-06T13:52:31.426" v="6"/>
          <pc:sldLayoutMkLst>
            <pc:docMk/>
            <pc:sldMasterMk cId="4192556712" sldId="2147483685"/>
            <pc:sldLayoutMk cId="833932152" sldId="2147483681"/>
          </pc:sldLayoutMkLst>
        </pc:sldLayoutChg>
        <pc:sldLayoutChg chg="add">
          <pc:chgData name="Grindstaff, Taylor Mcdougal" userId="S::grindtm@ad.unc.edu::7b3c3ea4-546a-40f0-9c82-74c483812803" providerId="AD" clId="Web-{F53A0079-97F4-4E78-B385-8A5ADEA4361B}" dt="2022-01-06T13:52:31.426" v="6"/>
          <pc:sldLayoutMkLst>
            <pc:docMk/>
            <pc:sldMasterMk cId="4192556712" sldId="2147483685"/>
            <pc:sldLayoutMk cId="3499004332" sldId="2147483682"/>
          </pc:sldLayoutMkLst>
        </pc:sldLayoutChg>
        <pc:sldLayoutChg chg="add">
          <pc:chgData name="Grindstaff, Taylor Mcdougal" userId="S::grindtm@ad.unc.edu::7b3c3ea4-546a-40f0-9c82-74c483812803" providerId="AD" clId="Web-{F53A0079-97F4-4E78-B385-8A5ADEA4361B}" dt="2022-01-06T13:52:31.426" v="6"/>
          <pc:sldLayoutMkLst>
            <pc:docMk/>
            <pc:sldMasterMk cId="4192556712" sldId="2147483685"/>
            <pc:sldLayoutMk cId="3273329922" sldId="2147483683"/>
          </pc:sldLayoutMkLst>
        </pc:sldLayoutChg>
        <pc:sldLayoutChg chg="add">
          <pc:chgData name="Grindstaff, Taylor Mcdougal" userId="S::grindtm@ad.unc.edu::7b3c3ea4-546a-40f0-9c82-74c483812803" providerId="AD" clId="Web-{F53A0079-97F4-4E78-B385-8A5ADEA4361B}" dt="2022-01-06T13:52:31.426" v="6"/>
          <pc:sldLayoutMkLst>
            <pc:docMk/>
            <pc:sldMasterMk cId="4192556712" sldId="2147483685"/>
            <pc:sldLayoutMk cId="459012088" sldId="2147483684"/>
          </pc:sldLayoutMkLst>
        </pc:sldLayoutChg>
      </pc:sldMasterChg>
      <pc:sldMasterChg chg="add del addSldLayout delSldLayout">
        <pc:chgData name="Grindstaff, Taylor Mcdougal" userId="S::grindtm@ad.unc.edu::7b3c3ea4-546a-40f0-9c82-74c483812803" providerId="AD" clId="Web-{F53A0079-97F4-4E78-B385-8A5ADEA4361B}" dt="2022-01-06T13:52:21.176" v="1"/>
        <pc:sldMasterMkLst>
          <pc:docMk/>
          <pc:sldMasterMk cId="3824942230" sldId="2147483698"/>
        </pc:sldMasterMkLst>
        <pc:sldLayoutChg chg="add del">
          <pc:chgData name="Grindstaff, Taylor Mcdougal" userId="S::grindtm@ad.unc.edu::7b3c3ea4-546a-40f0-9c82-74c483812803" providerId="AD" clId="Web-{F53A0079-97F4-4E78-B385-8A5ADEA4361B}" dt="2022-01-06T13:52:21.176" v="1"/>
          <pc:sldLayoutMkLst>
            <pc:docMk/>
            <pc:sldMasterMk cId="3824942230" sldId="2147483698"/>
            <pc:sldLayoutMk cId="3905640014" sldId="2147483687"/>
          </pc:sldLayoutMkLst>
        </pc:sldLayoutChg>
        <pc:sldLayoutChg chg="add del">
          <pc:chgData name="Grindstaff, Taylor Mcdougal" userId="S::grindtm@ad.unc.edu::7b3c3ea4-546a-40f0-9c82-74c483812803" providerId="AD" clId="Web-{F53A0079-97F4-4E78-B385-8A5ADEA4361B}" dt="2022-01-06T13:52:21.176" v="1"/>
          <pc:sldLayoutMkLst>
            <pc:docMk/>
            <pc:sldMasterMk cId="3824942230" sldId="2147483698"/>
            <pc:sldLayoutMk cId="1725377964" sldId="2147483688"/>
          </pc:sldLayoutMkLst>
        </pc:sldLayoutChg>
        <pc:sldLayoutChg chg="add del">
          <pc:chgData name="Grindstaff, Taylor Mcdougal" userId="S::grindtm@ad.unc.edu::7b3c3ea4-546a-40f0-9c82-74c483812803" providerId="AD" clId="Web-{F53A0079-97F4-4E78-B385-8A5ADEA4361B}" dt="2022-01-06T13:52:21.176" v="1"/>
          <pc:sldLayoutMkLst>
            <pc:docMk/>
            <pc:sldMasterMk cId="3824942230" sldId="2147483698"/>
            <pc:sldLayoutMk cId="1148775438" sldId="2147483689"/>
          </pc:sldLayoutMkLst>
        </pc:sldLayoutChg>
        <pc:sldLayoutChg chg="add del">
          <pc:chgData name="Grindstaff, Taylor Mcdougal" userId="S::grindtm@ad.unc.edu::7b3c3ea4-546a-40f0-9c82-74c483812803" providerId="AD" clId="Web-{F53A0079-97F4-4E78-B385-8A5ADEA4361B}" dt="2022-01-06T13:52:21.176" v="1"/>
          <pc:sldLayoutMkLst>
            <pc:docMk/>
            <pc:sldMasterMk cId="3824942230" sldId="2147483698"/>
            <pc:sldLayoutMk cId="1684966159" sldId="2147483690"/>
          </pc:sldLayoutMkLst>
        </pc:sldLayoutChg>
        <pc:sldLayoutChg chg="add del">
          <pc:chgData name="Grindstaff, Taylor Mcdougal" userId="S::grindtm@ad.unc.edu::7b3c3ea4-546a-40f0-9c82-74c483812803" providerId="AD" clId="Web-{F53A0079-97F4-4E78-B385-8A5ADEA4361B}" dt="2022-01-06T13:52:21.176" v="1"/>
          <pc:sldLayoutMkLst>
            <pc:docMk/>
            <pc:sldMasterMk cId="3824942230" sldId="2147483698"/>
            <pc:sldLayoutMk cId="3972618465" sldId="2147483691"/>
          </pc:sldLayoutMkLst>
        </pc:sldLayoutChg>
        <pc:sldLayoutChg chg="add del">
          <pc:chgData name="Grindstaff, Taylor Mcdougal" userId="S::grindtm@ad.unc.edu::7b3c3ea4-546a-40f0-9c82-74c483812803" providerId="AD" clId="Web-{F53A0079-97F4-4E78-B385-8A5ADEA4361B}" dt="2022-01-06T13:52:21.176" v="1"/>
          <pc:sldLayoutMkLst>
            <pc:docMk/>
            <pc:sldMasterMk cId="3824942230" sldId="2147483698"/>
            <pc:sldLayoutMk cId="1598998610" sldId="2147483692"/>
          </pc:sldLayoutMkLst>
        </pc:sldLayoutChg>
        <pc:sldLayoutChg chg="add del">
          <pc:chgData name="Grindstaff, Taylor Mcdougal" userId="S::grindtm@ad.unc.edu::7b3c3ea4-546a-40f0-9c82-74c483812803" providerId="AD" clId="Web-{F53A0079-97F4-4E78-B385-8A5ADEA4361B}" dt="2022-01-06T13:52:21.176" v="1"/>
          <pc:sldLayoutMkLst>
            <pc:docMk/>
            <pc:sldMasterMk cId="3824942230" sldId="2147483698"/>
            <pc:sldLayoutMk cId="1465195272" sldId="2147483693"/>
          </pc:sldLayoutMkLst>
        </pc:sldLayoutChg>
        <pc:sldLayoutChg chg="add del">
          <pc:chgData name="Grindstaff, Taylor Mcdougal" userId="S::grindtm@ad.unc.edu::7b3c3ea4-546a-40f0-9c82-74c483812803" providerId="AD" clId="Web-{F53A0079-97F4-4E78-B385-8A5ADEA4361B}" dt="2022-01-06T13:52:21.176" v="1"/>
          <pc:sldLayoutMkLst>
            <pc:docMk/>
            <pc:sldMasterMk cId="3824942230" sldId="2147483698"/>
            <pc:sldLayoutMk cId="1436023642" sldId="2147483694"/>
          </pc:sldLayoutMkLst>
        </pc:sldLayoutChg>
        <pc:sldLayoutChg chg="add del">
          <pc:chgData name="Grindstaff, Taylor Mcdougal" userId="S::grindtm@ad.unc.edu::7b3c3ea4-546a-40f0-9c82-74c483812803" providerId="AD" clId="Web-{F53A0079-97F4-4E78-B385-8A5ADEA4361B}" dt="2022-01-06T13:52:21.176" v="1"/>
          <pc:sldLayoutMkLst>
            <pc:docMk/>
            <pc:sldMasterMk cId="3824942230" sldId="2147483698"/>
            <pc:sldLayoutMk cId="1565654188" sldId="2147483695"/>
          </pc:sldLayoutMkLst>
        </pc:sldLayoutChg>
        <pc:sldLayoutChg chg="add del">
          <pc:chgData name="Grindstaff, Taylor Mcdougal" userId="S::grindtm@ad.unc.edu::7b3c3ea4-546a-40f0-9c82-74c483812803" providerId="AD" clId="Web-{F53A0079-97F4-4E78-B385-8A5ADEA4361B}" dt="2022-01-06T13:52:21.176" v="1"/>
          <pc:sldLayoutMkLst>
            <pc:docMk/>
            <pc:sldMasterMk cId="3824942230" sldId="2147483698"/>
            <pc:sldLayoutMk cId="3593289970" sldId="2147483696"/>
          </pc:sldLayoutMkLst>
        </pc:sldLayoutChg>
        <pc:sldLayoutChg chg="add del">
          <pc:chgData name="Grindstaff, Taylor Mcdougal" userId="S::grindtm@ad.unc.edu::7b3c3ea4-546a-40f0-9c82-74c483812803" providerId="AD" clId="Web-{F53A0079-97F4-4E78-B385-8A5ADEA4361B}" dt="2022-01-06T13:52:21.176" v="1"/>
          <pc:sldLayoutMkLst>
            <pc:docMk/>
            <pc:sldMasterMk cId="3824942230" sldId="2147483698"/>
            <pc:sldLayoutMk cId="3679348193" sldId="2147483697"/>
          </pc:sldLayoutMkLst>
        </pc:sldLayoutChg>
      </pc:sldMasterChg>
      <pc:sldMasterChg chg="add del addSldLayout delSldLayout">
        <pc:chgData name="Grindstaff, Taylor Mcdougal" userId="S::grindtm@ad.unc.edu::7b3c3ea4-546a-40f0-9c82-74c483812803" providerId="AD" clId="Web-{F53A0079-97F4-4E78-B385-8A5ADEA4361B}" dt="2022-01-06T13:52:25.051" v="3"/>
        <pc:sldMasterMkLst>
          <pc:docMk/>
          <pc:sldMasterMk cId="3226554931" sldId="2147483764"/>
        </pc:sldMasterMkLst>
        <pc:sldLayoutChg chg="add del">
          <pc:chgData name="Grindstaff, Taylor Mcdougal" userId="S::grindtm@ad.unc.edu::7b3c3ea4-546a-40f0-9c82-74c483812803" providerId="AD" clId="Web-{F53A0079-97F4-4E78-B385-8A5ADEA4361B}" dt="2022-01-06T13:52:25.051" v="3"/>
          <pc:sldLayoutMkLst>
            <pc:docMk/>
            <pc:sldMasterMk cId="3226554931" sldId="2147483764"/>
            <pc:sldLayoutMk cId="4093424363" sldId="2147483752"/>
          </pc:sldLayoutMkLst>
        </pc:sldLayoutChg>
        <pc:sldLayoutChg chg="add del">
          <pc:chgData name="Grindstaff, Taylor Mcdougal" userId="S::grindtm@ad.unc.edu::7b3c3ea4-546a-40f0-9c82-74c483812803" providerId="AD" clId="Web-{F53A0079-97F4-4E78-B385-8A5ADEA4361B}" dt="2022-01-06T13:52:25.051" v="3"/>
          <pc:sldLayoutMkLst>
            <pc:docMk/>
            <pc:sldMasterMk cId="3226554931" sldId="2147483764"/>
            <pc:sldLayoutMk cId="2979630927" sldId="2147483753"/>
          </pc:sldLayoutMkLst>
        </pc:sldLayoutChg>
        <pc:sldLayoutChg chg="add del">
          <pc:chgData name="Grindstaff, Taylor Mcdougal" userId="S::grindtm@ad.unc.edu::7b3c3ea4-546a-40f0-9c82-74c483812803" providerId="AD" clId="Web-{F53A0079-97F4-4E78-B385-8A5ADEA4361B}" dt="2022-01-06T13:52:25.051" v="3"/>
          <pc:sldLayoutMkLst>
            <pc:docMk/>
            <pc:sldMasterMk cId="3226554931" sldId="2147483764"/>
            <pc:sldLayoutMk cId="383957161" sldId="2147483754"/>
          </pc:sldLayoutMkLst>
        </pc:sldLayoutChg>
        <pc:sldLayoutChg chg="add del">
          <pc:chgData name="Grindstaff, Taylor Mcdougal" userId="S::grindtm@ad.unc.edu::7b3c3ea4-546a-40f0-9c82-74c483812803" providerId="AD" clId="Web-{F53A0079-97F4-4E78-B385-8A5ADEA4361B}" dt="2022-01-06T13:52:25.051" v="3"/>
          <pc:sldLayoutMkLst>
            <pc:docMk/>
            <pc:sldMasterMk cId="3226554931" sldId="2147483764"/>
            <pc:sldLayoutMk cId="248632553" sldId="2147483755"/>
          </pc:sldLayoutMkLst>
        </pc:sldLayoutChg>
        <pc:sldLayoutChg chg="add del">
          <pc:chgData name="Grindstaff, Taylor Mcdougal" userId="S::grindtm@ad.unc.edu::7b3c3ea4-546a-40f0-9c82-74c483812803" providerId="AD" clId="Web-{F53A0079-97F4-4E78-B385-8A5ADEA4361B}" dt="2022-01-06T13:52:25.051" v="3"/>
          <pc:sldLayoutMkLst>
            <pc:docMk/>
            <pc:sldMasterMk cId="3226554931" sldId="2147483764"/>
            <pc:sldLayoutMk cId="2757846849" sldId="2147483756"/>
          </pc:sldLayoutMkLst>
        </pc:sldLayoutChg>
        <pc:sldLayoutChg chg="add del">
          <pc:chgData name="Grindstaff, Taylor Mcdougal" userId="S::grindtm@ad.unc.edu::7b3c3ea4-546a-40f0-9c82-74c483812803" providerId="AD" clId="Web-{F53A0079-97F4-4E78-B385-8A5ADEA4361B}" dt="2022-01-06T13:52:25.051" v="3"/>
          <pc:sldLayoutMkLst>
            <pc:docMk/>
            <pc:sldMasterMk cId="3226554931" sldId="2147483764"/>
            <pc:sldLayoutMk cId="145631970" sldId="2147483757"/>
          </pc:sldLayoutMkLst>
        </pc:sldLayoutChg>
        <pc:sldLayoutChg chg="add del">
          <pc:chgData name="Grindstaff, Taylor Mcdougal" userId="S::grindtm@ad.unc.edu::7b3c3ea4-546a-40f0-9c82-74c483812803" providerId="AD" clId="Web-{F53A0079-97F4-4E78-B385-8A5ADEA4361B}" dt="2022-01-06T13:52:25.051" v="3"/>
          <pc:sldLayoutMkLst>
            <pc:docMk/>
            <pc:sldMasterMk cId="3226554931" sldId="2147483764"/>
            <pc:sldLayoutMk cId="920322876" sldId="2147483758"/>
          </pc:sldLayoutMkLst>
        </pc:sldLayoutChg>
        <pc:sldLayoutChg chg="add del">
          <pc:chgData name="Grindstaff, Taylor Mcdougal" userId="S::grindtm@ad.unc.edu::7b3c3ea4-546a-40f0-9c82-74c483812803" providerId="AD" clId="Web-{F53A0079-97F4-4E78-B385-8A5ADEA4361B}" dt="2022-01-06T13:52:25.051" v="3"/>
          <pc:sldLayoutMkLst>
            <pc:docMk/>
            <pc:sldMasterMk cId="3226554931" sldId="2147483764"/>
            <pc:sldLayoutMk cId="1649113409" sldId="2147483759"/>
          </pc:sldLayoutMkLst>
        </pc:sldLayoutChg>
        <pc:sldLayoutChg chg="add del">
          <pc:chgData name="Grindstaff, Taylor Mcdougal" userId="S::grindtm@ad.unc.edu::7b3c3ea4-546a-40f0-9c82-74c483812803" providerId="AD" clId="Web-{F53A0079-97F4-4E78-B385-8A5ADEA4361B}" dt="2022-01-06T13:52:25.051" v="3"/>
          <pc:sldLayoutMkLst>
            <pc:docMk/>
            <pc:sldMasterMk cId="3226554931" sldId="2147483764"/>
            <pc:sldLayoutMk cId="3165754664" sldId="2147483760"/>
          </pc:sldLayoutMkLst>
        </pc:sldLayoutChg>
        <pc:sldLayoutChg chg="add del">
          <pc:chgData name="Grindstaff, Taylor Mcdougal" userId="S::grindtm@ad.unc.edu::7b3c3ea4-546a-40f0-9c82-74c483812803" providerId="AD" clId="Web-{F53A0079-97F4-4E78-B385-8A5ADEA4361B}" dt="2022-01-06T13:52:25.051" v="3"/>
          <pc:sldLayoutMkLst>
            <pc:docMk/>
            <pc:sldMasterMk cId="3226554931" sldId="2147483764"/>
            <pc:sldLayoutMk cId="212492717" sldId="2147483761"/>
          </pc:sldLayoutMkLst>
        </pc:sldLayoutChg>
        <pc:sldLayoutChg chg="add del">
          <pc:chgData name="Grindstaff, Taylor Mcdougal" userId="S::grindtm@ad.unc.edu::7b3c3ea4-546a-40f0-9c82-74c483812803" providerId="AD" clId="Web-{F53A0079-97F4-4E78-B385-8A5ADEA4361B}" dt="2022-01-06T13:52:25.051" v="3"/>
          <pc:sldLayoutMkLst>
            <pc:docMk/>
            <pc:sldMasterMk cId="3226554931" sldId="2147483764"/>
            <pc:sldLayoutMk cId="84328632" sldId="2147483762"/>
          </pc:sldLayoutMkLst>
        </pc:sldLayoutChg>
        <pc:sldLayoutChg chg="add del">
          <pc:chgData name="Grindstaff, Taylor Mcdougal" userId="S::grindtm@ad.unc.edu::7b3c3ea4-546a-40f0-9c82-74c483812803" providerId="AD" clId="Web-{F53A0079-97F4-4E78-B385-8A5ADEA4361B}" dt="2022-01-06T13:52:25.051" v="3"/>
          <pc:sldLayoutMkLst>
            <pc:docMk/>
            <pc:sldMasterMk cId="3226554931" sldId="2147483764"/>
            <pc:sldLayoutMk cId="3138400422" sldId="2147483763"/>
          </pc:sldLayoutMkLst>
        </pc:sldLayoutChg>
      </pc:sldMasterChg>
    </pc:docChg>
  </pc:docChgLst>
  <pc:docChgLst>
    <pc:chgData name="Grindstaff, Taylor Mcdougal" userId="7b3c3ea4-546a-40f0-9c82-74c483812803" providerId="ADAL" clId="{EC1015B5-1E8A-4E49-BDEA-F58DB6933428}"/>
    <pc:docChg chg="custSel modSld addMainMaster delMainMaster">
      <pc:chgData name="Grindstaff, Taylor Mcdougal" userId="7b3c3ea4-546a-40f0-9c82-74c483812803" providerId="ADAL" clId="{EC1015B5-1E8A-4E49-BDEA-F58DB6933428}" dt="2022-01-31T19:43:55.703" v="180" actId="478"/>
      <pc:docMkLst>
        <pc:docMk/>
      </pc:docMkLst>
      <pc:sldChg chg="modSp">
        <pc:chgData name="Grindstaff, Taylor Mcdougal" userId="7b3c3ea4-546a-40f0-9c82-74c483812803" providerId="ADAL" clId="{EC1015B5-1E8A-4E49-BDEA-F58DB6933428}" dt="2022-01-30T21:11:09.617" v="51" actId="20577"/>
        <pc:sldMkLst>
          <pc:docMk/>
          <pc:sldMk cId="1906111429" sldId="263"/>
        </pc:sldMkLst>
        <pc:spChg chg="mod">
          <ac:chgData name="Grindstaff, Taylor Mcdougal" userId="7b3c3ea4-546a-40f0-9c82-74c483812803" providerId="ADAL" clId="{EC1015B5-1E8A-4E49-BDEA-F58DB6933428}" dt="2022-01-30T21:11:09.617" v="51" actId="20577"/>
          <ac:spMkLst>
            <pc:docMk/>
            <pc:sldMk cId="1906111429" sldId="263"/>
            <ac:spMk id="2" creationId="{8FC2C2B0-EBE8-46EC-AEF8-1B463C755B8E}"/>
          </ac:spMkLst>
        </pc:spChg>
      </pc:sldChg>
      <pc:sldChg chg="modSp">
        <pc:chgData name="Grindstaff, Taylor Mcdougal" userId="7b3c3ea4-546a-40f0-9c82-74c483812803" providerId="ADAL" clId="{EC1015B5-1E8A-4E49-BDEA-F58DB6933428}" dt="2022-01-30T21:11:44.606" v="93" actId="20577"/>
        <pc:sldMkLst>
          <pc:docMk/>
          <pc:sldMk cId="1050607924" sldId="264"/>
        </pc:sldMkLst>
        <pc:spChg chg="mod">
          <ac:chgData name="Grindstaff, Taylor Mcdougal" userId="7b3c3ea4-546a-40f0-9c82-74c483812803" providerId="ADAL" clId="{EC1015B5-1E8A-4E49-BDEA-F58DB6933428}" dt="2022-01-30T21:11:44.606" v="93" actId="20577"/>
          <ac:spMkLst>
            <pc:docMk/>
            <pc:sldMk cId="1050607924" sldId="264"/>
            <ac:spMk id="2" creationId="{C8578608-2D62-4B75-AA08-236EA9B044B2}"/>
          </ac:spMkLst>
        </pc:spChg>
      </pc:sldChg>
      <pc:sldChg chg="modSp">
        <pc:chgData name="Grindstaff, Taylor Mcdougal" userId="7b3c3ea4-546a-40f0-9c82-74c483812803" providerId="ADAL" clId="{EC1015B5-1E8A-4E49-BDEA-F58DB6933428}" dt="2022-01-30T21:12:24.739" v="148" actId="20577"/>
        <pc:sldMkLst>
          <pc:docMk/>
          <pc:sldMk cId="2202463784" sldId="265"/>
        </pc:sldMkLst>
        <pc:spChg chg="mod">
          <ac:chgData name="Grindstaff, Taylor Mcdougal" userId="7b3c3ea4-546a-40f0-9c82-74c483812803" providerId="ADAL" clId="{EC1015B5-1E8A-4E49-BDEA-F58DB6933428}" dt="2022-01-30T21:12:24.739" v="148" actId="20577"/>
          <ac:spMkLst>
            <pc:docMk/>
            <pc:sldMk cId="2202463784" sldId="265"/>
            <ac:spMk id="2" creationId="{A1869A5D-F6EF-46A6-8842-C40C199AA679}"/>
          </ac:spMkLst>
        </pc:spChg>
      </pc:sldChg>
      <pc:sldChg chg="addSp delSp modSp">
        <pc:chgData name="Grindstaff, Taylor Mcdougal" userId="7b3c3ea4-546a-40f0-9c82-74c483812803" providerId="ADAL" clId="{EC1015B5-1E8A-4E49-BDEA-F58DB6933428}" dt="2022-01-31T19:43:55.703" v="180" actId="478"/>
        <pc:sldMkLst>
          <pc:docMk/>
          <pc:sldMk cId="487814367" sldId="266"/>
        </pc:sldMkLst>
        <pc:spChg chg="del mod">
          <ac:chgData name="Grindstaff, Taylor Mcdougal" userId="7b3c3ea4-546a-40f0-9c82-74c483812803" providerId="ADAL" clId="{EC1015B5-1E8A-4E49-BDEA-F58DB6933428}" dt="2022-01-31T19:43:55.703" v="180" actId="478"/>
          <ac:spMkLst>
            <pc:docMk/>
            <pc:sldMk cId="487814367" sldId="266"/>
            <ac:spMk id="2" creationId="{FE9E49A3-1936-43C6-BA42-F6A5DAB6AF19}"/>
          </ac:spMkLst>
        </pc:spChg>
        <pc:spChg chg="add mod">
          <ac:chgData name="Grindstaff, Taylor Mcdougal" userId="7b3c3ea4-546a-40f0-9c82-74c483812803" providerId="ADAL" clId="{EC1015B5-1E8A-4E49-BDEA-F58DB6933428}" dt="2022-01-31T19:43:55.703" v="180" actId="478"/>
          <ac:spMkLst>
            <pc:docMk/>
            <pc:sldMk cId="487814367" sldId="266"/>
            <ac:spMk id="5" creationId="{E2827361-B851-8343-9DE6-8BCF35765283}"/>
          </ac:spMkLst>
        </pc:spChg>
      </pc:sldChg>
    </pc:docChg>
  </pc:docChgLst>
  <pc:docChgLst>
    <pc:chgData name="Collier, Natasha Butkevits" userId="S::collier5@ad.unc.edu::6f3f2c71-784f-4aee-a0ef-c314bfd51bfa" providerId="AD" clId="Web-{1B29B54C-7312-44A8-AAC8-F709A09322E8}"/>
    <pc:docChg chg="modSld">
      <pc:chgData name="Collier, Natasha Butkevits" userId="S::collier5@ad.unc.edu::6f3f2c71-784f-4aee-a0ef-c314bfd51bfa" providerId="AD" clId="Web-{1B29B54C-7312-44A8-AAC8-F709A09322E8}" dt="2022-03-19T19:59:20.088" v="18" actId="20577"/>
      <pc:docMkLst>
        <pc:docMk/>
      </pc:docMkLst>
      <pc:sldChg chg="addSp delSp modSp mod modClrScheme chgLayout">
        <pc:chgData name="Collier, Natasha Butkevits" userId="S::collier5@ad.unc.edu::6f3f2c71-784f-4aee-a0ef-c314bfd51bfa" providerId="AD" clId="Web-{1B29B54C-7312-44A8-AAC8-F709A09322E8}" dt="2022-03-19T19:59:20.088" v="18" actId="20577"/>
        <pc:sldMkLst>
          <pc:docMk/>
          <pc:sldMk cId="3483277342" sldId="257"/>
        </pc:sldMkLst>
        <pc:spChg chg="add del mod">
          <ac:chgData name="Collier, Natasha Butkevits" userId="S::collier5@ad.unc.edu::6f3f2c71-784f-4aee-a0ef-c314bfd51bfa" providerId="AD" clId="Web-{1B29B54C-7312-44A8-AAC8-F709A09322E8}" dt="2022-03-19T19:57:45.070" v="6"/>
          <ac:spMkLst>
            <pc:docMk/>
            <pc:sldMk cId="3483277342" sldId="257"/>
            <ac:spMk id="5" creationId="{D77DEADB-2C2F-41B1-90E5-6B6969755B55}"/>
          </ac:spMkLst>
        </pc:spChg>
        <pc:spChg chg="add mod ord">
          <ac:chgData name="Collier, Natasha Butkevits" userId="S::collier5@ad.unc.edu::6f3f2c71-784f-4aee-a0ef-c314bfd51bfa" providerId="AD" clId="Web-{1B29B54C-7312-44A8-AAC8-F709A09322E8}" dt="2022-03-19T19:59:20.088" v="18" actId="20577"/>
          <ac:spMkLst>
            <pc:docMk/>
            <pc:sldMk cId="3483277342" sldId="257"/>
            <ac:spMk id="7" creationId="{2068178A-B2EF-43DC-8A13-E4C53171446D}"/>
          </ac:spMkLst>
        </pc:spChg>
        <pc:spChg chg="add mod ord">
          <ac:chgData name="Collier, Natasha Butkevits" userId="S::collier5@ad.unc.edu::6f3f2c71-784f-4aee-a0ef-c314bfd51bfa" providerId="AD" clId="Web-{1B29B54C-7312-44A8-AAC8-F709A09322E8}" dt="2022-03-19T19:59:09.947" v="16" actId="20577"/>
          <ac:spMkLst>
            <pc:docMk/>
            <pc:sldMk cId="3483277342" sldId="257"/>
            <ac:spMk id="8" creationId="{AF2B1E5C-5F00-4187-B986-49B9F1927A3F}"/>
          </ac:spMkLst>
        </pc:spChg>
        <pc:picChg chg="add del">
          <ac:chgData name="Collier, Natasha Butkevits" userId="S::collier5@ad.unc.edu::6f3f2c71-784f-4aee-a0ef-c314bfd51bfa" providerId="AD" clId="Web-{1B29B54C-7312-44A8-AAC8-F709A09322E8}" dt="2022-03-19T19:57:57.852" v="7"/>
          <ac:picMkLst>
            <pc:docMk/>
            <pc:sldMk cId="3483277342" sldId="257"/>
            <ac:picMk id="4" creationId="{832FF0CE-3FE0-4941-97F6-3FDC2ED0B5E6}"/>
          </ac:picMkLst>
        </pc:picChg>
      </pc:sldChg>
      <pc:sldChg chg="modSp">
        <pc:chgData name="Collier, Natasha Butkevits" userId="S::collier5@ad.unc.edu::6f3f2c71-784f-4aee-a0ef-c314bfd51bfa" providerId="AD" clId="Web-{1B29B54C-7312-44A8-AAC8-F709A09322E8}" dt="2022-03-19T19:02:25.811" v="0" actId="1076"/>
        <pc:sldMkLst>
          <pc:docMk/>
          <pc:sldMk cId="1372343906" sldId="260"/>
        </pc:sldMkLst>
        <pc:picChg chg="mod">
          <ac:chgData name="Collier, Natasha Butkevits" userId="S::collier5@ad.unc.edu::6f3f2c71-784f-4aee-a0ef-c314bfd51bfa" providerId="AD" clId="Web-{1B29B54C-7312-44A8-AAC8-F709A09322E8}" dt="2022-03-19T19:02:25.811" v="0" actId="1076"/>
          <ac:picMkLst>
            <pc:docMk/>
            <pc:sldMk cId="1372343906" sldId="260"/>
            <ac:picMk id="4" creationId="{1046CB17-4476-4CAF-806F-EAFE22AB5B61}"/>
          </ac:picMkLst>
        </pc:picChg>
      </pc:sldChg>
      <pc:sldChg chg="addSp delSp modSp">
        <pc:chgData name="Collier, Natasha Butkevits" userId="S::collier5@ad.unc.edu::6f3f2c71-784f-4aee-a0ef-c314bfd51bfa" providerId="AD" clId="Web-{1B29B54C-7312-44A8-AAC8-F709A09322E8}" dt="2022-03-19T19:55:29.566" v="4"/>
        <pc:sldMkLst>
          <pc:docMk/>
          <pc:sldMk cId="2148891153" sldId="277"/>
        </pc:sldMkLst>
        <pc:spChg chg="mod">
          <ac:chgData name="Collier, Natasha Butkevits" userId="S::collier5@ad.unc.edu::6f3f2c71-784f-4aee-a0ef-c314bfd51bfa" providerId="AD" clId="Web-{1B29B54C-7312-44A8-AAC8-F709A09322E8}" dt="2022-03-19T19:55:28.270" v="3" actId="1076"/>
          <ac:spMkLst>
            <pc:docMk/>
            <pc:sldMk cId="2148891153" sldId="277"/>
            <ac:spMk id="2" creationId="{053B1589-6A3D-5F40-B8AA-42A57C407546}"/>
          </ac:spMkLst>
        </pc:spChg>
        <pc:picChg chg="add del">
          <ac:chgData name="Collier, Natasha Butkevits" userId="S::collier5@ad.unc.edu::6f3f2c71-784f-4aee-a0ef-c314bfd51bfa" providerId="AD" clId="Web-{1B29B54C-7312-44A8-AAC8-F709A09322E8}" dt="2022-03-19T19:55:29.566" v="4"/>
          <ac:picMkLst>
            <pc:docMk/>
            <pc:sldMk cId="2148891153" sldId="277"/>
            <ac:picMk id="6" creationId="{0C201796-7367-544C-A4D9-24A83948CC18}"/>
          </ac:picMkLst>
        </pc:picChg>
      </pc:sldChg>
    </pc:docChg>
  </pc:docChgLst>
  <pc:docChgLst>
    <pc:chgData name="Grindstaff, Taylor Mcdougal" userId="S::grindtm@ad.unc.edu::7b3c3ea4-546a-40f0-9c82-74c483812803" providerId="AD" clId="Web-{780D8003-D54F-C772-CBC9-360E8447219E}"/>
    <pc:docChg chg="addSld modSld">
      <pc:chgData name="Grindstaff, Taylor Mcdougal" userId="S::grindtm@ad.unc.edu::7b3c3ea4-546a-40f0-9c82-74c483812803" providerId="AD" clId="Web-{780D8003-D54F-C772-CBC9-360E8447219E}" dt="2022-01-30T20:36:40.557" v="8" actId="20577"/>
      <pc:docMkLst>
        <pc:docMk/>
      </pc:docMkLst>
      <pc:sldChg chg="new">
        <pc:chgData name="Grindstaff, Taylor Mcdougal" userId="S::grindtm@ad.unc.edu::7b3c3ea4-546a-40f0-9c82-74c483812803" providerId="AD" clId="Web-{780D8003-D54F-C772-CBC9-360E8447219E}" dt="2022-01-30T20:36:15.963" v="0"/>
        <pc:sldMkLst>
          <pc:docMk/>
          <pc:sldMk cId="1906111429" sldId="263"/>
        </pc:sldMkLst>
      </pc:sldChg>
      <pc:sldChg chg="new">
        <pc:chgData name="Grindstaff, Taylor Mcdougal" userId="S::grindtm@ad.unc.edu::7b3c3ea4-546a-40f0-9c82-74c483812803" providerId="AD" clId="Web-{780D8003-D54F-C772-CBC9-360E8447219E}" dt="2022-01-30T20:36:18.307" v="1"/>
        <pc:sldMkLst>
          <pc:docMk/>
          <pc:sldMk cId="1050607924" sldId="264"/>
        </pc:sldMkLst>
      </pc:sldChg>
      <pc:sldChg chg="new">
        <pc:chgData name="Grindstaff, Taylor Mcdougal" userId="S::grindtm@ad.unc.edu::7b3c3ea4-546a-40f0-9c82-74c483812803" providerId="AD" clId="Web-{780D8003-D54F-C772-CBC9-360E8447219E}" dt="2022-01-30T20:36:20.041" v="2"/>
        <pc:sldMkLst>
          <pc:docMk/>
          <pc:sldMk cId="2202463784" sldId="265"/>
        </pc:sldMkLst>
      </pc:sldChg>
      <pc:sldChg chg="new">
        <pc:chgData name="Grindstaff, Taylor Mcdougal" userId="S::grindtm@ad.unc.edu::7b3c3ea4-546a-40f0-9c82-74c483812803" providerId="AD" clId="Web-{780D8003-D54F-C772-CBC9-360E8447219E}" dt="2022-01-30T20:36:22.494" v="3"/>
        <pc:sldMkLst>
          <pc:docMk/>
          <pc:sldMk cId="487814367" sldId="266"/>
        </pc:sldMkLst>
      </pc:sldChg>
      <pc:sldChg chg="new">
        <pc:chgData name="Grindstaff, Taylor Mcdougal" userId="S::grindtm@ad.unc.edu::7b3c3ea4-546a-40f0-9c82-74c483812803" providerId="AD" clId="Web-{780D8003-D54F-C772-CBC9-360E8447219E}" dt="2022-01-30T20:36:24.760" v="4"/>
        <pc:sldMkLst>
          <pc:docMk/>
          <pc:sldMk cId="2055721820" sldId="267"/>
        </pc:sldMkLst>
      </pc:sldChg>
      <pc:sldChg chg="modSp new">
        <pc:chgData name="Grindstaff, Taylor Mcdougal" userId="S::grindtm@ad.unc.edu::7b3c3ea4-546a-40f0-9c82-74c483812803" providerId="AD" clId="Web-{780D8003-D54F-C772-CBC9-360E8447219E}" dt="2022-01-30T20:36:40.557" v="8" actId="20577"/>
        <pc:sldMkLst>
          <pc:docMk/>
          <pc:sldMk cId="1010957084" sldId="268"/>
        </pc:sldMkLst>
        <pc:spChg chg="mod">
          <ac:chgData name="Grindstaff, Taylor Mcdougal" userId="S::grindtm@ad.unc.edu::7b3c3ea4-546a-40f0-9c82-74c483812803" providerId="AD" clId="Web-{780D8003-D54F-C772-CBC9-360E8447219E}" dt="2022-01-30T20:36:40.557" v="8" actId="20577"/>
          <ac:spMkLst>
            <pc:docMk/>
            <pc:sldMk cId="1010957084" sldId="268"/>
            <ac:spMk id="2" creationId="{921B676C-7CE5-456F-BD19-777F53DB8472}"/>
          </ac:spMkLst>
        </pc:spChg>
      </pc:sldChg>
    </pc:docChg>
  </pc:docChgLst>
  <pc:docChgLst>
    <pc:chgData clId="Web-{6BA0422D-9868-402F-ADFF-BDEA7E18B1B1}"/>
    <pc:docChg chg="modSld">
      <pc:chgData name="" userId="" providerId="" clId="Web-{6BA0422D-9868-402F-ADFF-BDEA7E18B1B1}" dt="2022-01-06T21:27:02.181" v="2" actId="20577"/>
      <pc:docMkLst>
        <pc:docMk/>
      </pc:docMkLst>
      <pc:sldChg chg="modSp">
        <pc:chgData name="" userId="" providerId="" clId="Web-{6BA0422D-9868-402F-ADFF-BDEA7E18B1B1}" dt="2022-01-06T21:27:02.181" v="2" actId="20577"/>
        <pc:sldMkLst>
          <pc:docMk/>
          <pc:sldMk cId="109857222" sldId="256"/>
        </pc:sldMkLst>
        <pc:spChg chg="mod">
          <ac:chgData name="" userId="" providerId="" clId="Web-{6BA0422D-9868-402F-ADFF-BDEA7E18B1B1}" dt="2022-01-06T21:27:02.181" v="2" actId="20577"/>
          <ac:spMkLst>
            <pc:docMk/>
            <pc:sldMk cId="109857222" sldId="256"/>
            <ac:spMk id="2" creationId="{00000000-0000-0000-0000-000000000000}"/>
          </ac:spMkLst>
        </pc:spChg>
      </pc:sldChg>
    </pc:docChg>
  </pc:docChgLst>
  <pc:docChgLst>
    <pc:chgData name="Grindstaff, Taylor Mcdougal" userId="S::grindtm@ad.unc.edu::7b3c3ea4-546a-40f0-9c82-74c483812803" providerId="AD" clId="Web-{5CC68258-2E5F-1DBB-9DBC-18248C04BAD6}"/>
    <pc:docChg chg="delSld">
      <pc:chgData name="Grindstaff, Taylor Mcdougal" userId="S::grindtm@ad.unc.edu::7b3c3ea4-546a-40f0-9c82-74c483812803" providerId="AD" clId="Web-{5CC68258-2E5F-1DBB-9DBC-18248C04BAD6}" dt="2022-01-10T23:25:45.418" v="0"/>
      <pc:docMkLst>
        <pc:docMk/>
      </pc:docMkLst>
      <pc:sldChg chg="del">
        <pc:chgData name="Grindstaff, Taylor Mcdougal" userId="S::grindtm@ad.unc.edu::7b3c3ea4-546a-40f0-9c82-74c483812803" providerId="AD" clId="Web-{5CC68258-2E5F-1DBB-9DBC-18248C04BAD6}" dt="2022-01-10T23:25:45.418" v="0"/>
        <pc:sldMkLst>
          <pc:docMk/>
          <pc:sldMk cId="4007472683" sldId="257"/>
        </pc:sldMkLst>
      </pc:sldChg>
    </pc:docChg>
  </pc:docChgLst>
  <pc:docChgLst>
    <pc:chgData name="Womble, Sarah" userId="S::sasar@ad.unc.edu::bf2b261f-d869-4c10-b50d-e954c936a115" providerId="AD" clId="Web-{D2F328CC-FA69-25A8-055E-541AD704932A}"/>
    <pc:docChg chg="delSld">
      <pc:chgData name="Womble, Sarah" userId="S::sasar@ad.unc.edu::bf2b261f-d869-4c10-b50d-e954c936a115" providerId="AD" clId="Web-{D2F328CC-FA69-25A8-055E-541AD704932A}" dt="2022-01-17T18:44:53.602" v="0"/>
      <pc:docMkLst>
        <pc:docMk/>
      </pc:docMkLst>
      <pc:sldChg chg="del">
        <pc:chgData name="Womble, Sarah" userId="S::sasar@ad.unc.edu::bf2b261f-d869-4c10-b50d-e954c936a115" providerId="AD" clId="Web-{D2F328CC-FA69-25A8-055E-541AD704932A}" dt="2022-01-17T18:44:53.602" v="0"/>
        <pc:sldMkLst>
          <pc:docMk/>
          <pc:sldMk cId="1253460037" sldId="257"/>
        </pc:sldMkLst>
      </pc:sldChg>
    </pc:docChg>
  </pc:docChgLst>
  <pc:docChgLst>
    <pc:chgData name="Womble, Sarah" userId="S::sasar@ad.unc.edu::bf2b261f-d869-4c10-b50d-e954c936a115" providerId="AD" clId="Web-{65B7E6DB-B32C-C34E-FD79-FEB2F6E5EB0D}"/>
    <pc:docChg chg="addSld modSld">
      <pc:chgData name="Womble, Sarah" userId="S::sasar@ad.unc.edu::bf2b261f-d869-4c10-b50d-e954c936a115" providerId="AD" clId="Web-{65B7E6DB-B32C-C34E-FD79-FEB2F6E5EB0D}" dt="2022-01-17T19:01:36.154" v="30"/>
      <pc:docMkLst>
        <pc:docMk/>
      </pc:docMkLst>
      <pc:sldChg chg="addSp delSp modSp new mod setBg">
        <pc:chgData name="Womble, Sarah" userId="S::sasar@ad.unc.edu::bf2b261f-d869-4c10-b50d-e954c936a115" providerId="AD" clId="Web-{65B7E6DB-B32C-C34E-FD79-FEB2F6E5EB0D}" dt="2022-01-17T18:53:52.360" v="8"/>
        <pc:sldMkLst>
          <pc:docMk/>
          <pc:sldMk cId="3483277342" sldId="257"/>
        </pc:sldMkLst>
        <pc:spChg chg="del">
          <ac:chgData name="Womble, Sarah" userId="S::sasar@ad.unc.edu::bf2b261f-d869-4c10-b50d-e954c936a115" providerId="AD" clId="Web-{65B7E6DB-B32C-C34E-FD79-FEB2F6E5EB0D}" dt="2022-01-17T18:52:06.978" v="2"/>
          <ac:spMkLst>
            <pc:docMk/>
            <pc:sldMk cId="3483277342" sldId="257"/>
            <ac:spMk id="2" creationId="{DD2BDA1F-AC1E-4EB0-9A89-D3C2F4560D5C}"/>
          </ac:spMkLst>
        </pc:spChg>
        <pc:spChg chg="del">
          <ac:chgData name="Womble, Sarah" userId="S::sasar@ad.unc.edu::bf2b261f-d869-4c10-b50d-e954c936a115" providerId="AD" clId="Web-{65B7E6DB-B32C-C34E-FD79-FEB2F6E5EB0D}" dt="2022-01-17T18:51:57.400" v="1"/>
          <ac:spMkLst>
            <pc:docMk/>
            <pc:sldMk cId="3483277342" sldId="257"/>
            <ac:spMk id="3" creationId="{F7AE7CFB-81C3-49DA-A318-250747DFCFFD}"/>
          </ac:spMkLst>
        </pc:spChg>
        <pc:spChg chg="add del">
          <ac:chgData name="Womble, Sarah" userId="S::sasar@ad.unc.edu::bf2b261f-d869-4c10-b50d-e954c936a115" providerId="AD" clId="Web-{65B7E6DB-B32C-C34E-FD79-FEB2F6E5EB0D}" dt="2022-01-17T18:53:52.360" v="8"/>
          <ac:spMkLst>
            <pc:docMk/>
            <pc:sldMk cId="3483277342" sldId="257"/>
            <ac:spMk id="68" creationId="{9B6F67E4-15C7-48C3-9F04-91478A181672}"/>
          </ac:spMkLst>
        </pc:spChg>
        <pc:spChg chg="add">
          <ac:chgData name="Womble, Sarah" userId="S::sasar@ad.unc.edu::bf2b261f-d869-4c10-b50d-e954c936a115" providerId="AD" clId="Web-{65B7E6DB-B32C-C34E-FD79-FEB2F6E5EB0D}" dt="2022-01-17T18:53:52.360" v="8"/>
          <ac:spMkLst>
            <pc:docMk/>
            <pc:sldMk cId="3483277342" sldId="257"/>
            <ac:spMk id="132" creationId="{6BB4A288-31AD-48C2-B51A-26D773DE2A21}"/>
          </ac:spMkLst>
        </pc:spChg>
        <pc:grpChg chg="add del">
          <ac:chgData name="Womble, Sarah" userId="S::sasar@ad.unc.edu::bf2b261f-d869-4c10-b50d-e954c936a115" providerId="AD" clId="Web-{65B7E6DB-B32C-C34E-FD79-FEB2F6E5EB0D}" dt="2022-01-17T18:53:52.360" v="8"/>
          <ac:grpSpMkLst>
            <pc:docMk/>
            <pc:sldMk cId="3483277342" sldId="257"/>
            <ac:grpSpMk id="9" creationId="{71AFD227-869A-489C-A9B5-3F0498DF3C0C}"/>
          </ac:grpSpMkLst>
        </pc:grpChg>
        <pc:grpChg chg="add">
          <ac:chgData name="Womble, Sarah" userId="S::sasar@ad.unc.edu::bf2b261f-d869-4c10-b50d-e954c936a115" providerId="AD" clId="Web-{65B7E6DB-B32C-C34E-FD79-FEB2F6E5EB0D}" dt="2022-01-17T18:53:52.360" v="8"/>
          <ac:grpSpMkLst>
            <pc:docMk/>
            <pc:sldMk cId="3483277342" sldId="257"/>
            <ac:grpSpMk id="73" creationId="{71AFD227-869A-489C-A9B5-3F0498DF3C0C}"/>
          </ac:grpSpMkLst>
        </pc:grpChg>
        <pc:grpChg chg="add">
          <ac:chgData name="Womble, Sarah" userId="S::sasar@ad.unc.edu::bf2b261f-d869-4c10-b50d-e954c936a115" providerId="AD" clId="Web-{65B7E6DB-B32C-C34E-FD79-FEB2F6E5EB0D}" dt="2022-01-17T18:53:52.360" v="8"/>
          <ac:grpSpMkLst>
            <pc:docMk/>
            <pc:sldMk cId="3483277342" sldId="257"/>
            <ac:grpSpMk id="134" creationId="{F36FF0C2-1368-4678-BFE9-F06C8370BEE8}"/>
          </ac:grpSpMkLst>
        </pc:grpChg>
        <pc:picChg chg="add mod ord">
          <ac:chgData name="Womble, Sarah" userId="S::sasar@ad.unc.edu::bf2b261f-d869-4c10-b50d-e954c936a115" providerId="AD" clId="Web-{65B7E6DB-B32C-C34E-FD79-FEB2F6E5EB0D}" dt="2022-01-17T18:53:52.360" v="8"/>
          <ac:picMkLst>
            <pc:docMk/>
            <pc:sldMk cId="3483277342" sldId="257"/>
            <ac:picMk id="4" creationId="{832FF0CE-3FE0-4941-97F6-3FDC2ED0B5E6}"/>
          </ac:picMkLst>
        </pc:picChg>
      </pc:sldChg>
      <pc:sldChg chg="addSp delSp modSp new mod setBg modNotes">
        <pc:chgData name="Womble, Sarah" userId="S::sasar@ad.unc.edu::bf2b261f-d869-4c10-b50d-e954c936a115" providerId="AD" clId="Web-{65B7E6DB-B32C-C34E-FD79-FEB2F6E5EB0D}" dt="2022-01-17T19:00:40.510" v="24"/>
        <pc:sldMkLst>
          <pc:docMk/>
          <pc:sldMk cId="1460243670" sldId="258"/>
        </pc:sldMkLst>
        <pc:spChg chg="del">
          <ac:chgData name="Womble, Sarah" userId="S::sasar@ad.unc.edu::bf2b261f-d869-4c10-b50d-e954c936a115" providerId="AD" clId="Web-{65B7E6DB-B32C-C34E-FD79-FEB2F6E5EB0D}" dt="2022-01-17T18:53:27.546" v="6"/>
          <ac:spMkLst>
            <pc:docMk/>
            <pc:sldMk cId="1460243670" sldId="258"/>
            <ac:spMk id="2" creationId="{AB66D2FF-47B5-48D0-8D60-ECA7BE7AE320}"/>
          </ac:spMkLst>
        </pc:spChg>
        <pc:spChg chg="del">
          <ac:chgData name="Womble, Sarah" userId="S::sasar@ad.unc.edu::bf2b261f-d869-4c10-b50d-e954c936a115" providerId="AD" clId="Web-{65B7E6DB-B32C-C34E-FD79-FEB2F6E5EB0D}" dt="2022-01-17T18:53:26.139" v="5"/>
          <ac:spMkLst>
            <pc:docMk/>
            <pc:sldMk cId="1460243670" sldId="258"/>
            <ac:spMk id="3" creationId="{B5A32A0B-20BE-446C-B108-A674DB8D14CC}"/>
          </ac:spMkLst>
        </pc:spChg>
        <pc:spChg chg="add">
          <ac:chgData name="Womble, Sarah" userId="S::sasar@ad.unc.edu::bf2b261f-d869-4c10-b50d-e954c936a115" providerId="AD" clId="Web-{65B7E6DB-B32C-C34E-FD79-FEB2F6E5EB0D}" dt="2022-01-17T18:53:35.437" v="7"/>
          <ac:spMkLst>
            <pc:docMk/>
            <pc:sldMk cId="1460243670" sldId="258"/>
            <ac:spMk id="68" creationId="{6BB4A288-31AD-48C2-B51A-26D773DE2A21}"/>
          </ac:spMkLst>
        </pc:spChg>
        <pc:grpChg chg="add">
          <ac:chgData name="Womble, Sarah" userId="S::sasar@ad.unc.edu::bf2b261f-d869-4c10-b50d-e954c936a115" providerId="AD" clId="Web-{65B7E6DB-B32C-C34E-FD79-FEB2F6E5EB0D}" dt="2022-01-17T18:53:35.437" v="7"/>
          <ac:grpSpMkLst>
            <pc:docMk/>
            <pc:sldMk cId="1460243670" sldId="258"/>
            <ac:grpSpMk id="9" creationId="{71AFD227-869A-489C-A9B5-3F0498DF3C0C}"/>
          </ac:grpSpMkLst>
        </pc:grpChg>
        <pc:grpChg chg="add">
          <ac:chgData name="Womble, Sarah" userId="S::sasar@ad.unc.edu::bf2b261f-d869-4c10-b50d-e954c936a115" providerId="AD" clId="Web-{65B7E6DB-B32C-C34E-FD79-FEB2F6E5EB0D}" dt="2022-01-17T18:53:35.437" v="7"/>
          <ac:grpSpMkLst>
            <pc:docMk/>
            <pc:sldMk cId="1460243670" sldId="258"/>
            <ac:grpSpMk id="70" creationId="{F36FF0C2-1368-4678-BFE9-F06C8370BEE8}"/>
          </ac:grpSpMkLst>
        </pc:grpChg>
        <pc:picChg chg="add mod ord">
          <ac:chgData name="Womble, Sarah" userId="S::sasar@ad.unc.edu::bf2b261f-d869-4c10-b50d-e954c936a115" providerId="AD" clId="Web-{65B7E6DB-B32C-C34E-FD79-FEB2F6E5EB0D}" dt="2022-01-17T18:53:35.437" v="7"/>
          <ac:picMkLst>
            <pc:docMk/>
            <pc:sldMk cId="1460243670" sldId="258"/>
            <ac:picMk id="4" creationId="{DA4C0D00-A73A-4708-8A4D-AD64569949B9}"/>
          </ac:picMkLst>
        </pc:picChg>
      </pc:sldChg>
      <pc:sldChg chg="addSp delSp modSp new mod setBg modNotes">
        <pc:chgData name="Womble, Sarah" userId="S::sasar@ad.unc.edu::bf2b261f-d869-4c10-b50d-e954c936a115" providerId="AD" clId="Web-{65B7E6DB-B32C-C34E-FD79-FEB2F6E5EB0D}" dt="2022-01-17T19:00:06.242" v="22"/>
        <pc:sldMkLst>
          <pc:docMk/>
          <pc:sldMk cId="995500113" sldId="259"/>
        </pc:sldMkLst>
        <pc:spChg chg="del">
          <ac:chgData name="Womble, Sarah" userId="S::sasar@ad.unc.edu::bf2b261f-d869-4c10-b50d-e954c936a115" providerId="AD" clId="Web-{65B7E6DB-B32C-C34E-FD79-FEB2F6E5EB0D}" dt="2022-01-17T18:57:31.467" v="12"/>
          <ac:spMkLst>
            <pc:docMk/>
            <pc:sldMk cId="995500113" sldId="259"/>
            <ac:spMk id="2" creationId="{2A0AC07F-5F4C-453D-88F2-436632E0628E}"/>
          </ac:spMkLst>
        </pc:spChg>
        <pc:spChg chg="del">
          <ac:chgData name="Womble, Sarah" userId="S::sasar@ad.unc.edu::bf2b261f-d869-4c10-b50d-e954c936a115" providerId="AD" clId="Web-{65B7E6DB-B32C-C34E-FD79-FEB2F6E5EB0D}" dt="2022-01-17T18:57:29.358" v="11"/>
          <ac:spMkLst>
            <pc:docMk/>
            <pc:sldMk cId="995500113" sldId="259"/>
            <ac:spMk id="3" creationId="{61ADB61C-1716-4951-BF1E-C56EC1046914}"/>
          </ac:spMkLst>
        </pc:spChg>
        <pc:spChg chg="add">
          <ac:chgData name="Womble, Sarah" userId="S::sasar@ad.unc.edu::bf2b261f-d869-4c10-b50d-e954c936a115" providerId="AD" clId="Web-{65B7E6DB-B32C-C34E-FD79-FEB2F6E5EB0D}" dt="2022-01-17T18:57:41.624" v="13"/>
          <ac:spMkLst>
            <pc:docMk/>
            <pc:sldMk cId="995500113" sldId="259"/>
            <ac:spMk id="68" creationId="{6BB4A288-31AD-48C2-B51A-26D773DE2A21}"/>
          </ac:spMkLst>
        </pc:spChg>
        <pc:grpChg chg="add">
          <ac:chgData name="Womble, Sarah" userId="S::sasar@ad.unc.edu::bf2b261f-d869-4c10-b50d-e954c936a115" providerId="AD" clId="Web-{65B7E6DB-B32C-C34E-FD79-FEB2F6E5EB0D}" dt="2022-01-17T18:57:41.624" v="13"/>
          <ac:grpSpMkLst>
            <pc:docMk/>
            <pc:sldMk cId="995500113" sldId="259"/>
            <ac:grpSpMk id="9" creationId="{71AFD227-869A-489C-A9B5-3F0498DF3C0C}"/>
          </ac:grpSpMkLst>
        </pc:grpChg>
        <pc:grpChg chg="add">
          <ac:chgData name="Womble, Sarah" userId="S::sasar@ad.unc.edu::bf2b261f-d869-4c10-b50d-e954c936a115" providerId="AD" clId="Web-{65B7E6DB-B32C-C34E-FD79-FEB2F6E5EB0D}" dt="2022-01-17T18:57:41.624" v="13"/>
          <ac:grpSpMkLst>
            <pc:docMk/>
            <pc:sldMk cId="995500113" sldId="259"/>
            <ac:grpSpMk id="70" creationId="{F36FF0C2-1368-4678-BFE9-F06C8370BEE8}"/>
          </ac:grpSpMkLst>
        </pc:grpChg>
        <pc:picChg chg="add mod ord">
          <ac:chgData name="Womble, Sarah" userId="S::sasar@ad.unc.edu::bf2b261f-d869-4c10-b50d-e954c936a115" providerId="AD" clId="Web-{65B7E6DB-B32C-C34E-FD79-FEB2F6E5EB0D}" dt="2022-01-17T18:57:41.624" v="13"/>
          <ac:picMkLst>
            <pc:docMk/>
            <pc:sldMk cId="995500113" sldId="259"/>
            <ac:picMk id="4" creationId="{6237480B-67CC-423C-BC6F-28AFD882D441}"/>
          </ac:picMkLst>
        </pc:picChg>
      </pc:sldChg>
      <pc:sldChg chg="addSp delSp modSp new mod setBg modNotes">
        <pc:chgData name="Womble, Sarah" userId="S::sasar@ad.unc.edu::bf2b261f-d869-4c10-b50d-e954c936a115" providerId="AD" clId="Web-{65B7E6DB-B32C-C34E-FD79-FEB2F6E5EB0D}" dt="2022-01-17T18:59:52.913" v="18"/>
        <pc:sldMkLst>
          <pc:docMk/>
          <pc:sldMk cId="1372343906" sldId="260"/>
        </pc:sldMkLst>
        <pc:spChg chg="del">
          <ac:chgData name="Womble, Sarah" userId="S::sasar@ad.unc.edu::bf2b261f-d869-4c10-b50d-e954c936a115" providerId="AD" clId="Web-{65B7E6DB-B32C-C34E-FD79-FEB2F6E5EB0D}" dt="2022-01-17T18:58:14.235" v="15"/>
          <ac:spMkLst>
            <pc:docMk/>
            <pc:sldMk cId="1372343906" sldId="260"/>
            <ac:spMk id="2" creationId="{DB74ED5D-7DC8-4E2B-B353-D1CB43DEE662}"/>
          </ac:spMkLst>
        </pc:spChg>
        <pc:spChg chg="del">
          <ac:chgData name="Womble, Sarah" userId="S::sasar@ad.unc.edu::bf2b261f-d869-4c10-b50d-e954c936a115" providerId="AD" clId="Web-{65B7E6DB-B32C-C34E-FD79-FEB2F6E5EB0D}" dt="2022-01-17T18:58:11.688" v="14"/>
          <ac:spMkLst>
            <pc:docMk/>
            <pc:sldMk cId="1372343906" sldId="260"/>
            <ac:spMk id="3" creationId="{0CB7B812-FB77-4C4B-B372-EAF8F77FA193}"/>
          </ac:spMkLst>
        </pc:spChg>
        <pc:spChg chg="add">
          <ac:chgData name="Womble, Sarah" userId="S::sasar@ad.unc.edu::bf2b261f-d869-4c10-b50d-e954c936a115" providerId="AD" clId="Web-{65B7E6DB-B32C-C34E-FD79-FEB2F6E5EB0D}" dt="2022-01-17T18:58:20.626" v="16"/>
          <ac:spMkLst>
            <pc:docMk/>
            <pc:sldMk cId="1372343906" sldId="260"/>
            <ac:spMk id="68" creationId="{6BB4A288-31AD-48C2-B51A-26D773DE2A21}"/>
          </ac:spMkLst>
        </pc:spChg>
        <pc:grpChg chg="add">
          <ac:chgData name="Womble, Sarah" userId="S::sasar@ad.unc.edu::bf2b261f-d869-4c10-b50d-e954c936a115" providerId="AD" clId="Web-{65B7E6DB-B32C-C34E-FD79-FEB2F6E5EB0D}" dt="2022-01-17T18:58:20.626" v="16"/>
          <ac:grpSpMkLst>
            <pc:docMk/>
            <pc:sldMk cId="1372343906" sldId="260"/>
            <ac:grpSpMk id="9" creationId="{71AFD227-869A-489C-A9B5-3F0498DF3C0C}"/>
          </ac:grpSpMkLst>
        </pc:grpChg>
        <pc:grpChg chg="add">
          <ac:chgData name="Womble, Sarah" userId="S::sasar@ad.unc.edu::bf2b261f-d869-4c10-b50d-e954c936a115" providerId="AD" clId="Web-{65B7E6DB-B32C-C34E-FD79-FEB2F6E5EB0D}" dt="2022-01-17T18:58:20.626" v="16"/>
          <ac:grpSpMkLst>
            <pc:docMk/>
            <pc:sldMk cId="1372343906" sldId="260"/>
            <ac:grpSpMk id="70" creationId="{F36FF0C2-1368-4678-BFE9-F06C8370BEE8}"/>
          </ac:grpSpMkLst>
        </pc:grpChg>
        <pc:picChg chg="add mod ord">
          <ac:chgData name="Womble, Sarah" userId="S::sasar@ad.unc.edu::bf2b261f-d869-4c10-b50d-e954c936a115" providerId="AD" clId="Web-{65B7E6DB-B32C-C34E-FD79-FEB2F6E5EB0D}" dt="2022-01-17T18:58:20.626" v="16"/>
          <ac:picMkLst>
            <pc:docMk/>
            <pc:sldMk cId="1372343906" sldId="260"/>
            <ac:picMk id="4" creationId="{1046CB17-4476-4CAF-806F-EAFE22AB5B61}"/>
          </ac:picMkLst>
        </pc:picChg>
      </pc:sldChg>
      <pc:sldChg chg="addSp delSp modSp new mod setBg modNotes">
        <pc:chgData name="Womble, Sarah" userId="S::sasar@ad.unc.edu::bf2b261f-d869-4c10-b50d-e954c936a115" providerId="AD" clId="Web-{65B7E6DB-B32C-C34E-FD79-FEB2F6E5EB0D}" dt="2022-01-17T19:01:36.154" v="30"/>
        <pc:sldMkLst>
          <pc:docMk/>
          <pc:sldMk cId="3087336136" sldId="261"/>
        </pc:sldMkLst>
        <pc:spChg chg="del">
          <ac:chgData name="Womble, Sarah" userId="S::sasar@ad.unc.edu::bf2b261f-d869-4c10-b50d-e954c936a115" providerId="AD" clId="Web-{65B7E6DB-B32C-C34E-FD79-FEB2F6E5EB0D}" dt="2022-01-17T19:01:11.199" v="27"/>
          <ac:spMkLst>
            <pc:docMk/>
            <pc:sldMk cId="3087336136" sldId="261"/>
            <ac:spMk id="2" creationId="{85AB8701-3E4D-4431-B37E-BD10AB706F04}"/>
          </ac:spMkLst>
        </pc:spChg>
        <pc:spChg chg="del">
          <ac:chgData name="Womble, Sarah" userId="S::sasar@ad.unc.edu::bf2b261f-d869-4c10-b50d-e954c936a115" providerId="AD" clId="Web-{65B7E6DB-B32C-C34E-FD79-FEB2F6E5EB0D}" dt="2022-01-17T19:01:09.105" v="26"/>
          <ac:spMkLst>
            <pc:docMk/>
            <pc:sldMk cId="3087336136" sldId="261"/>
            <ac:spMk id="3" creationId="{22ECFEA3-EB52-4ED6-8D7E-DE9E30286716}"/>
          </ac:spMkLst>
        </pc:spChg>
        <pc:spChg chg="add">
          <ac:chgData name="Womble, Sarah" userId="S::sasar@ad.unc.edu::bf2b261f-d869-4c10-b50d-e954c936a115" providerId="AD" clId="Web-{65B7E6DB-B32C-C34E-FD79-FEB2F6E5EB0D}" dt="2022-01-17T19:01:15.043" v="28"/>
          <ac:spMkLst>
            <pc:docMk/>
            <pc:sldMk cId="3087336136" sldId="261"/>
            <ac:spMk id="68" creationId="{6BB4A288-31AD-48C2-B51A-26D773DE2A21}"/>
          </ac:spMkLst>
        </pc:spChg>
        <pc:grpChg chg="add">
          <ac:chgData name="Womble, Sarah" userId="S::sasar@ad.unc.edu::bf2b261f-d869-4c10-b50d-e954c936a115" providerId="AD" clId="Web-{65B7E6DB-B32C-C34E-FD79-FEB2F6E5EB0D}" dt="2022-01-17T19:01:15.043" v="28"/>
          <ac:grpSpMkLst>
            <pc:docMk/>
            <pc:sldMk cId="3087336136" sldId="261"/>
            <ac:grpSpMk id="9" creationId="{71AFD227-869A-489C-A9B5-3F0498DF3C0C}"/>
          </ac:grpSpMkLst>
        </pc:grpChg>
        <pc:grpChg chg="add">
          <ac:chgData name="Womble, Sarah" userId="S::sasar@ad.unc.edu::bf2b261f-d869-4c10-b50d-e954c936a115" providerId="AD" clId="Web-{65B7E6DB-B32C-C34E-FD79-FEB2F6E5EB0D}" dt="2022-01-17T19:01:15.043" v="28"/>
          <ac:grpSpMkLst>
            <pc:docMk/>
            <pc:sldMk cId="3087336136" sldId="261"/>
            <ac:grpSpMk id="70" creationId="{F36FF0C2-1368-4678-BFE9-F06C8370BEE8}"/>
          </ac:grpSpMkLst>
        </pc:grpChg>
        <pc:picChg chg="add mod ord">
          <ac:chgData name="Womble, Sarah" userId="S::sasar@ad.unc.edu::bf2b261f-d869-4c10-b50d-e954c936a115" providerId="AD" clId="Web-{65B7E6DB-B32C-C34E-FD79-FEB2F6E5EB0D}" dt="2022-01-17T19:01:15.043" v="28"/>
          <ac:picMkLst>
            <pc:docMk/>
            <pc:sldMk cId="3087336136" sldId="261"/>
            <ac:picMk id="4" creationId="{CA609B07-7A9A-4AE0-8A9E-F7D3A5C433D1}"/>
          </ac:picMkLst>
        </pc:picChg>
      </pc:sldChg>
    </pc:docChg>
  </pc:docChgLst>
  <pc:docChgLst>
    <pc:chgData name="Womble, Sarah" userId="S::sasar@ad.unc.edu::bf2b261f-d869-4c10-b50d-e954c936a115" providerId="AD" clId="Web-{993AC41F-3510-34BB-662E-1BB5A27A876F}"/>
    <pc:docChg chg="delSld modSld">
      <pc:chgData name="Womble, Sarah" userId="S::sasar@ad.unc.edu::bf2b261f-d869-4c10-b50d-e954c936a115" providerId="AD" clId="Web-{993AC41F-3510-34BB-662E-1BB5A27A876F}" dt="2022-03-17T12:07:35.952" v="6" actId="14100"/>
      <pc:docMkLst>
        <pc:docMk/>
      </pc:docMkLst>
      <pc:sldChg chg="del">
        <pc:chgData name="Womble, Sarah" userId="S::sasar@ad.unc.edu::bf2b261f-d869-4c10-b50d-e954c936a115" providerId="AD" clId="Web-{993AC41F-3510-34BB-662E-1BB5A27A876F}" dt="2022-03-17T11:42:42.938" v="3"/>
        <pc:sldMkLst>
          <pc:docMk/>
          <pc:sldMk cId="995500113" sldId="259"/>
        </pc:sldMkLst>
      </pc:sldChg>
      <pc:sldChg chg="modSp modNotes">
        <pc:chgData name="Womble, Sarah" userId="S::sasar@ad.unc.edu::bf2b261f-d869-4c10-b50d-e954c936a115" providerId="AD" clId="Web-{993AC41F-3510-34BB-662E-1BB5A27A876F}" dt="2022-03-17T12:07:35.952" v="6" actId="14100"/>
        <pc:sldMkLst>
          <pc:docMk/>
          <pc:sldMk cId="3087336136" sldId="261"/>
        </pc:sldMkLst>
        <pc:picChg chg="mod">
          <ac:chgData name="Womble, Sarah" userId="S::sasar@ad.unc.edu::bf2b261f-d869-4c10-b50d-e954c936a115" providerId="AD" clId="Web-{993AC41F-3510-34BB-662E-1BB5A27A876F}" dt="2022-03-17T12:07:35.952" v="6" actId="14100"/>
          <ac:picMkLst>
            <pc:docMk/>
            <pc:sldMk cId="3087336136" sldId="261"/>
            <ac:picMk id="2" creationId="{69FE5308-85A5-F043-8F8C-7535620F29D5}"/>
          </ac:picMkLst>
        </pc:picChg>
      </pc:sldChg>
    </pc:docChg>
  </pc:docChgLst>
  <pc:docChgLst>
    <pc:chgData name="Grindstaff, Taylor Mcdougal" userId="S::grindtm@ad.unc.edu::7b3c3ea4-546a-40f0-9c82-74c483812803" providerId="AD" clId="Web-{C5A147A8-CA6F-8759-F996-FBAB8341465F}"/>
    <pc:docChg chg="addSld modSld">
      <pc:chgData name="Grindstaff, Taylor Mcdougal" userId="S::grindtm@ad.unc.edu::7b3c3ea4-546a-40f0-9c82-74c483812803" providerId="AD" clId="Web-{C5A147A8-CA6F-8759-F996-FBAB8341465F}" dt="2022-03-25T00:23:56.433" v="695" actId="20577"/>
      <pc:docMkLst>
        <pc:docMk/>
      </pc:docMkLst>
      <pc:sldChg chg="modNotes">
        <pc:chgData name="Grindstaff, Taylor Mcdougal" userId="S::grindtm@ad.unc.edu::7b3c3ea4-546a-40f0-9c82-74c483812803" providerId="AD" clId="Web-{C5A147A8-CA6F-8759-F996-FBAB8341465F}" dt="2022-03-25T00:03:14.691" v="300"/>
        <pc:sldMkLst>
          <pc:docMk/>
          <pc:sldMk cId="1906111429" sldId="263"/>
        </pc:sldMkLst>
      </pc:sldChg>
      <pc:sldChg chg="modNotes">
        <pc:chgData name="Grindstaff, Taylor Mcdougal" userId="S::grindtm@ad.unc.edu::7b3c3ea4-546a-40f0-9c82-74c483812803" providerId="AD" clId="Web-{C5A147A8-CA6F-8759-F996-FBAB8341465F}" dt="2022-03-24T23:50:08.176" v="98"/>
        <pc:sldMkLst>
          <pc:docMk/>
          <pc:sldMk cId="1050607924" sldId="264"/>
        </pc:sldMkLst>
      </pc:sldChg>
      <pc:sldChg chg="modNotes">
        <pc:chgData name="Grindstaff, Taylor Mcdougal" userId="S::grindtm@ad.unc.edu::7b3c3ea4-546a-40f0-9c82-74c483812803" providerId="AD" clId="Web-{C5A147A8-CA6F-8759-F996-FBAB8341465F}" dt="2022-03-25T00:20:57.539" v="666"/>
        <pc:sldMkLst>
          <pc:docMk/>
          <pc:sldMk cId="2202463784" sldId="265"/>
        </pc:sldMkLst>
      </pc:sldChg>
      <pc:sldChg chg="modNotes">
        <pc:chgData name="Grindstaff, Taylor Mcdougal" userId="S::grindtm@ad.unc.edu::7b3c3ea4-546a-40f0-9c82-74c483812803" providerId="AD" clId="Web-{C5A147A8-CA6F-8759-F996-FBAB8341465F}" dt="2022-03-25T00:21:19.914" v="671"/>
        <pc:sldMkLst>
          <pc:docMk/>
          <pc:sldMk cId="2055721820" sldId="267"/>
        </pc:sldMkLst>
      </pc:sldChg>
      <pc:sldChg chg="modSp">
        <pc:chgData name="Grindstaff, Taylor Mcdougal" userId="S::grindtm@ad.unc.edu::7b3c3ea4-546a-40f0-9c82-74c483812803" providerId="AD" clId="Web-{C5A147A8-CA6F-8759-F996-FBAB8341465F}" dt="2022-03-25T00:23:56.433" v="695" actId="20577"/>
        <pc:sldMkLst>
          <pc:docMk/>
          <pc:sldMk cId="1010957084" sldId="268"/>
        </pc:sldMkLst>
        <pc:spChg chg="mod">
          <ac:chgData name="Grindstaff, Taylor Mcdougal" userId="S::grindtm@ad.unc.edu::7b3c3ea4-546a-40f0-9c82-74c483812803" providerId="AD" clId="Web-{C5A147A8-CA6F-8759-F996-FBAB8341465F}" dt="2022-03-25T00:23:56.433" v="695" actId="20577"/>
          <ac:spMkLst>
            <pc:docMk/>
            <pc:sldMk cId="1010957084" sldId="268"/>
            <ac:spMk id="3" creationId="{3EAA65F5-CEC4-4FDA-B6C7-E23F9ADA525D}"/>
          </ac:spMkLst>
        </pc:spChg>
      </pc:sldChg>
      <pc:sldChg chg="modSp new">
        <pc:chgData name="Grindstaff, Taylor Mcdougal" userId="S::grindtm@ad.unc.edu::7b3c3ea4-546a-40f0-9c82-74c483812803" providerId="AD" clId="Web-{C5A147A8-CA6F-8759-F996-FBAB8341465F}" dt="2022-03-25T00:22:01.509" v="677" actId="20577"/>
        <pc:sldMkLst>
          <pc:docMk/>
          <pc:sldMk cId="1602043964" sldId="284"/>
        </pc:sldMkLst>
        <pc:spChg chg="mod">
          <ac:chgData name="Grindstaff, Taylor Mcdougal" userId="S::grindtm@ad.unc.edu::7b3c3ea4-546a-40f0-9c82-74c483812803" providerId="AD" clId="Web-{C5A147A8-CA6F-8759-F996-FBAB8341465F}" dt="2022-03-25T00:14:47.907" v="618" actId="20577"/>
          <ac:spMkLst>
            <pc:docMk/>
            <pc:sldMk cId="1602043964" sldId="284"/>
            <ac:spMk id="2" creationId="{984B253B-4220-7E66-D229-DA6E08EAA07A}"/>
          </ac:spMkLst>
        </pc:spChg>
        <pc:spChg chg="mod">
          <ac:chgData name="Grindstaff, Taylor Mcdougal" userId="S::grindtm@ad.unc.edu::7b3c3ea4-546a-40f0-9c82-74c483812803" providerId="AD" clId="Web-{C5A147A8-CA6F-8759-F996-FBAB8341465F}" dt="2022-03-25T00:22:01.509" v="677" actId="20577"/>
          <ac:spMkLst>
            <pc:docMk/>
            <pc:sldMk cId="1602043964" sldId="284"/>
            <ac:spMk id="3" creationId="{AD041F24-408D-856C-2FB5-451464A6313D}"/>
          </ac:spMkLst>
        </pc:spChg>
      </pc:sldChg>
    </pc:docChg>
  </pc:docChgLst>
  <pc:docChgLst>
    <pc:chgData name="Grindstaff, Taylor Mcdougal" userId="7b3c3ea4-546a-40f0-9c82-74c483812803" providerId="ADAL" clId="{44CF4643-15ED-AB4F-A93A-F93797275D02}"/>
    <pc:docChg chg="custSel modSld sldOrd">
      <pc:chgData name="Grindstaff, Taylor Mcdougal" userId="7b3c3ea4-546a-40f0-9c82-74c483812803" providerId="ADAL" clId="{44CF4643-15ED-AB4F-A93A-F93797275D02}" dt="2022-02-07T16:23:04.650" v="2251" actId="20577"/>
      <pc:docMkLst>
        <pc:docMk/>
      </pc:docMkLst>
      <pc:sldChg chg="modSp">
        <pc:chgData name="Grindstaff, Taylor Mcdougal" userId="7b3c3ea4-546a-40f0-9c82-74c483812803" providerId="ADAL" clId="{44CF4643-15ED-AB4F-A93A-F93797275D02}" dt="2022-02-02T13:36:11.452" v="1649" actId="1076"/>
        <pc:sldMkLst>
          <pc:docMk/>
          <pc:sldMk cId="3483277342" sldId="257"/>
        </pc:sldMkLst>
        <pc:picChg chg="mod">
          <ac:chgData name="Grindstaff, Taylor Mcdougal" userId="7b3c3ea4-546a-40f0-9c82-74c483812803" providerId="ADAL" clId="{44CF4643-15ED-AB4F-A93A-F93797275D02}" dt="2022-02-02T13:36:11.452" v="1649" actId="1076"/>
          <ac:picMkLst>
            <pc:docMk/>
            <pc:sldMk cId="3483277342" sldId="257"/>
            <ac:picMk id="4" creationId="{832FF0CE-3FE0-4941-97F6-3FDC2ED0B5E6}"/>
          </ac:picMkLst>
        </pc:picChg>
      </pc:sldChg>
      <pc:sldChg chg="addSp modSp mod setBg modNotesTx">
        <pc:chgData name="Grindstaff, Taylor Mcdougal" userId="7b3c3ea4-546a-40f0-9c82-74c483812803" providerId="ADAL" clId="{44CF4643-15ED-AB4F-A93A-F93797275D02}" dt="2022-02-07T16:23:04.650" v="2251" actId="20577"/>
        <pc:sldMkLst>
          <pc:docMk/>
          <pc:sldMk cId="1906111429" sldId="263"/>
        </pc:sldMkLst>
        <pc:spChg chg="mod">
          <ac:chgData name="Grindstaff, Taylor Mcdougal" userId="7b3c3ea4-546a-40f0-9c82-74c483812803" providerId="ADAL" clId="{44CF4643-15ED-AB4F-A93A-F93797275D02}" dt="2022-02-01T21:03:42.048" v="845" actId="27636"/>
          <ac:spMkLst>
            <pc:docMk/>
            <pc:sldMk cId="1906111429" sldId="263"/>
            <ac:spMk id="2" creationId="{8FC2C2B0-EBE8-46EC-AEF8-1B463C755B8E}"/>
          </ac:spMkLst>
        </pc:spChg>
        <pc:spChg chg="mod">
          <ac:chgData name="Grindstaff, Taylor Mcdougal" userId="7b3c3ea4-546a-40f0-9c82-74c483812803" providerId="ADAL" clId="{44CF4643-15ED-AB4F-A93A-F93797275D02}" dt="2022-02-07T16:23:04.650" v="2251" actId="20577"/>
          <ac:spMkLst>
            <pc:docMk/>
            <pc:sldMk cId="1906111429" sldId="263"/>
            <ac:spMk id="3" creationId="{39D01336-5770-4AEB-8177-BA35F33B5BBE}"/>
          </ac:spMkLst>
        </pc:spChg>
        <pc:spChg chg="add">
          <ac:chgData name="Grindstaff, Taylor Mcdougal" userId="7b3c3ea4-546a-40f0-9c82-74c483812803" providerId="ADAL" clId="{44CF4643-15ED-AB4F-A93A-F93797275D02}" dt="2022-02-01T21:03:42.042" v="844" actId="26606"/>
          <ac:spMkLst>
            <pc:docMk/>
            <pc:sldMk cId="1906111429" sldId="263"/>
            <ac:spMk id="8" creationId="{5118BA95-03E7-41B7-B442-0AF8C0A7FF68}"/>
          </ac:spMkLst>
        </pc:spChg>
        <pc:spChg chg="add">
          <ac:chgData name="Grindstaff, Taylor Mcdougal" userId="7b3c3ea4-546a-40f0-9c82-74c483812803" providerId="ADAL" clId="{44CF4643-15ED-AB4F-A93A-F93797275D02}" dt="2022-02-01T21:03:42.042" v="844" actId="26606"/>
          <ac:spMkLst>
            <pc:docMk/>
            <pc:sldMk cId="1906111429" sldId="263"/>
            <ac:spMk id="14" creationId="{AD9B3EAD-A2B3-42C4-927C-3455E3E69EE6}"/>
          </ac:spMkLst>
        </pc:spChg>
        <pc:grpChg chg="add">
          <ac:chgData name="Grindstaff, Taylor Mcdougal" userId="7b3c3ea4-546a-40f0-9c82-74c483812803" providerId="ADAL" clId="{44CF4643-15ED-AB4F-A93A-F93797275D02}" dt="2022-02-01T21:03:42.042" v="844" actId="26606"/>
          <ac:grpSpMkLst>
            <pc:docMk/>
            <pc:sldMk cId="1906111429" sldId="263"/>
            <ac:grpSpMk id="10" creationId="{E799C3D5-7D55-4046-808C-F290F456D6EF}"/>
          </ac:grpSpMkLst>
        </pc:grpChg>
      </pc:sldChg>
      <pc:sldChg chg="addSp modSp mod setBg modNotesTx">
        <pc:chgData name="Grindstaff, Taylor Mcdougal" userId="7b3c3ea4-546a-40f0-9c82-74c483812803" providerId="ADAL" clId="{44CF4643-15ED-AB4F-A93A-F93797275D02}" dt="2022-02-07T16:21:57.717" v="2237" actId="20577"/>
        <pc:sldMkLst>
          <pc:docMk/>
          <pc:sldMk cId="1050607924" sldId="264"/>
        </pc:sldMkLst>
        <pc:spChg chg="mod">
          <ac:chgData name="Grindstaff, Taylor Mcdougal" userId="7b3c3ea4-546a-40f0-9c82-74c483812803" providerId="ADAL" clId="{44CF4643-15ED-AB4F-A93A-F93797275D02}" dt="2022-02-01T21:03:52.807" v="846" actId="26606"/>
          <ac:spMkLst>
            <pc:docMk/>
            <pc:sldMk cId="1050607924" sldId="264"/>
            <ac:spMk id="2" creationId="{C8578608-2D62-4B75-AA08-236EA9B044B2}"/>
          </ac:spMkLst>
        </pc:spChg>
        <pc:spChg chg="mod">
          <ac:chgData name="Grindstaff, Taylor Mcdougal" userId="7b3c3ea4-546a-40f0-9c82-74c483812803" providerId="ADAL" clId="{44CF4643-15ED-AB4F-A93A-F93797275D02}" dt="2022-02-07T16:21:57.717" v="2237" actId="20577"/>
          <ac:spMkLst>
            <pc:docMk/>
            <pc:sldMk cId="1050607924" sldId="264"/>
            <ac:spMk id="3" creationId="{499316C1-D637-4F3B-A7D4-7BFDFDF9C546}"/>
          </ac:spMkLst>
        </pc:spChg>
        <pc:spChg chg="add">
          <ac:chgData name="Grindstaff, Taylor Mcdougal" userId="7b3c3ea4-546a-40f0-9c82-74c483812803" providerId="ADAL" clId="{44CF4643-15ED-AB4F-A93A-F93797275D02}" dt="2022-02-01T21:03:52.807" v="846" actId="26606"/>
          <ac:spMkLst>
            <pc:docMk/>
            <pc:sldMk cId="1050607924" sldId="264"/>
            <ac:spMk id="8" creationId="{5118BA95-03E7-41B7-B442-0AF8C0A7FF68}"/>
          </ac:spMkLst>
        </pc:spChg>
        <pc:spChg chg="add">
          <ac:chgData name="Grindstaff, Taylor Mcdougal" userId="7b3c3ea4-546a-40f0-9c82-74c483812803" providerId="ADAL" clId="{44CF4643-15ED-AB4F-A93A-F93797275D02}" dt="2022-02-01T21:03:52.807" v="846" actId="26606"/>
          <ac:spMkLst>
            <pc:docMk/>
            <pc:sldMk cId="1050607924" sldId="264"/>
            <ac:spMk id="14" creationId="{AD9B3EAD-A2B3-42C4-927C-3455E3E69EE6}"/>
          </ac:spMkLst>
        </pc:spChg>
        <pc:grpChg chg="add">
          <ac:chgData name="Grindstaff, Taylor Mcdougal" userId="7b3c3ea4-546a-40f0-9c82-74c483812803" providerId="ADAL" clId="{44CF4643-15ED-AB4F-A93A-F93797275D02}" dt="2022-02-01T21:03:52.807" v="846" actId="26606"/>
          <ac:grpSpMkLst>
            <pc:docMk/>
            <pc:sldMk cId="1050607924" sldId="264"/>
            <ac:grpSpMk id="10" creationId="{E799C3D5-7D55-4046-808C-F290F456D6EF}"/>
          </ac:grpSpMkLst>
        </pc:grpChg>
      </pc:sldChg>
      <pc:sldChg chg="addSp modSp mod setBg modNotesTx">
        <pc:chgData name="Grindstaff, Taylor Mcdougal" userId="7b3c3ea4-546a-40f0-9c82-74c483812803" providerId="ADAL" clId="{44CF4643-15ED-AB4F-A93A-F93797275D02}" dt="2022-02-07T16:01:06.523" v="1984" actId="21"/>
        <pc:sldMkLst>
          <pc:docMk/>
          <pc:sldMk cId="2202463784" sldId="265"/>
        </pc:sldMkLst>
        <pc:spChg chg="mod">
          <ac:chgData name="Grindstaff, Taylor Mcdougal" userId="7b3c3ea4-546a-40f0-9c82-74c483812803" providerId="ADAL" clId="{44CF4643-15ED-AB4F-A93A-F93797275D02}" dt="2022-02-01T21:38:20.458" v="1615" actId="27636"/>
          <ac:spMkLst>
            <pc:docMk/>
            <pc:sldMk cId="2202463784" sldId="265"/>
            <ac:spMk id="2" creationId="{A1869A5D-F6EF-46A6-8842-C40C199AA679}"/>
          </ac:spMkLst>
        </pc:spChg>
        <pc:spChg chg="mod">
          <ac:chgData name="Grindstaff, Taylor Mcdougal" userId="7b3c3ea4-546a-40f0-9c82-74c483812803" providerId="ADAL" clId="{44CF4643-15ED-AB4F-A93A-F93797275D02}" dt="2022-02-07T16:01:06.523" v="1984" actId="21"/>
          <ac:spMkLst>
            <pc:docMk/>
            <pc:sldMk cId="2202463784" sldId="265"/>
            <ac:spMk id="3" creationId="{7EED1E32-2F3B-4FBD-8B7A-7C13886D00EB}"/>
          </ac:spMkLst>
        </pc:spChg>
        <pc:spChg chg="add">
          <ac:chgData name="Grindstaff, Taylor Mcdougal" userId="7b3c3ea4-546a-40f0-9c82-74c483812803" providerId="ADAL" clId="{44CF4643-15ED-AB4F-A93A-F93797275D02}" dt="2022-02-01T21:38:20.449" v="1614" actId="26606"/>
          <ac:spMkLst>
            <pc:docMk/>
            <pc:sldMk cId="2202463784" sldId="265"/>
            <ac:spMk id="8" creationId="{5118BA95-03E7-41B7-B442-0AF8C0A7FF68}"/>
          </ac:spMkLst>
        </pc:spChg>
        <pc:spChg chg="add">
          <ac:chgData name="Grindstaff, Taylor Mcdougal" userId="7b3c3ea4-546a-40f0-9c82-74c483812803" providerId="ADAL" clId="{44CF4643-15ED-AB4F-A93A-F93797275D02}" dt="2022-02-01T21:38:20.449" v="1614" actId="26606"/>
          <ac:spMkLst>
            <pc:docMk/>
            <pc:sldMk cId="2202463784" sldId="265"/>
            <ac:spMk id="14" creationId="{AD9B3EAD-A2B3-42C4-927C-3455E3E69EE6}"/>
          </ac:spMkLst>
        </pc:spChg>
        <pc:grpChg chg="add">
          <ac:chgData name="Grindstaff, Taylor Mcdougal" userId="7b3c3ea4-546a-40f0-9c82-74c483812803" providerId="ADAL" clId="{44CF4643-15ED-AB4F-A93A-F93797275D02}" dt="2022-02-01T21:38:20.449" v="1614" actId="26606"/>
          <ac:grpSpMkLst>
            <pc:docMk/>
            <pc:sldMk cId="2202463784" sldId="265"/>
            <ac:grpSpMk id="10" creationId="{E799C3D5-7D55-4046-808C-F290F456D6EF}"/>
          </ac:grpSpMkLst>
        </pc:grpChg>
      </pc:sldChg>
      <pc:sldChg chg="addSp modSp mod ord setBg modNotesTx">
        <pc:chgData name="Grindstaff, Taylor Mcdougal" userId="7b3c3ea4-546a-40f0-9c82-74c483812803" providerId="ADAL" clId="{44CF4643-15ED-AB4F-A93A-F93797275D02}" dt="2022-02-07T15:57:51.913" v="1970" actId="1076"/>
        <pc:sldMkLst>
          <pc:docMk/>
          <pc:sldMk cId="487814367" sldId="266"/>
        </pc:sldMkLst>
        <pc:spChg chg="mod ord">
          <ac:chgData name="Grindstaff, Taylor Mcdougal" userId="7b3c3ea4-546a-40f0-9c82-74c483812803" providerId="ADAL" clId="{44CF4643-15ED-AB4F-A93A-F93797275D02}" dt="2022-02-07T15:54:21.629" v="1966" actId="20577"/>
          <ac:spMkLst>
            <pc:docMk/>
            <pc:sldMk cId="487814367" sldId="266"/>
            <ac:spMk id="3" creationId="{D13240ED-6875-4251-941D-C1621AB89981}"/>
          </ac:spMkLst>
        </pc:spChg>
        <pc:spChg chg="mod">
          <ac:chgData name="Grindstaff, Taylor Mcdougal" userId="7b3c3ea4-546a-40f0-9c82-74c483812803" providerId="ADAL" clId="{44CF4643-15ED-AB4F-A93A-F93797275D02}" dt="2022-02-01T21:40:37.487" v="1648" actId="27636"/>
          <ac:spMkLst>
            <pc:docMk/>
            <pc:sldMk cId="487814367" sldId="266"/>
            <ac:spMk id="5" creationId="{E2827361-B851-8343-9DE6-8BCF35765283}"/>
          </ac:spMkLst>
        </pc:spChg>
        <pc:spChg chg="add">
          <ac:chgData name="Grindstaff, Taylor Mcdougal" userId="7b3c3ea4-546a-40f0-9c82-74c483812803" providerId="ADAL" clId="{44CF4643-15ED-AB4F-A93A-F93797275D02}" dt="2022-02-01T21:40:37.481" v="1647" actId="26606"/>
          <ac:spMkLst>
            <pc:docMk/>
            <pc:sldMk cId="487814367" sldId="266"/>
            <ac:spMk id="10" creationId="{5118BA95-03E7-41B7-B442-0AF8C0A7FF68}"/>
          </ac:spMkLst>
        </pc:spChg>
        <pc:spChg chg="add">
          <ac:chgData name="Grindstaff, Taylor Mcdougal" userId="7b3c3ea4-546a-40f0-9c82-74c483812803" providerId="ADAL" clId="{44CF4643-15ED-AB4F-A93A-F93797275D02}" dt="2022-02-01T21:40:37.481" v="1647" actId="26606"/>
          <ac:spMkLst>
            <pc:docMk/>
            <pc:sldMk cId="487814367" sldId="266"/>
            <ac:spMk id="16" creationId="{AD9B3EAD-A2B3-42C4-927C-3455E3E69EE6}"/>
          </ac:spMkLst>
        </pc:spChg>
        <pc:grpChg chg="add">
          <ac:chgData name="Grindstaff, Taylor Mcdougal" userId="7b3c3ea4-546a-40f0-9c82-74c483812803" providerId="ADAL" clId="{44CF4643-15ED-AB4F-A93A-F93797275D02}" dt="2022-02-01T21:40:37.481" v="1647" actId="26606"/>
          <ac:grpSpMkLst>
            <pc:docMk/>
            <pc:sldMk cId="487814367" sldId="266"/>
            <ac:grpSpMk id="12" creationId="{E799C3D5-7D55-4046-808C-F290F456D6EF}"/>
          </ac:grpSpMkLst>
        </pc:grpChg>
      </pc:sldChg>
      <pc:sldChg chg="addSp delSp modSp mod setBg">
        <pc:chgData name="Grindstaff, Taylor Mcdougal" userId="7b3c3ea4-546a-40f0-9c82-74c483812803" providerId="ADAL" clId="{44CF4643-15ED-AB4F-A93A-F93797275D02}" dt="2022-02-07T16:01:12.440" v="1985" actId="22"/>
        <pc:sldMkLst>
          <pc:docMk/>
          <pc:sldMk cId="2055721820" sldId="267"/>
        </pc:sldMkLst>
        <pc:spChg chg="del">
          <ac:chgData name="Grindstaff, Taylor Mcdougal" userId="7b3c3ea4-546a-40f0-9c82-74c483812803" providerId="ADAL" clId="{44CF4643-15ED-AB4F-A93A-F93797275D02}" dt="2022-02-07T15:59:37.868" v="1971" actId="22"/>
          <ac:spMkLst>
            <pc:docMk/>
            <pc:sldMk cId="2055721820" sldId="267"/>
            <ac:spMk id="2" creationId="{AD9CF15F-9EE8-44CF-BC49-238FE6E0E2EA}"/>
          </ac:spMkLst>
        </pc:spChg>
        <pc:spChg chg="mod ord">
          <ac:chgData name="Grindstaff, Taylor Mcdougal" userId="7b3c3ea4-546a-40f0-9c82-74c483812803" providerId="ADAL" clId="{44CF4643-15ED-AB4F-A93A-F93797275D02}" dt="2022-02-07T16:01:12.440" v="1985" actId="22"/>
          <ac:spMkLst>
            <pc:docMk/>
            <pc:sldMk cId="2055721820" sldId="267"/>
            <ac:spMk id="3" creationId="{7E3B68B1-2387-4A26-A266-C8DC6F8719A4}"/>
          </ac:spMkLst>
        </pc:spChg>
        <pc:spChg chg="add mod">
          <ac:chgData name="Grindstaff, Taylor Mcdougal" userId="7b3c3ea4-546a-40f0-9c82-74c483812803" providerId="ADAL" clId="{44CF4643-15ED-AB4F-A93A-F93797275D02}" dt="2022-02-07T16:00:43.741" v="1983" actId="20577"/>
          <ac:spMkLst>
            <pc:docMk/>
            <pc:sldMk cId="2055721820" sldId="267"/>
            <ac:spMk id="6" creationId="{AEA064B1-B352-6046-A9D2-DE223FF88530}"/>
          </ac:spMkLst>
        </pc:spChg>
        <pc:spChg chg="add">
          <ac:chgData name="Grindstaff, Taylor Mcdougal" userId="7b3c3ea4-546a-40f0-9c82-74c483812803" providerId="ADAL" clId="{44CF4643-15ED-AB4F-A93A-F93797275D02}" dt="2022-02-07T16:00:27.369" v="1972" actId="26606"/>
          <ac:spMkLst>
            <pc:docMk/>
            <pc:sldMk cId="2055721820" sldId="267"/>
            <ac:spMk id="11" creationId="{5118BA95-03E7-41B7-B442-0AF8C0A7FF68}"/>
          </ac:spMkLst>
        </pc:spChg>
        <pc:spChg chg="add">
          <ac:chgData name="Grindstaff, Taylor Mcdougal" userId="7b3c3ea4-546a-40f0-9c82-74c483812803" providerId="ADAL" clId="{44CF4643-15ED-AB4F-A93A-F93797275D02}" dt="2022-02-07T16:00:27.369" v="1972" actId="26606"/>
          <ac:spMkLst>
            <pc:docMk/>
            <pc:sldMk cId="2055721820" sldId="267"/>
            <ac:spMk id="17" creationId="{AD9B3EAD-A2B3-42C4-927C-3455E3E69EE6}"/>
          </ac:spMkLst>
        </pc:spChg>
        <pc:grpChg chg="add">
          <ac:chgData name="Grindstaff, Taylor Mcdougal" userId="7b3c3ea4-546a-40f0-9c82-74c483812803" providerId="ADAL" clId="{44CF4643-15ED-AB4F-A93A-F93797275D02}" dt="2022-02-07T16:00:27.369" v="1972" actId="26606"/>
          <ac:grpSpMkLst>
            <pc:docMk/>
            <pc:sldMk cId="2055721820" sldId="267"/>
            <ac:grpSpMk id="13" creationId="{E799C3D5-7D55-4046-808C-F290F456D6EF}"/>
          </ac:grpSpMkLst>
        </pc:grpChg>
      </pc:sldChg>
    </pc:docChg>
  </pc:docChgLst>
  <pc:docChgLst>
    <pc:chgData name="Womble, Sarah" userId="S::sasar@ad.unc.edu::bf2b261f-d869-4c10-b50d-e954c936a115" providerId="AD" clId="Web-{0E7962C2-21B0-1873-9F53-C113BBB7BAC1}"/>
    <pc:docChg chg="addSld modSld sldOrd">
      <pc:chgData name="Womble, Sarah" userId="S::sasar@ad.unc.edu::bf2b261f-d869-4c10-b50d-e954c936a115" providerId="AD" clId="Web-{0E7962C2-21B0-1873-9F53-C113BBB7BAC1}" dt="2022-03-16T12:49:28.579" v="525"/>
      <pc:docMkLst>
        <pc:docMk/>
      </pc:docMkLst>
      <pc:sldChg chg="ord">
        <pc:chgData name="Womble, Sarah" userId="S::sasar@ad.unc.edu::bf2b261f-d869-4c10-b50d-e954c936a115" providerId="AD" clId="Web-{0E7962C2-21B0-1873-9F53-C113BBB7BAC1}" dt="2022-03-15T14:19:49.297" v="0"/>
        <pc:sldMkLst>
          <pc:docMk/>
          <pc:sldMk cId="995500113" sldId="259"/>
        </pc:sldMkLst>
      </pc:sldChg>
      <pc:sldChg chg="addSp delSp modSp new ord">
        <pc:chgData name="Womble, Sarah" userId="S::sasar@ad.unc.edu::bf2b261f-d869-4c10-b50d-e954c936a115" providerId="AD" clId="Web-{0E7962C2-21B0-1873-9F53-C113BBB7BAC1}" dt="2022-03-16T12:32:24.139" v="158"/>
        <pc:sldMkLst>
          <pc:docMk/>
          <pc:sldMk cId="3788151151" sldId="274"/>
        </pc:sldMkLst>
        <pc:spChg chg="mod">
          <ac:chgData name="Womble, Sarah" userId="S::sasar@ad.unc.edu::bf2b261f-d869-4c10-b50d-e954c936a115" providerId="AD" clId="Web-{0E7962C2-21B0-1873-9F53-C113BBB7BAC1}" dt="2022-03-16T12:00:57.238" v="39" actId="20577"/>
          <ac:spMkLst>
            <pc:docMk/>
            <pc:sldMk cId="3788151151" sldId="274"/>
            <ac:spMk id="2" creationId="{56338AD8-5F3E-420B-A521-EB8E0535C622}"/>
          </ac:spMkLst>
        </pc:spChg>
        <pc:spChg chg="del">
          <ac:chgData name="Womble, Sarah" userId="S::sasar@ad.unc.edu::bf2b261f-d869-4c10-b50d-e954c936a115" providerId="AD" clId="Web-{0E7962C2-21B0-1873-9F53-C113BBB7BAC1}" dt="2022-03-16T12:00:59.582" v="40"/>
          <ac:spMkLst>
            <pc:docMk/>
            <pc:sldMk cId="3788151151" sldId="274"/>
            <ac:spMk id="3" creationId="{0738FD1A-2B52-4071-ABDA-1EFDD7869121}"/>
          </ac:spMkLst>
        </pc:spChg>
        <pc:spChg chg="add mod">
          <ac:chgData name="Womble, Sarah" userId="S::sasar@ad.unc.edu::bf2b261f-d869-4c10-b50d-e954c936a115" providerId="AD" clId="Web-{0E7962C2-21B0-1873-9F53-C113BBB7BAC1}" dt="2022-03-16T12:02:03.008" v="59" actId="14100"/>
          <ac:spMkLst>
            <pc:docMk/>
            <pc:sldMk cId="3788151151" sldId="274"/>
            <ac:spMk id="6" creationId="{0C98C818-553A-4B51-AA5C-9359059A5828}"/>
          </ac:spMkLst>
        </pc:spChg>
        <pc:spChg chg="add mod">
          <ac:chgData name="Womble, Sarah" userId="S::sasar@ad.unc.edu::bf2b261f-d869-4c10-b50d-e954c936a115" providerId="AD" clId="Web-{0E7962C2-21B0-1873-9F53-C113BBB7BAC1}" dt="2022-03-16T12:21:50.474" v="97" actId="1076"/>
          <ac:spMkLst>
            <pc:docMk/>
            <pc:sldMk cId="3788151151" sldId="274"/>
            <ac:spMk id="12" creationId="{B12B174E-A419-4AE1-B380-5137B38E5F0B}"/>
          </ac:spMkLst>
        </pc:spChg>
        <pc:spChg chg="add del mod">
          <ac:chgData name="Womble, Sarah" userId="S::sasar@ad.unc.edu::bf2b261f-d869-4c10-b50d-e954c936a115" providerId="AD" clId="Web-{0E7962C2-21B0-1873-9F53-C113BBB7BAC1}" dt="2022-03-16T12:29:22.580" v="157"/>
          <ac:spMkLst>
            <pc:docMk/>
            <pc:sldMk cId="3788151151" sldId="274"/>
            <ac:spMk id="16" creationId="{82531F22-0594-4F9F-A188-93D9F83B272A}"/>
          </ac:spMkLst>
        </pc:spChg>
        <pc:spChg chg="add mod">
          <ac:chgData name="Womble, Sarah" userId="S::sasar@ad.unc.edu::bf2b261f-d869-4c10-b50d-e954c936a115" providerId="AD" clId="Web-{0E7962C2-21B0-1873-9F53-C113BBB7BAC1}" dt="2022-03-16T12:28:48.141" v="150" actId="14100"/>
          <ac:spMkLst>
            <pc:docMk/>
            <pc:sldMk cId="3788151151" sldId="274"/>
            <ac:spMk id="17" creationId="{E5150A55-E012-4BA6-9A7A-8956433AFA71}"/>
          </ac:spMkLst>
        </pc:spChg>
        <pc:spChg chg="add mod">
          <ac:chgData name="Womble, Sarah" userId="S::sasar@ad.unc.edu::bf2b261f-d869-4c10-b50d-e954c936a115" providerId="AD" clId="Web-{0E7962C2-21B0-1873-9F53-C113BBB7BAC1}" dt="2022-03-16T12:29:05.267" v="153" actId="1076"/>
          <ac:spMkLst>
            <pc:docMk/>
            <pc:sldMk cId="3788151151" sldId="274"/>
            <ac:spMk id="18" creationId="{11CF4DC3-D78D-4C5A-A1A2-776963717753}"/>
          </ac:spMkLst>
        </pc:spChg>
        <pc:graphicFrameChg chg="add mod ord modGraphic">
          <ac:chgData name="Womble, Sarah" userId="S::sasar@ad.unc.edu::bf2b261f-d869-4c10-b50d-e954c936a115" providerId="AD" clId="Web-{0E7962C2-21B0-1873-9F53-C113BBB7BAC1}" dt="2022-03-16T12:01:42.725" v="46"/>
          <ac:graphicFrameMkLst>
            <pc:docMk/>
            <pc:sldMk cId="3788151151" sldId="274"/>
            <ac:graphicFrameMk id="5" creationId="{7B7C11E5-578F-4FC1-80BA-588088C8CAC8}"/>
          </ac:graphicFrameMkLst>
        </pc:graphicFrameChg>
        <pc:picChg chg="add del mod">
          <ac:chgData name="Womble, Sarah" userId="S::sasar@ad.unc.edu::bf2b261f-d869-4c10-b50d-e954c936a115" providerId="AD" clId="Web-{0E7962C2-21B0-1873-9F53-C113BBB7BAC1}" dt="2022-03-16T12:19:39.606" v="71"/>
          <ac:picMkLst>
            <pc:docMk/>
            <pc:sldMk cId="3788151151" sldId="274"/>
            <ac:picMk id="7" creationId="{6408E200-2253-4CCB-B1CB-FF02CBF8BD1D}"/>
          </ac:picMkLst>
        </pc:picChg>
        <pc:picChg chg="add del mod">
          <ac:chgData name="Womble, Sarah" userId="S::sasar@ad.unc.edu::bf2b261f-d869-4c10-b50d-e954c936a115" providerId="AD" clId="Web-{0E7962C2-21B0-1873-9F53-C113BBB7BAC1}" dt="2022-03-16T12:14:33.243" v="65"/>
          <ac:picMkLst>
            <pc:docMk/>
            <pc:sldMk cId="3788151151" sldId="274"/>
            <ac:picMk id="8" creationId="{29904B49-B2B6-47CE-8F9B-6410CE102733}"/>
          </ac:picMkLst>
        </pc:picChg>
        <pc:picChg chg="add del mod">
          <ac:chgData name="Womble, Sarah" userId="S::sasar@ad.unc.edu::bf2b261f-d869-4c10-b50d-e954c936a115" providerId="AD" clId="Web-{0E7962C2-21B0-1873-9F53-C113BBB7BAC1}" dt="2022-03-16T12:25:55.583" v="117"/>
          <ac:picMkLst>
            <pc:docMk/>
            <pc:sldMk cId="3788151151" sldId="274"/>
            <ac:picMk id="9" creationId="{C00624D2-E6EE-4F76-9915-6D485FFC0369}"/>
          </ac:picMkLst>
        </pc:picChg>
        <pc:picChg chg="add mod">
          <ac:chgData name="Womble, Sarah" userId="S::sasar@ad.unc.edu::bf2b261f-d869-4c10-b50d-e954c936a115" providerId="AD" clId="Web-{0E7962C2-21B0-1873-9F53-C113BBB7BAC1}" dt="2022-03-16T12:29:00.267" v="152" actId="14100"/>
          <ac:picMkLst>
            <pc:docMk/>
            <pc:sldMk cId="3788151151" sldId="274"/>
            <ac:picMk id="10" creationId="{2029A59D-6151-4813-9CE6-5D23A466FA39}"/>
          </ac:picMkLst>
        </pc:picChg>
        <pc:picChg chg="add mod">
          <ac:chgData name="Womble, Sarah" userId="S::sasar@ad.unc.edu::bf2b261f-d869-4c10-b50d-e954c936a115" providerId="AD" clId="Web-{0E7962C2-21B0-1873-9F53-C113BBB7BAC1}" dt="2022-03-16T12:20:02.373" v="73" actId="1076"/>
          <ac:picMkLst>
            <pc:docMk/>
            <pc:sldMk cId="3788151151" sldId="274"/>
            <ac:picMk id="11" creationId="{68579551-801A-467D-8F2F-08545B0453CB}"/>
          </ac:picMkLst>
        </pc:picChg>
        <pc:picChg chg="add mod">
          <ac:chgData name="Womble, Sarah" userId="S::sasar@ad.unc.edu::bf2b261f-d869-4c10-b50d-e954c936a115" providerId="AD" clId="Web-{0E7962C2-21B0-1873-9F53-C113BBB7BAC1}" dt="2022-03-16T12:29:11.470" v="154" actId="1076"/>
          <ac:picMkLst>
            <pc:docMk/>
            <pc:sldMk cId="3788151151" sldId="274"/>
            <ac:picMk id="13" creationId="{C0FF2A55-8B7C-4FAF-92CD-304B2DA04EBE}"/>
          </ac:picMkLst>
        </pc:picChg>
        <pc:picChg chg="add del mod">
          <ac:chgData name="Womble, Sarah" userId="S::sasar@ad.unc.edu::bf2b261f-d869-4c10-b50d-e954c936a115" providerId="AD" clId="Web-{0E7962C2-21B0-1873-9F53-C113BBB7BAC1}" dt="2022-03-16T12:29:18.986" v="156"/>
          <ac:picMkLst>
            <pc:docMk/>
            <pc:sldMk cId="3788151151" sldId="274"/>
            <ac:picMk id="14" creationId="{3EB78515-1DA5-4297-AF33-BA10A963FCF6}"/>
          </ac:picMkLst>
        </pc:picChg>
        <pc:picChg chg="add del mod">
          <ac:chgData name="Womble, Sarah" userId="S::sasar@ad.unc.edu::bf2b261f-d869-4c10-b50d-e954c936a115" providerId="AD" clId="Web-{0E7962C2-21B0-1873-9F53-C113BBB7BAC1}" dt="2022-03-16T12:29:15.158" v="155"/>
          <ac:picMkLst>
            <pc:docMk/>
            <pc:sldMk cId="3788151151" sldId="274"/>
            <ac:picMk id="15" creationId="{9E8B100A-4F67-479B-9902-8E5B9FB06E63}"/>
          </ac:picMkLst>
        </pc:picChg>
      </pc:sldChg>
      <pc:sldChg chg="addSp modSp new mod setBg">
        <pc:chgData name="Womble, Sarah" userId="S::sasar@ad.unc.edu::bf2b261f-d869-4c10-b50d-e954c936a115" providerId="AD" clId="Web-{0E7962C2-21B0-1873-9F53-C113BBB7BAC1}" dt="2022-03-16T12:49:28.579" v="525"/>
        <pc:sldMkLst>
          <pc:docMk/>
          <pc:sldMk cId="2559082019" sldId="275"/>
        </pc:sldMkLst>
        <pc:spChg chg="mod">
          <ac:chgData name="Womble, Sarah" userId="S::sasar@ad.unc.edu::bf2b261f-d869-4c10-b50d-e954c936a115" providerId="AD" clId="Web-{0E7962C2-21B0-1873-9F53-C113BBB7BAC1}" dt="2022-03-16T12:46:26.911" v="512"/>
          <ac:spMkLst>
            <pc:docMk/>
            <pc:sldMk cId="2559082019" sldId="275"/>
            <ac:spMk id="2" creationId="{4CC9C4A0-B9AA-439D-9068-5C659ADBAB49}"/>
          </ac:spMkLst>
        </pc:spChg>
        <pc:spChg chg="mod">
          <ac:chgData name="Womble, Sarah" userId="S::sasar@ad.unc.edu::bf2b261f-d869-4c10-b50d-e954c936a115" providerId="AD" clId="Web-{0E7962C2-21B0-1873-9F53-C113BBB7BAC1}" dt="2022-03-16T12:49:24.954" v="518" actId="20577"/>
          <ac:spMkLst>
            <pc:docMk/>
            <pc:sldMk cId="2559082019" sldId="275"/>
            <ac:spMk id="3" creationId="{9254F2F9-A52D-406B-9657-18EE5953F8B3}"/>
          </ac:spMkLst>
        </pc:spChg>
        <pc:spChg chg="add">
          <ac:chgData name="Womble, Sarah" userId="S::sasar@ad.unc.edu::bf2b261f-d869-4c10-b50d-e954c936a115" providerId="AD" clId="Web-{0E7962C2-21B0-1873-9F53-C113BBB7BAC1}" dt="2022-03-16T12:46:26.911" v="512"/>
          <ac:spMkLst>
            <pc:docMk/>
            <pc:sldMk cId="2559082019" sldId="275"/>
            <ac:spMk id="9" creationId="{B16070FD-9EB8-4AC8-A8E2-267228385B79}"/>
          </ac:spMkLst>
        </pc:spChg>
        <pc:graphicFrameChg chg="add mod modGraphic">
          <ac:chgData name="Womble, Sarah" userId="S::sasar@ad.unc.edu::bf2b261f-d869-4c10-b50d-e954c936a115" providerId="AD" clId="Web-{0E7962C2-21B0-1873-9F53-C113BBB7BAC1}" dt="2022-03-16T12:49:28.579" v="525"/>
          <ac:graphicFrameMkLst>
            <pc:docMk/>
            <pc:sldMk cId="2559082019" sldId="275"/>
            <ac:graphicFrameMk id="4" creationId="{D277EBC7-AF0F-45DD-9AFD-E05B294C2F48}"/>
          </ac:graphicFrameMkLst>
        </pc:graphicFrameChg>
      </pc:sldChg>
    </pc:docChg>
  </pc:docChgLst>
</pc:chgInfo>
</file>

<file path=ppt/diagrams/_rels/drawing2.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7.xml.rels><?xml version="1.0" encoding="UTF-8" standalone="yes"?>
<Relationships xmlns="http://schemas.openxmlformats.org/package/2006/relationships"><Relationship Id="rId1" Type="http://schemas.openxmlformats.org/officeDocument/2006/relationships/image" Target="../media/image1.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9D25601-173C-48AC-9324-F3BD0FCDD4F4}"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FF6C904D-6F32-488E-84EF-E815ACA868FC}">
      <dgm:prSet/>
      <dgm:spPr/>
      <dgm:t>
        <a:bodyPr/>
        <a:lstStyle/>
        <a:p>
          <a:r>
            <a:rPr lang="en-US"/>
            <a:t>&lt;1980 </a:t>
          </a:r>
        </a:p>
      </dgm:t>
    </dgm:pt>
    <dgm:pt modelId="{F4CA83AD-EFF1-437A-A2BA-3D4F8D1A05E5}" type="parTrans" cxnId="{DCCD038E-2AA6-4078-96AD-2BD9990068ED}">
      <dgm:prSet/>
      <dgm:spPr/>
      <dgm:t>
        <a:bodyPr/>
        <a:lstStyle/>
        <a:p>
          <a:endParaRPr lang="en-US"/>
        </a:p>
      </dgm:t>
    </dgm:pt>
    <dgm:pt modelId="{ECD37CB0-159D-413D-AD6F-A2D2AD4842FC}" type="sibTrans" cxnId="{DCCD038E-2AA6-4078-96AD-2BD9990068ED}">
      <dgm:prSet/>
      <dgm:spPr/>
      <dgm:t>
        <a:bodyPr/>
        <a:lstStyle/>
        <a:p>
          <a:endParaRPr lang="en-US"/>
        </a:p>
      </dgm:t>
    </dgm:pt>
    <dgm:pt modelId="{4890A9C6-B83E-463F-9546-345359ABEADD}">
      <dgm:prSet/>
      <dgm:spPr/>
      <dgm:t>
        <a:bodyPr/>
        <a:lstStyle/>
        <a:p>
          <a:r>
            <a:rPr lang="en-US"/>
            <a:t>Shell Shock</a:t>
          </a:r>
        </a:p>
      </dgm:t>
    </dgm:pt>
    <dgm:pt modelId="{FB465FB7-7ED8-46E9-AB0B-885325310AF7}" type="parTrans" cxnId="{430081D2-053D-44D4-AB45-C4E4F0EA791D}">
      <dgm:prSet/>
      <dgm:spPr/>
      <dgm:t>
        <a:bodyPr/>
        <a:lstStyle/>
        <a:p>
          <a:endParaRPr lang="en-US"/>
        </a:p>
      </dgm:t>
    </dgm:pt>
    <dgm:pt modelId="{CC93402A-B769-448F-956C-F2754BAEF672}" type="sibTrans" cxnId="{430081D2-053D-44D4-AB45-C4E4F0EA791D}">
      <dgm:prSet/>
      <dgm:spPr/>
      <dgm:t>
        <a:bodyPr/>
        <a:lstStyle/>
        <a:p>
          <a:endParaRPr lang="en-US"/>
        </a:p>
      </dgm:t>
    </dgm:pt>
    <dgm:pt modelId="{66B37DF8-7673-43B5-9E04-3462FBE74E43}">
      <dgm:prSet/>
      <dgm:spPr/>
      <dgm:t>
        <a:bodyPr/>
        <a:lstStyle/>
        <a:p>
          <a:r>
            <a:rPr lang="en-US"/>
            <a:t>Combat Fatigue</a:t>
          </a:r>
        </a:p>
      </dgm:t>
    </dgm:pt>
    <dgm:pt modelId="{471FA48D-8C5E-4497-9991-A29C6042C0D6}" type="parTrans" cxnId="{C7CB02FE-A6E9-4983-860F-582787A6E278}">
      <dgm:prSet/>
      <dgm:spPr/>
      <dgm:t>
        <a:bodyPr/>
        <a:lstStyle/>
        <a:p>
          <a:endParaRPr lang="en-US"/>
        </a:p>
      </dgm:t>
    </dgm:pt>
    <dgm:pt modelId="{B92F634B-4104-467A-A9FC-9061B9C055E7}" type="sibTrans" cxnId="{C7CB02FE-A6E9-4983-860F-582787A6E278}">
      <dgm:prSet/>
      <dgm:spPr/>
      <dgm:t>
        <a:bodyPr/>
        <a:lstStyle/>
        <a:p>
          <a:endParaRPr lang="en-US"/>
        </a:p>
      </dgm:t>
    </dgm:pt>
    <dgm:pt modelId="{7532DCB3-3357-4772-8D0B-23073867747E}">
      <dgm:prSet/>
      <dgm:spPr/>
      <dgm:t>
        <a:bodyPr/>
        <a:lstStyle/>
        <a:p>
          <a:r>
            <a:rPr lang="en-US"/>
            <a:t>&gt;1980</a:t>
          </a:r>
        </a:p>
      </dgm:t>
    </dgm:pt>
    <dgm:pt modelId="{C10A7518-084C-4683-8E76-4EAE99CAAD81}" type="parTrans" cxnId="{4C1DF681-549E-48ED-8337-2EBDAD751C79}">
      <dgm:prSet/>
      <dgm:spPr/>
      <dgm:t>
        <a:bodyPr/>
        <a:lstStyle/>
        <a:p>
          <a:endParaRPr lang="en-US"/>
        </a:p>
      </dgm:t>
    </dgm:pt>
    <dgm:pt modelId="{5ABD5405-1A2F-4AB2-9B4F-C052E09F010B}" type="sibTrans" cxnId="{4C1DF681-549E-48ED-8337-2EBDAD751C79}">
      <dgm:prSet/>
      <dgm:spPr/>
      <dgm:t>
        <a:bodyPr/>
        <a:lstStyle/>
        <a:p>
          <a:endParaRPr lang="en-US"/>
        </a:p>
      </dgm:t>
    </dgm:pt>
    <dgm:pt modelId="{86C7DDCD-5429-43F1-8197-0061135B74AF}">
      <dgm:prSet/>
      <dgm:spPr/>
      <dgm:t>
        <a:bodyPr/>
        <a:lstStyle/>
        <a:p>
          <a:r>
            <a:rPr lang="en-US"/>
            <a:t>DSM-3 introduces Post Traumatic Stress Syndrom as a psychiatric disorder</a:t>
          </a:r>
        </a:p>
      </dgm:t>
    </dgm:pt>
    <dgm:pt modelId="{897EB6C2-D421-4195-B410-56B9C20521C7}" type="parTrans" cxnId="{61BC8095-37C3-4D93-A8C7-D2FFF1117D6A}">
      <dgm:prSet/>
      <dgm:spPr/>
      <dgm:t>
        <a:bodyPr/>
        <a:lstStyle/>
        <a:p>
          <a:endParaRPr lang="en-US"/>
        </a:p>
      </dgm:t>
    </dgm:pt>
    <dgm:pt modelId="{10E06168-6E04-4E77-9080-0648A36D6B36}" type="sibTrans" cxnId="{61BC8095-37C3-4D93-A8C7-D2FFF1117D6A}">
      <dgm:prSet/>
      <dgm:spPr/>
      <dgm:t>
        <a:bodyPr/>
        <a:lstStyle/>
        <a:p>
          <a:endParaRPr lang="en-US"/>
        </a:p>
      </dgm:t>
    </dgm:pt>
    <dgm:pt modelId="{6E716D9A-0541-4F36-BCA3-87B83BED14BC}">
      <dgm:prSet/>
      <dgm:spPr/>
      <dgm:t>
        <a:bodyPr/>
        <a:lstStyle/>
        <a:p>
          <a:r>
            <a:rPr lang="en-US"/>
            <a:t>Pronouncement that traumatic events were the cause of a person’s symptoms rather than an “inherent weakness of the individual.”</a:t>
          </a:r>
        </a:p>
      </dgm:t>
    </dgm:pt>
    <dgm:pt modelId="{A9082F23-31A6-4B2E-B835-EBF7E9F31E55}" type="parTrans" cxnId="{7546C397-A05E-4832-B4F0-930155B707EE}">
      <dgm:prSet/>
      <dgm:spPr/>
      <dgm:t>
        <a:bodyPr/>
        <a:lstStyle/>
        <a:p>
          <a:endParaRPr lang="en-US"/>
        </a:p>
      </dgm:t>
    </dgm:pt>
    <dgm:pt modelId="{7349BD1E-DEAB-4052-BE11-5EAA0951CFFA}" type="sibTrans" cxnId="{7546C397-A05E-4832-B4F0-930155B707EE}">
      <dgm:prSet/>
      <dgm:spPr/>
      <dgm:t>
        <a:bodyPr/>
        <a:lstStyle/>
        <a:p>
          <a:endParaRPr lang="en-US"/>
        </a:p>
      </dgm:t>
    </dgm:pt>
    <dgm:pt modelId="{AC5CADBE-300C-4A2A-AEEC-B10FE6AD4930}" type="pres">
      <dgm:prSet presAssocID="{C9D25601-173C-48AC-9324-F3BD0FCDD4F4}" presName="linear" presStyleCnt="0">
        <dgm:presLayoutVars>
          <dgm:animLvl val="lvl"/>
          <dgm:resizeHandles val="exact"/>
        </dgm:presLayoutVars>
      </dgm:prSet>
      <dgm:spPr/>
    </dgm:pt>
    <dgm:pt modelId="{66A466A2-CF66-420D-9890-91F5C0C5AFEA}" type="pres">
      <dgm:prSet presAssocID="{FF6C904D-6F32-488E-84EF-E815ACA868FC}" presName="parentText" presStyleLbl="node1" presStyleIdx="0" presStyleCnt="2">
        <dgm:presLayoutVars>
          <dgm:chMax val="0"/>
          <dgm:bulletEnabled val="1"/>
        </dgm:presLayoutVars>
      </dgm:prSet>
      <dgm:spPr/>
    </dgm:pt>
    <dgm:pt modelId="{3DBA25CE-743B-40B6-9110-6F9CEAEDB90D}" type="pres">
      <dgm:prSet presAssocID="{FF6C904D-6F32-488E-84EF-E815ACA868FC}" presName="childText" presStyleLbl="revTx" presStyleIdx="0" presStyleCnt="2">
        <dgm:presLayoutVars>
          <dgm:bulletEnabled val="1"/>
        </dgm:presLayoutVars>
      </dgm:prSet>
      <dgm:spPr/>
    </dgm:pt>
    <dgm:pt modelId="{B75590E6-AF60-4FF7-ABB3-667A905CF854}" type="pres">
      <dgm:prSet presAssocID="{7532DCB3-3357-4772-8D0B-23073867747E}" presName="parentText" presStyleLbl="node1" presStyleIdx="1" presStyleCnt="2">
        <dgm:presLayoutVars>
          <dgm:chMax val="0"/>
          <dgm:bulletEnabled val="1"/>
        </dgm:presLayoutVars>
      </dgm:prSet>
      <dgm:spPr/>
    </dgm:pt>
    <dgm:pt modelId="{BC3020B6-3407-43C1-8919-C9F6303AE9CB}" type="pres">
      <dgm:prSet presAssocID="{7532DCB3-3357-4772-8D0B-23073867747E}" presName="childText" presStyleLbl="revTx" presStyleIdx="1" presStyleCnt="2">
        <dgm:presLayoutVars>
          <dgm:bulletEnabled val="1"/>
        </dgm:presLayoutVars>
      </dgm:prSet>
      <dgm:spPr/>
    </dgm:pt>
  </dgm:ptLst>
  <dgm:cxnLst>
    <dgm:cxn modelId="{BF315200-FAC7-4433-B019-C0213915314D}" type="presOf" srcId="{66B37DF8-7673-43B5-9E04-3462FBE74E43}" destId="{3DBA25CE-743B-40B6-9110-6F9CEAEDB90D}" srcOrd="0" destOrd="1" presId="urn:microsoft.com/office/officeart/2005/8/layout/vList2"/>
    <dgm:cxn modelId="{D2F41A02-C668-43CF-805B-C1D3A8FB53F1}" type="presOf" srcId="{7532DCB3-3357-4772-8D0B-23073867747E}" destId="{B75590E6-AF60-4FF7-ABB3-667A905CF854}" srcOrd="0" destOrd="0" presId="urn:microsoft.com/office/officeart/2005/8/layout/vList2"/>
    <dgm:cxn modelId="{B1FF7A19-E8B4-4491-99CD-0489C6094A9B}" type="presOf" srcId="{4890A9C6-B83E-463F-9546-345359ABEADD}" destId="{3DBA25CE-743B-40B6-9110-6F9CEAEDB90D}" srcOrd="0" destOrd="0" presId="urn:microsoft.com/office/officeart/2005/8/layout/vList2"/>
    <dgm:cxn modelId="{AD997B72-3029-413C-A184-272DB65C1C7D}" type="presOf" srcId="{6E716D9A-0541-4F36-BCA3-87B83BED14BC}" destId="{BC3020B6-3407-43C1-8919-C9F6303AE9CB}" srcOrd="0" destOrd="1" presId="urn:microsoft.com/office/officeart/2005/8/layout/vList2"/>
    <dgm:cxn modelId="{9B74F777-AED4-4718-999C-395D89317FBE}" type="presOf" srcId="{86C7DDCD-5429-43F1-8197-0061135B74AF}" destId="{BC3020B6-3407-43C1-8919-C9F6303AE9CB}" srcOrd="0" destOrd="0" presId="urn:microsoft.com/office/officeart/2005/8/layout/vList2"/>
    <dgm:cxn modelId="{4C1DF681-549E-48ED-8337-2EBDAD751C79}" srcId="{C9D25601-173C-48AC-9324-F3BD0FCDD4F4}" destId="{7532DCB3-3357-4772-8D0B-23073867747E}" srcOrd="1" destOrd="0" parTransId="{C10A7518-084C-4683-8E76-4EAE99CAAD81}" sibTransId="{5ABD5405-1A2F-4AB2-9B4F-C052E09F010B}"/>
    <dgm:cxn modelId="{DCCD038E-2AA6-4078-96AD-2BD9990068ED}" srcId="{C9D25601-173C-48AC-9324-F3BD0FCDD4F4}" destId="{FF6C904D-6F32-488E-84EF-E815ACA868FC}" srcOrd="0" destOrd="0" parTransId="{F4CA83AD-EFF1-437A-A2BA-3D4F8D1A05E5}" sibTransId="{ECD37CB0-159D-413D-AD6F-A2D2AD4842FC}"/>
    <dgm:cxn modelId="{61BC8095-37C3-4D93-A8C7-D2FFF1117D6A}" srcId="{7532DCB3-3357-4772-8D0B-23073867747E}" destId="{86C7DDCD-5429-43F1-8197-0061135B74AF}" srcOrd="0" destOrd="0" parTransId="{897EB6C2-D421-4195-B410-56B9C20521C7}" sibTransId="{10E06168-6E04-4E77-9080-0648A36D6B36}"/>
    <dgm:cxn modelId="{7546C397-A05E-4832-B4F0-930155B707EE}" srcId="{86C7DDCD-5429-43F1-8197-0061135B74AF}" destId="{6E716D9A-0541-4F36-BCA3-87B83BED14BC}" srcOrd="0" destOrd="0" parTransId="{A9082F23-31A6-4B2E-B835-EBF7E9F31E55}" sibTransId="{7349BD1E-DEAB-4052-BE11-5EAA0951CFFA}"/>
    <dgm:cxn modelId="{CB707AD2-345A-41C2-B79C-0FE46427D841}" type="presOf" srcId="{C9D25601-173C-48AC-9324-F3BD0FCDD4F4}" destId="{AC5CADBE-300C-4A2A-AEEC-B10FE6AD4930}" srcOrd="0" destOrd="0" presId="urn:microsoft.com/office/officeart/2005/8/layout/vList2"/>
    <dgm:cxn modelId="{430081D2-053D-44D4-AB45-C4E4F0EA791D}" srcId="{FF6C904D-6F32-488E-84EF-E815ACA868FC}" destId="{4890A9C6-B83E-463F-9546-345359ABEADD}" srcOrd="0" destOrd="0" parTransId="{FB465FB7-7ED8-46E9-AB0B-885325310AF7}" sibTransId="{CC93402A-B769-448F-956C-F2754BAEF672}"/>
    <dgm:cxn modelId="{388325D9-A7F5-46E2-AD99-4DE83E758D8B}" type="presOf" srcId="{FF6C904D-6F32-488E-84EF-E815ACA868FC}" destId="{66A466A2-CF66-420D-9890-91F5C0C5AFEA}" srcOrd="0" destOrd="0" presId="urn:microsoft.com/office/officeart/2005/8/layout/vList2"/>
    <dgm:cxn modelId="{C7CB02FE-A6E9-4983-860F-582787A6E278}" srcId="{FF6C904D-6F32-488E-84EF-E815ACA868FC}" destId="{66B37DF8-7673-43B5-9E04-3462FBE74E43}" srcOrd="1" destOrd="0" parTransId="{471FA48D-8C5E-4497-9991-A29C6042C0D6}" sibTransId="{B92F634B-4104-467A-A9FC-9061B9C055E7}"/>
    <dgm:cxn modelId="{E8DEB635-1234-4220-BE08-2125FAF808DF}" type="presParOf" srcId="{AC5CADBE-300C-4A2A-AEEC-B10FE6AD4930}" destId="{66A466A2-CF66-420D-9890-91F5C0C5AFEA}" srcOrd="0" destOrd="0" presId="urn:microsoft.com/office/officeart/2005/8/layout/vList2"/>
    <dgm:cxn modelId="{1E368973-6706-4F86-8A5F-4F0B5616D21D}" type="presParOf" srcId="{AC5CADBE-300C-4A2A-AEEC-B10FE6AD4930}" destId="{3DBA25CE-743B-40B6-9110-6F9CEAEDB90D}" srcOrd="1" destOrd="0" presId="urn:microsoft.com/office/officeart/2005/8/layout/vList2"/>
    <dgm:cxn modelId="{D8E5DB71-C8B6-4557-92B5-1B319A1B3478}" type="presParOf" srcId="{AC5CADBE-300C-4A2A-AEEC-B10FE6AD4930}" destId="{B75590E6-AF60-4FF7-ABB3-667A905CF854}" srcOrd="2" destOrd="0" presId="urn:microsoft.com/office/officeart/2005/8/layout/vList2"/>
    <dgm:cxn modelId="{B6594480-3C73-412B-9E80-59300A215E58}" type="presParOf" srcId="{AC5CADBE-300C-4A2A-AEEC-B10FE6AD4930}" destId="{BC3020B6-3407-43C1-8919-C9F6303AE9CB}" srcOrd="3"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5F78E46-AD08-42C3-B7C1-1EC145BA70AA}" type="doc">
      <dgm:prSet loTypeId="urn:microsoft.com/office/officeart/2005/8/layout/vList2" loCatId="list" qsTypeId="urn:microsoft.com/office/officeart/2005/8/quickstyle/simple1" qsCatId="simple" csTypeId="urn:microsoft.com/office/officeart/2005/8/colors/accent1_3" csCatId="accent1" phldr="1"/>
      <dgm:spPr/>
      <dgm:t>
        <a:bodyPr/>
        <a:lstStyle/>
        <a:p>
          <a:endParaRPr lang="en-US"/>
        </a:p>
      </dgm:t>
    </dgm:pt>
    <dgm:pt modelId="{E75C7B3B-90F0-4199-9622-B84D51979C8B}">
      <dgm:prSet/>
      <dgm:spPr/>
      <dgm:t>
        <a:bodyPr/>
        <a:lstStyle/>
        <a:p>
          <a:r>
            <a:rPr lang="en-US"/>
            <a:t>For some populations, stigma is associated with hypnotherapy largely in part to its historical depiction in the media. Great care must be taken in the introduction of this technique as a potential intervention.</a:t>
          </a:r>
        </a:p>
      </dgm:t>
    </dgm:pt>
    <dgm:pt modelId="{994CFAB1-10B6-4015-B12C-0DB99186D0D9}" type="parTrans" cxnId="{828129EC-5F7B-412E-A81B-FAFCEF3B05EB}">
      <dgm:prSet/>
      <dgm:spPr/>
      <dgm:t>
        <a:bodyPr/>
        <a:lstStyle/>
        <a:p>
          <a:endParaRPr lang="en-US"/>
        </a:p>
      </dgm:t>
    </dgm:pt>
    <dgm:pt modelId="{C1261834-2472-476B-AFB7-B7DC528AFB22}" type="sibTrans" cxnId="{828129EC-5F7B-412E-A81B-FAFCEF3B05EB}">
      <dgm:prSet/>
      <dgm:spPr/>
      <dgm:t>
        <a:bodyPr/>
        <a:lstStyle/>
        <a:p>
          <a:endParaRPr lang="en-US"/>
        </a:p>
      </dgm:t>
    </dgm:pt>
    <dgm:pt modelId="{0CBDA536-71E6-4C63-8E9F-760A646BC1D0}">
      <dgm:prSet/>
      <dgm:spPr/>
      <dgm:t>
        <a:bodyPr/>
        <a:lstStyle/>
        <a:p>
          <a:r>
            <a:rPr lang="en-US"/>
            <a:t>It is important to clearly emphasize that hypnotherapy is not about losing control of one self, but about achieving clarity, calm, and focus. </a:t>
          </a:r>
        </a:p>
      </dgm:t>
    </dgm:pt>
    <dgm:pt modelId="{17D92AB5-F49D-4E7D-9FB0-C519EF82644C}" type="parTrans" cxnId="{17E5FBB9-B62D-4CDC-BBE5-1541CE81499B}">
      <dgm:prSet/>
      <dgm:spPr/>
      <dgm:t>
        <a:bodyPr/>
        <a:lstStyle/>
        <a:p>
          <a:endParaRPr lang="en-US"/>
        </a:p>
      </dgm:t>
    </dgm:pt>
    <dgm:pt modelId="{083CEDD9-1F68-4AD6-8983-B2C8261BD67A}" type="sibTrans" cxnId="{17E5FBB9-B62D-4CDC-BBE5-1541CE81499B}">
      <dgm:prSet/>
      <dgm:spPr/>
      <dgm:t>
        <a:bodyPr/>
        <a:lstStyle/>
        <a:p>
          <a:endParaRPr lang="en-US"/>
        </a:p>
      </dgm:t>
    </dgm:pt>
    <dgm:pt modelId="{90ACD59A-9EBA-4C8D-BB57-E3B16EE4353D}">
      <dgm:prSet/>
      <dgm:spPr/>
      <dgm:t>
        <a:bodyPr/>
        <a:lstStyle/>
        <a:p>
          <a:r>
            <a:rPr lang="en-US"/>
            <a:t>For specific populations, for example Veterans, hypnotherapy is avoided due to fear of losing control. Participating in treatment with closed eyes can also provoke anxiety and fear in individuals, especially individuals with trauma-related disorders. </a:t>
          </a:r>
        </a:p>
      </dgm:t>
    </dgm:pt>
    <dgm:pt modelId="{3CBEAF50-989F-4EDD-A907-CB55D4AB255E}" type="parTrans" cxnId="{64C68427-B87F-401B-BD4D-9E7B5ED7FBFC}">
      <dgm:prSet/>
      <dgm:spPr/>
      <dgm:t>
        <a:bodyPr/>
        <a:lstStyle/>
        <a:p>
          <a:endParaRPr lang="en-US"/>
        </a:p>
      </dgm:t>
    </dgm:pt>
    <dgm:pt modelId="{4DCEF08A-0C3A-4EB5-8EAB-0413B8751E31}" type="sibTrans" cxnId="{64C68427-B87F-401B-BD4D-9E7B5ED7FBFC}">
      <dgm:prSet/>
      <dgm:spPr/>
      <dgm:t>
        <a:bodyPr/>
        <a:lstStyle/>
        <a:p>
          <a:endParaRPr lang="en-US"/>
        </a:p>
      </dgm:t>
    </dgm:pt>
    <dgm:pt modelId="{B52CEE7E-66C2-4EBB-AABB-E702E997C8F0}">
      <dgm:prSet custT="1"/>
      <dgm:spPr/>
      <dgm:t>
        <a:bodyPr/>
        <a:lstStyle/>
        <a:p>
          <a:r>
            <a:rPr lang="en-US" sz="1600"/>
            <a:t>A growing field of research is being done currently about the use of "alert hypnosis" which allows the individual to reach the hypnotic state without closing one's eyes and also while participating in activities or completing tasks. </a:t>
          </a:r>
        </a:p>
      </dgm:t>
    </dgm:pt>
    <dgm:pt modelId="{E1298890-0702-4350-9CD7-94E7D5278F1E}" type="parTrans" cxnId="{F607AA0A-AF17-4AE5-A55B-1735E98EDC27}">
      <dgm:prSet/>
      <dgm:spPr/>
      <dgm:t>
        <a:bodyPr/>
        <a:lstStyle/>
        <a:p>
          <a:endParaRPr lang="en-US"/>
        </a:p>
      </dgm:t>
    </dgm:pt>
    <dgm:pt modelId="{D4A83CF1-5D5E-41B4-810A-99581A295382}" type="sibTrans" cxnId="{F607AA0A-AF17-4AE5-A55B-1735E98EDC27}">
      <dgm:prSet/>
      <dgm:spPr/>
      <dgm:t>
        <a:bodyPr/>
        <a:lstStyle/>
        <a:p>
          <a:endParaRPr lang="en-US"/>
        </a:p>
      </dgm:t>
    </dgm:pt>
    <dgm:pt modelId="{5E5DC22D-58F4-45B3-A6AF-371EE81EC789}" type="pres">
      <dgm:prSet presAssocID="{95F78E46-AD08-42C3-B7C1-1EC145BA70AA}" presName="linear" presStyleCnt="0">
        <dgm:presLayoutVars>
          <dgm:animLvl val="lvl"/>
          <dgm:resizeHandles val="exact"/>
        </dgm:presLayoutVars>
      </dgm:prSet>
      <dgm:spPr/>
    </dgm:pt>
    <dgm:pt modelId="{787BA12F-A137-4BFA-9AC3-D3B786525595}" type="pres">
      <dgm:prSet presAssocID="{E75C7B3B-90F0-4199-9622-B84D51979C8B}" presName="parentText" presStyleLbl="node1" presStyleIdx="0" presStyleCnt="3">
        <dgm:presLayoutVars>
          <dgm:chMax val="0"/>
          <dgm:bulletEnabled val="1"/>
        </dgm:presLayoutVars>
      </dgm:prSet>
      <dgm:spPr/>
    </dgm:pt>
    <dgm:pt modelId="{171CED50-2EC1-4C01-A2EB-7FAF7EC1979E}" type="pres">
      <dgm:prSet presAssocID="{C1261834-2472-476B-AFB7-B7DC528AFB22}" presName="spacer" presStyleCnt="0"/>
      <dgm:spPr/>
    </dgm:pt>
    <dgm:pt modelId="{230C0F7D-56B8-4F89-AA79-B961BEF9BF64}" type="pres">
      <dgm:prSet presAssocID="{0CBDA536-71E6-4C63-8E9F-760A646BC1D0}" presName="parentText" presStyleLbl="node1" presStyleIdx="1" presStyleCnt="3">
        <dgm:presLayoutVars>
          <dgm:chMax val="0"/>
          <dgm:bulletEnabled val="1"/>
        </dgm:presLayoutVars>
      </dgm:prSet>
      <dgm:spPr/>
    </dgm:pt>
    <dgm:pt modelId="{9FADB035-3166-43B9-8926-29D594B219C3}" type="pres">
      <dgm:prSet presAssocID="{083CEDD9-1F68-4AD6-8983-B2C8261BD67A}" presName="spacer" presStyleCnt="0"/>
      <dgm:spPr/>
    </dgm:pt>
    <dgm:pt modelId="{2621530F-0516-408E-BCC2-84A6EE1ED982}" type="pres">
      <dgm:prSet presAssocID="{90ACD59A-9EBA-4C8D-BB57-E3B16EE4353D}" presName="parentText" presStyleLbl="node1" presStyleIdx="2" presStyleCnt="3">
        <dgm:presLayoutVars>
          <dgm:chMax val="0"/>
          <dgm:bulletEnabled val="1"/>
        </dgm:presLayoutVars>
      </dgm:prSet>
      <dgm:spPr/>
    </dgm:pt>
    <dgm:pt modelId="{A01E7F72-E7E4-437D-BD2D-B01D660AC5AB}" type="pres">
      <dgm:prSet presAssocID="{90ACD59A-9EBA-4C8D-BB57-E3B16EE4353D}" presName="childText" presStyleLbl="revTx" presStyleIdx="0" presStyleCnt="1">
        <dgm:presLayoutVars>
          <dgm:bulletEnabled val="1"/>
        </dgm:presLayoutVars>
      </dgm:prSet>
      <dgm:spPr/>
    </dgm:pt>
  </dgm:ptLst>
  <dgm:cxnLst>
    <dgm:cxn modelId="{8E200103-FD6B-42E0-BBA0-46444F0BB26E}" type="presOf" srcId="{B52CEE7E-66C2-4EBB-AABB-E702E997C8F0}" destId="{A01E7F72-E7E4-437D-BD2D-B01D660AC5AB}" srcOrd="0" destOrd="0" presId="urn:microsoft.com/office/officeart/2005/8/layout/vList2"/>
    <dgm:cxn modelId="{F607AA0A-AF17-4AE5-A55B-1735E98EDC27}" srcId="{90ACD59A-9EBA-4C8D-BB57-E3B16EE4353D}" destId="{B52CEE7E-66C2-4EBB-AABB-E702E997C8F0}" srcOrd="0" destOrd="0" parTransId="{E1298890-0702-4350-9CD7-94E7D5278F1E}" sibTransId="{D4A83CF1-5D5E-41B4-810A-99581A295382}"/>
    <dgm:cxn modelId="{64C68427-B87F-401B-BD4D-9E7B5ED7FBFC}" srcId="{95F78E46-AD08-42C3-B7C1-1EC145BA70AA}" destId="{90ACD59A-9EBA-4C8D-BB57-E3B16EE4353D}" srcOrd="2" destOrd="0" parTransId="{3CBEAF50-989F-4EDD-A907-CB55D4AB255E}" sibTransId="{4DCEF08A-0C3A-4EB5-8EAB-0413B8751E31}"/>
    <dgm:cxn modelId="{8DF0026E-5789-4591-81F3-EE4DCF7E0390}" type="presOf" srcId="{0CBDA536-71E6-4C63-8E9F-760A646BC1D0}" destId="{230C0F7D-56B8-4F89-AA79-B961BEF9BF64}" srcOrd="0" destOrd="0" presId="urn:microsoft.com/office/officeart/2005/8/layout/vList2"/>
    <dgm:cxn modelId="{BDA4B3A2-7438-4CAB-A6C9-DCF3778F2D8B}" type="presOf" srcId="{95F78E46-AD08-42C3-B7C1-1EC145BA70AA}" destId="{5E5DC22D-58F4-45B3-A6AF-371EE81EC789}" srcOrd="0" destOrd="0" presId="urn:microsoft.com/office/officeart/2005/8/layout/vList2"/>
    <dgm:cxn modelId="{A88EC2A7-8DA8-463C-AD4D-E4FF74EC74E7}" type="presOf" srcId="{90ACD59A-9EBA-4C8D-BB57-E3B16EE4353D}" destId="{2621530F-0516-408E-BCC2-84A6EE1ED982}" srcOrd="0" destOrd="0" presId="urn:microsoft.com/office/officeart/2005/8/layout/vList2"/>
    <dgm:cxn modelId="{17E5FBB9-B62D-4CDC-BBE5-1541CE81499B}" srcId="{95F78E46-AD08-42C3-B7C1-1EC145BA70AA}" destId="{0CBDA536-71E6-4C63-8E9F-760A646BC1D0}" srcOrd="1" destOrd="0" parTransId="{17D92AB5-F49D-4E7D-9FB0-C519EF82644C}" sibTransId="{083CEDD9-1F68-4AD6-8983-B2C8261BD67A}"/>
    <dgm:cxn modelId="{152A32CB-3A8B-4142-8B0F-79631D226184}" type="presOf" srcId="{E75C7B3B-90F0-4199-9622-B84D51979C8B}" destId="{787BA12F-A137-4BFA-9AC3-D3B786525595}" srcOrd="0" destOrd="0" presId="urn:microsoft.com/office/officeart/2005/8/layout/vList2"/>
    <dgm:cxn modelId="{828129EC-5F7B-412E-A81B-FAFCEF3B05EB}" srcId="{95F78E46-AD08-42C3-B7C1-1EC145BA70AA}" destId="{E75C7B3B-90F0-4199-9622-B84D51979C8B}" srcOrd="0" destOrd="0" parTransId="{994CFAB1-10B6-4015-B12C-0DB99186D0D9}" sibTransId="{C1261834-2472-476B-AFB7-B7DC528AFB22}"/>
    <dgm:cxn modelId="{25EA348C-6AD4-4DE1-AAF5-65F7C4216F7C}" type="presParOf" srcId="{5E5DC22D-58F4-45B3-A6AF-371EE81EC789}" destId="{787BA12F-A137-4BFA-9AC3-D3B786525595}" srcOrd="0" destOrd="0" presId="urn:microsoft.com/office/officeart/2005/8/layout/vList2"/>
    <dgm:cxn modelId="{1982C80C-76A8-44ED-A71D-0D360D922DE2}" type="presParOf" srcId="{5E5DC22D-58F4-45B3-A6AF-371EE81EC789}" destId="{171CED50-2EC1-4C01-A2EB-7FAF7EC1979E}" srcOrd="1" destOrd="0" presId="urn:microsoft.com/office/officeart/2005/8/layout/vList2"/>
    <dgm:cxn modelId="{209DF8FC-7709-4021-BFBF-71A34B7B1E14}" type="presParOf" srcId="{5E5DC22D-58F4-45B3-A6AF-371EE81EC789}" destId="{230C0F7D-56B8-4F89-AA79-B961BEF9BF64}" srcOrd="2" destOrd="0" presId="urn:microsoft.com/office/officeart/2005/8/layout/vList2"/>
    <dgm:cxn modelId="{7EA52836-1E66-40F6-8B69-1E79145D2E19}" type="presParOf" srcId="{5E5DC22D-58F4-45B3-A6AF-371EE81EC789}" destId="{9FADB035-3166-43B9-8926-29D594B219C3}" srcOrd="3" destOrd="0" presId="urn:microsoft.com/office/officeart/2005/8/layout/vList2"/>
    <dgm:cxn modelId="{4D6B9C76-FA56-492C-B280-D0A432C8861C}" type="presParOf" srcId="{5E5DC22D-58F4-45B3-A6AF-371EE81EC789}" destId="{2621530F-0516-408E-BCC2-84A6EE1ED982}" srcOrd="4" destOrd="0" presId="urn:microsoft.com/office/officeart/2005/8/layout/vList2"/>
    <dgm:cxn modelId="{15AE2770-0DBA-4D09-8832-EE26A1DECEC0}" type="presParOf" srcId="{5E5DC22D-58F4-45B3-A6AF-371EE81EC789}" destId="{A01E7F72-E7E4-437D-BD2D-B01D660AC5AB}" srcOrd="5"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C89C2F6-8793-480E-A910-CF70B4B6F69A}" type="doc">
      <dgm:prSet loTypeId="urn:microsoft.com/office/officeart/2005/8/layout/process4" loCatId="process" qsTypeId="urn:microsoft.com/office/officeart/2005/8/quickstyle/simple1" qsCatId="simple" csTypeId="urn:microsoft.com/office/officeart/2005/8/colors/accent1_3" csCatId="accent1" phldr="1"/>
      <dgm:spPr/>
      <dgm:t>
        <a:bodyPr/>
        <a:lstStyle/>
        <a:p>
          <a:endParaRPr lang="en-US"/>
        </a:p>
      </dgm:t>
    </dgm:pt>
    <dgm:pt modelId="{2FFE4B2B-21C1-46F7-8A16-788A56169626}">
      <dgm:prSet/>
      <dgm:spPr/>
      <dgm:t>
        <a:bodyPr/>
        <a:lstStyle/>
        <a:p>
          <a:r>
            <a:rPr lang="en-US">
              <a:solidFill>
                <a:schemeClr val="tx1"/>
              </a:solidFill>
            </a:rPr>
            <a:t>Risks related to hypnosis are generally mild and pass quickly. However, on some rare occasions hypnotherapy can cause individuals to revisit a repressed memory or develop false memories of distress. This requires the hypnotherapist to be skilled in bringing the client to a state of alertness. </a:t>
          </a:r>
        </a:p>
      </dgm:t>
    </dgm:pt>
    <dgm:pt modelId="{FAB8BA31-D611-472E-9E8E-0CFB1A463A75}" type="parTrans" cxnId="{349F50BE-EE0E-4232-B931-CE90105ADE39}">
      <dgm:prSet/>
      <dgm:spPr/>
      <dgm:t>
        <a:bodyPr/>
        <a:lstStyle/>
        <a:p>
          <a:endParaRPr lang="en-US"/>
        </a:p>
      </dgm:t>
    </dgm:pt>
    <dgm:pt modelId="{EBF8A7F0-5907-4478-ABCE-98B1358087D4}" type="sibTrans" cxnId="{349F50BE-EE0E-4232-B931-CE90105ADE39}">
      <dgm:prSet/>
      <dgm:spPr/>
      <dgm:t>
        <a:bodyPr/>
        <a:lstStyle/>
        <a:p>
          <a:endParaRPr lang="en-US"/>
        </a:p>
      </dgm:t>
    </dgm:pt>
    <dgm:pt modelId="{D5A884C6-49CF-4778-B050-086D53F33544}">
      <dgm:prSet/>
      <dgm:spPr/>
      <dgm:t>
        <a:bodyPr/>
        <a:lstStyle/>
        <a:p>
          <a:r>
            <a:rPr lang="en-US"/>
            <a:t>Generally, potential risks include:</a:t>
          </a:r>
        </a:p>
      </dgm:t>
    </dgm:pt>
    <dgm:pt modelId="{BDFDFFB1-DCF4-4D34-9395-7F7A7367F5D8}" type="parTrans" cxnId="{20A2FC7B-1555-484C-80C4-B58D6B7A27C3}">
      <dgm:prSet/>
      <dgm:spPr/>
      <dgm:t>
        <a:bodyPr/>
        <a:lstStyle/>
        <a:p>
          <a:endParaRPr lang="en-US"/>
        </a:p>
      </dgm:t>
    </dgm:pt>
    <dgm:pt modelId="{C9DB50C8-142A-4B29-B035-C6D4CCF92E75}" type="sibTrans" cxnId="{20A2FC7B-1555-484C-80C4-B58D6B7A27C3}">
      <dgm:prSet/>
      <dgm:spPr/>
      <dgm:t>
        <a:bodyPr/>
        <a:lstStyle/>
        <a:p>
          <a:endParaRPr lang="en-US"/>
        </a:p>
      </dgm:t>
    </dgm:pt>
    <dgm:pt modelId="{6AB50E7F-40E1-4217-A9AB-7B9B5E3D0A90}">
      <dgm:prSet/>
      <dgm:spPr/>
      <dgm:t>
        <a:bodyPr/>
        <a:lstStyle/>
        <a:p>
          <a:r>
            <a:rPr lang="en-US"/>
            <a:t>Increased anxiety</a:t>
          </a:r>
        </a:p>
      </dgm:t>
    </dgm:pt>
    <dgm:pt modelId="{AE3B0A0B-F923-4FC6-A8DA-6EA58C03C993}" type="parTrans" cxnId="{9436A65C-3068-46C9-8338-3AFA7E7B9721}">
      <dgm:prSet/>
      <dgm:spPr/>
      <dgm:t>
        <a:bodyPr/>
        <a:lstStyle/>
        <a:p>
          <a:endParaRPr lang="en-US"/>
        </a:p>
      </dgm:t>
    </dgm:pt>
    <dgm:pt modelId="{47841516-BC79-458F-BD06-EC7437A082CB}" type="sibTrans" cxnId="{9436A65C-3068-46C9-8338-3AFA7E7B9721}">
      <dgm:prSet/>
      <dgm:spPr/>
      <dgm:t>
        <a:bodyPr/>
        <a:lstStyle/>
        <a:p>
          <a:endParaRPr lang="en-US"/>
        </a:p>
      </dgm:t>
    </dgm:pt>
    <dgm:pt modelId="{57A0E6BC-AEA1-40E7-8791-2200A27326D7}">
      <dgm:prSet/>
      <dgm:spPr/>
      <dgm:t>
        <a:bodyPr/>
        <a:lstStyle/>
        <a:p>
          <a:r>
            <a:rPr lang="en-US"/>
            <a:t>Nausea</a:t>
          </a:r>
        </a:p>
      </dgm:t>
    </dgm:pt>
    <dgm:pt modelId="{ED5E7AC0-A13F-4736-BC79-A9142A237889}" type="parTrans" cxnId="{46A151F6-B14B-42EF-8E43-DA24892E3049}">
      <dgm:prSet/>
      <dgm:spPr/>
      <dgm:t>
        <a:bodyPr/>
        <a:lstStyle/>
        <a:p>
          <a:endParaRPr lang="en-US"/>
        </a:p>
      </dgm:t>
    </dgm:pt>
    <dgm:pt modelId="{3B7C8222-8AAA-4EDC-B8DC-459D6ED1FDF9}" type="sibTrans" cxnId="{46A151F6-B14B-42EF-8E43-DA24892E3049}">
      <dgm:prSet/>
      <dgm:spPr/>
      <dgm:t>
        <a:bodyPr/>
        <a:lstStyle/>
        <a:p>
          <a:endParaRPr lang="en-US"/>
        </a:p>
      </dgm:t>
    </dgm:pt>
    <dgm:pt modelId="{2C2C65BF-06AA-4C7A-B7EE-6B951CF9EF9F}">
      <dgm:prSet/>
      <dgm:spPr/>
      <dgm:t>
        <a:bodyPr/>
        <a:lstStyle/>
        <a:p>
          <a:r>
            <a:rPr lang="en-US"/>
            <a:t>Sleepiness</a:t>
          </a:r>
        </a:p>
      </dgm:t>
    </dgm:pt>
    <dgm:pt modelId="{57AD47B8-FB01-41E5-AD14-ACC3E89F0A7B}" type="parTrans" cxnId="{81AAE8C3-14C0-4701-9F32-D05F41D96027}">
      <dgm:prSet/>
      <dgm:spPr/>
      <dgm:t>
        <a:bodyPr/>
        <a:lstStyle/>
        <a:p>
          <a:endParaRPr lang="en-US"/>
        </a:p>
      </dgm:t>
    </dgm:pt>
    <dgm:pt modelId="{4A0DF16A-E9FE-42CC-9866-6E33EBCCCA2A}" type="sibTrans" cxnId="{81AAE8C3-14C0-4701-9F32-D05F41D96027}">
      <dgm:prSet/>
      <dgm:spPr/>
      <dgm:t>
        <a:bodyPr/>
        <a:lstStyle/>
        <a:p>
          <a:endParaRPr lang="en-US"/>
        </a:p>
      </dgm:t>
    </dgm:pt>
    <dgm:pt modelId="{9B460940-DE3F-4741-B229-FD5A74238122}">
      <dgm:prSet/>
      <dgm:spPr/>
      <dgm:t>
        <a:bodyPr/>
        <a:lstStyle/>
        <a:p>
          <a:r>
            <a:rPr lang="en-US"/>
            <a:t>Headache</a:t>
          </a:r>
        </a:p>
      </dgm:t>
    </dgm:pt>
    <dgm:pt modelId="{F41E6D8B-4B15-4812-8224-2BCD957EC738}" type="parTrans" cxnId="{5D099370-23A0-4159-82BC-BEBA5E2B086A}">
      <dgm:prSet/>
      <dgm:spPr/>
      <dgm:t>
        <a:bodyPr/>
        <a:lstStyle/>
        <a:p>
          <a:endParaRPr lang="en-US"/>
        </a:p>
      </dgm:t>
    </dgm:pt>
    <dgm:pt modelId="{694D8C49-F56E-44EF-83E6-548872EF02C1}" type="sibTrans" cxnId="{5D099370-23A0-4159-82BC-BEBA5E2B086A}">
      <dgm:prSet/>
      <dgm:spPr/>
      <dgm:t>
        <a:bodyPr/>
        <a:lstStyle/>
        <a:p>
          <a:endParaRPr lang="en-US"/>
        </a:p>
      </dgm:t>
    </dgm:pt>
    <dgm:pt modelId="{093FC6DE-19F6-4029-B588-864C4B696B95}">
      <dgm:prSet/>
      <dgm:spPr/>
      <dgm:t>
        <a:bodyPr/>
        <a:lstStyle/>
        <a:p>
          <a:r>
            <a:rPr lang="en-US"/>
            <a:t>Dizziness</a:t>
          </a:r>
        </a:p>
      </dgm:t>
    </dgm:pt>
    <dgm:pt modelId="{EC0CFF1B-FFAB-47DB-9FD0-88B03B11BA12}" type="parTrans" cxnId="{58461B86-1937-42CD-8626-55E54A1C4212}">
      <dgm:prSet/>
      <dgm:spPr/>
      <dgm:t>
        <a:bodyPr/>
        <a:lstStyle/>
        <a:p>
          <a:endParaRPr lang="en-US"/>
        </a:p>
      </dgm:t>
    </dgm:pt>
    <dgm:pt modelId="{872152CD-D804-42C5-B79A-6941355AE8F1}" type="sibTrans" cxnId="{58461B86-1937-42CD-8626-55E54A1C4212}">
      <dgm:prSet/>
      <dgm:spPr/>
      <dgm:t>
        <a:bodyPr/>
        <a:lstStyle/>
        <a:p>
          <a:endParaRPr lang="en-US"/>
        </a:p>
      </dgm:t>
    </dgm:pt>
    <dgm:pt modelId="{713C50A1-64E4-4BBC-90F0-F90BE79139F4}" type="pres">
      <dgm:prSet presAssocID="{1C89C2F6-8793-480E-A910-CF70B4B6F69A}" presName="Name0" presStyleCnt="0">
        <dgm:presLayoutVars>
          <dgm:dir/>
          <dgm:animLvl val="lvl"/>
          <dgm:resizeHandles val="exact"/>
        </dgm:presLayoutVars>
      </dgm:prSet>
      <dgm:spPr/>
    </dgm:pt>
    <dgm:pt modelId="{D2B8EFEB-240E-4384-93D7-4B3EB9444F6B}" type="pres">
      <dgm:prSet presAssocID="{D5A884C6-49CF-4778-B050-086D53F33544}" presName="boxAndChildren" presStyleCnt="0"/>
      <dgm:spPr/>
    </dgm:pt>
    <dgm:pt modelId="{22395276-30CE-4D2B-8683-C5D2340A9BDD}" type="pres">
      <dgm:prSet presAssocID="{D5A884C6-49CF-4778-B050-086D53F33544}" presName="parentTextBox" presStyleLbl="node1" presStyleIdx="0" presStyleCnt="2"/>
      <dgm:spPr/>
    </dgm:pt>
    <dgm:pt modelId="{E452B340-648C-4720-9A42-1AC5EA305B55}" type="pres">
      <dgm:prSet presAssocID="{D5A884C6-49CF-4778-B050-086D53F33544}" presName="entireBox" presStyleLbl="node1" presStyleIdx="0" presStyleCnt="2"/>
      <dgm:spPr/>
    </dgm:pt>
    <dgm:pt modelId="{C1BC219C-EE79-42A6-8ED0-17096EA0ABBC}" type="pres">
      <dgm:prSet presAssocID="{D5A884C6-49CF-4778-B050-086D53F33544}" presName="descendantBox" presStyleCnt="0"/>
      <dgm:spPr/>
    </dgm:pt>
    <dgm:pt modelId="{72AA9081-3078-4DCF-A08A-4CD118C831AF}" type="pres">
      <dgm:prSet presAssocID="{6AB50E7F-40E1-4217-A9AB-7B9B5E3D0A90}" presName="childTextBox" presStyleLbl="fgAccFollowNode1" presStyleIdx="0" presStyleCnt="5">
        <dgm:presLayoutVars>
          <dgm:bulletEnabled val="1"/>
        </dgm:presLayoutVars>
      </dgm:prSet>
      <dgm:spPr/>
    </dgm:pt>
    <dgm:pt modelId="{B9327135-A8B9-4C89-805C-1E3E687EC25F}" type="pres">
      <dgm:prSet presAssocID="{57A0E6BC-AEA1-40E7-8791-2200A27326D7}" presName="childTextBox" presStyleLbl="fgAccFollowNode1" presStyleIdx="1" presStyleCnt="5">
        <dgm:presLayoutVars>
          <dgm:bulletEnabled val="1"/>
        </dgm:presLayoutVars>
      </dgm:prSet>
      <dgm:spPr/>
    </dgm:pt>
    <dgm:pt modelId="{812E1527-806C-4C3F-8D64-00ED653B17E5}" type="pres">
      <dgm:prSet presAssocID="{2C2C65BF-06AA-4C7A-B7EE-6B951CF9EF9F}" presName="childTextBox" presStyleLbl="fgAccFollowNode1" presStyleIdx="2" presStyleCnt="5">
        <dgm:presLayoutVars>
          <dgm:bulletEnabled val="1"/>
        </dgm:presLayoutVars>
      </dgm:prSet>
      <dgm:spPr/>
    </dgm:pt>
    <dgm:pt modelId="{B4023EBD-4ACF-435D-8943-6FC76EC8453A}" type="pres">
      <dgm:prSet presAssocID="{9B460940-DE3F-4741-B229-FD5A74238122}" presName="childTextBox" presStyleLbl="fgAccFollowNode1" presStyleIdx="3" presStyleCnt="5">
        <dgm:presLayoutVars>
          <dgm:bulletEnabled val="1"/>
        </dgm:presLayoutVars>
      </dgm:prSet>
      <dgm:spPr/>
    </dgm:pt>
    <dgm:pt modelId="{FCB9CBE1-DC3E-44E0-82B9-BE6B00FA8C6D}" type="pres">
      <dgm:prSet presAssocID="{093FC6DE-19F6-4029-B588-864C4B696B95}" presName="childTextBox" presStyleLbl="fgAccFollowNode1" presStyleIdx="4" presStyleCnt="5">
        <dgm:presLayoutVars>
          <dgm:bulletEnabled val="1"/>
        </dgm:presLayoutVars>
      </dgm:prSet>
      <dgm:spPr/>
    </dgm:pt>
    <dgm:pt modelId="{742EE219-5262-4916-A3C0-CEA352CEC315}" type="pres">
      <dgm:prSet presAssocID="{EBF8A7F0-5907-4478-ABCE-98B1358087D4}" presName="sp" presStyleCnt="0"/>
      <dgm:spPr/>
    </dgm:pt>
    <dgm:pt modelId="{EC4CD193-8F92-4983-B9FC-C81AAFC91099}" type="pres">
      <dgm:prSet presAssocID="{2FFE4B2B-21C1-46F7-8A16-788A56169626}" presName="arrowAndChildren" presStyleCnt="0"/>
      <dgm:spPr/>
    </dgm:pt>
    <dgm:pt modelId="{53A7311D-5E0F-43AE-BADB-76C5B10B8401}" type="pres">
      <dgm:prSet presAssocID="{2FFE4B2B-21C1-46F7-8A16-788A56169626}" presName="parentTextArrow" presStyleLbl="node1" presStyleIdx="1" presStyleCnt="2"/>
      <dgm:spPr/>
    </dgm:pt>
  </dgm:ptLst>
  <dgm:cxnLst>
    <dgm:cxn modelId="{CD2DF711-87B4-46E2-9BD1-9E4A1915FCB6}" type="presOf" srcId="{57A0E6BC-AEA1-40E7-8791-2200A27326D7}" destId="{B9327135-A8B9-4C89-805C-1E3E687EC25F}" srcOrd="0" destOrd="0" presId="urn:microsoft.com/office/officeart/2005/8/layout/process4"/>
    <dgm:cxn modelId="{DE063113-4481-4944-BE68-B0F82D3123F5}" type="presOf" srcId="{093FC6DE-19F6-4029-B588-864C4B696B95}" destId="{FCB9CBE1-DC3E-44E0-82B9-BE6B00FA8C6D}" srcOrd="0" destOrd="0" presId="urn:microsoft.com/office/officeart/2005/8/layout/process4"/>
    <dgm:cxn modelId="{918ED027-788F-49A4-8E76-B45F9EC9EB41}" type="presOf" srcId="{D5A884C6-49CF-4778-B050-086D53F33544}" destId="{22395276-30CE-4D2B-8683-C5D2340A9BDD}" srcOrd="0" destOrd="0" presId="urn:microsoft.com/office/officeart/2005/8/layout/process4"/>
    <dgm:cxn modelId="{9436A65C-3068-46C9-8338-3AFA7E7B9721}" srcId="{D5A884C6-49CF-4778-B050-086D53F33544}" destId="{6AB50E7F-40E1-4217-A9AB-7B9B5E3D0A90}" srcOrd="0" destOrd="0" parTransId="{AE3B0A0B-F923-4FC6-A8DA-6EA58C03C993}" sibTransId="{47841516-BC79-458F-BD06-EC7437A082CB}"/>
    <dgm:cxn modelId="{D13B656F-16DF-440D-B14E-F1DE9C120F31}" type="presOf" srcId="{D5A884C6-49CF-4778-B050-086D53F33544}" destId="{E452B340-648C-4720-9A42-1AC5EA305B55}" srcOrd="1" destOrd="0" presId="urn:microsoft.com/office/officeart/2005/8/layout/process4"/>
    <dgm:cxn modelId="{5D099370-23A0-4159-82BC-BEBA5E2B086A}" srcId="{D5A884C6-49CF-4778-B050-086D53F33544}" destId="{9B460940-DE3F-4741-B229-FD5A74238122}" srcOrd="3" destOrd="0" parTransId="{F41E6D8B-4B15-4812-8224-2BCD957EC738}" sibTransId="{694D8C49-F56E-44EF-83E6-548872EF02C1}"/>
    <dgm:cxn modelId="{11C01B56-1AAF-4479-B64E-E934248E3D1A}" type="presOf" srcId="{1C89C2F6-8793-480E-A910-CF70B4B6F69A}" destId="{713C50A1-64E4-4BBC-90F0-F90BE79139F4}" srcOrd="0" destOrd="0" presId="urn:microsoft.com/office/officeart/2005/8/layout/process4"/>
    <dgm:cxn modelId="{E07AEC5A-568A-497D-B1F8-1BE870299424}" type="presOf" srcId="{9B460940-DE3F-4741-B229-FD5A74238122}" destId="{B4023EBD-4ACF-435D-8943-6FC76EC8453A}" srcOrd="0" destOrd="0" presId="urn:microsoft.com/office/officeart/2005/8/layout/process4"/>
    <dgm:cxn modelId="{20A2FC7B-1555-484C-80C4-B58D6B7A27C3}" srcId="{1C89C2F6-8793-480E-A910-CF70B4B6F69A}" destId="{D5A884C6-49CF-4778-B050-086D53F33544}" srcOrd="1" destOrd="0" parTransId="{BDFDFFB1-DCF4-4D34-9395-7F7A7367F5D8}" sibTransId="{C9DB50C8-142A-4B29-B035-C6D4CCF92E75}"/>
    <dgm:cxn modelId="{A812DE82-1E07-4C36-A146-490DF70705FD}" type="presOf" srcId="{2FFE4B2B-21C1-46F7-8A16-788A56169626}" destId="{53A7311D-5E0F-43AE-BADB-76C5B10B8401}" srcOrd="0" destOrd="0" presId="urn:microsoft.com/office/officeart/2005/8/layout/process4"/>
    <dgm:cxn modelId="{58461B86-1937-42CD-8626-55E54A1C4212}" srcId="{D5A884C6-49CF-4778-B050-086D53F33544}" destId="{093FC6DE-19F6-4029-B588-864C4B696B95}" srcOrd="4" destOrd="0" parTransId="{EC0CFF1B-FFAB-47DB-9FD0-88B03B11BA12}" sibTransId="{872152CD-D804-42C5-B79A-6941355AE8F1}"/>
    <dgm:cxn modelId="{349F50BE-EE0E-4232-B931-CE90105ADE39}" srcId="{1C89C2F6-8793-480E-A910-CF70B4B6F69A}" destId="{2FFE4B2B-21C1-46F7-8A16-788A56169626}" srcOrd="0" destOrd="0" parTransId="{FAB8BA31-D611-472E-9E8E-0CFB1A463A75}" sibTransId="{EBF8A7F0-5907-4478-ABCE-98B1358087D4}"/>
    <dgm:cxn modelId="{10F2CDC2-ECFB-4C93-8385-DA0BC419ED9C}" type="presOf" srcId="{6AB50E7F-40E1-4217-A9AB-7B9B5E3D0A90}" destId="{72AA9081-3078-4DCF-A08A-4CD118C831AF}" srcOrd="0" destOrd="0" presId="urn:microsoft.com/office/officeart/2005/8/layout/process4"/>
    <dgm:cxn modelId="{81AAE8C3-14C0-4701-9F32-D05F41D96027}" srcId="{D5A884C6-49CF-4778-B050-086D53F33544}" destId="{2C2C65BF-06AA-4C7A-B7EE-6B951CF9EF9F}" srcOrd="2" destOrd="0" parTransId="{57AD47B8-FB01-41E5-AD14-ACC3E89F0A7B}" sibTransId="{4A0DF16A-E9FE-42CC-9866-6E33EBCCCA2A}"/>
    <dgm:cxn modelId="{425900E8-01A1-47FB-A879-7FB2B11BEFDB}" type="presOf" srcId="{2C2C65BF-06AA-4C7A-B7EE-6B951CF9EF9F}" destId="{812E1527-806C-4C3F-8D64-00ED653B17E5}" srcOrd="0" destOrd="0" presId="urn:microsoft.com/office/officeart/2005/8/layout/process4"/>
    <dgm:cxn modelId="{46A151F6-B14B-42EF-8E43-DA24892E3049}" srcId="{D5A884C6-49CF-4778-B050-086D53F33544}" destId="{57A0E6BC-AEA1-40E7-8791-2200A27326D7}" srcOrd="1" destOrd="0" parTransId="{ED5E7AC0-A13F-4736-BC79-A9142A237889}" sibTransId="{3B7C8222-8AAA-4EDC-B8DC-459D6ED1FDF9}"/>
    <dgm:cxn modelId="{F88ABF68-DF86-47AF-9FDE-2817F24AB219}" type="presParOf" srcId="{713C50A1-64E4-4BBC-90F0-F90BE79139F4}" destId="{D2B8EFEB-240E-4384-93D7-4B3EB9444F6B}" srcOrd="0" destOrd="0" presId="urn:microsoft.com/office/officeart/2005/8/layout/process4"/>
    <dgm:cxn modelId="{CA689BDC-D5FE-406E-B916-C18A6B164145}" type="presParOf" srcId="{D2B8EFEB-240E-4384-93D7-4B3EB9444F6B}" destId="{22395276-30CE-4D2B-8683-C5D2340A9BDD}" srcOrd="0" destOrd="0" presId="urn:microsoft.com/office/officeart/2005/8/layout/process4"/>
    <dgm:cxn modelId="{9B48C263-D8C3-4BD5-A623-69B2185AD68E}" type="presParOf" srcId="{D2B8EFEB-240E-4384-93D7-4B3EB9444F6B}" destId="{E452B340-648C-4720-9A42-1AC5EA305B55}" srcOrd="1" destOrd="0" presId="urn:microsoft.com/office/officeart/2005/8/layout/process4"/>
    <dgm:cxn modelId="{DA7BC836-CB55-41E7-9901-A1C4752B9F1D}" type="presParOf" srcId="{D2B8EFEB-240E-4384-93D7-4B3EB9444F6B}" destId="{C1BC219C-EE79-42A6-8ED0-17096EA0ABBC}" srcOrd="2" destOrd="0" presId="urn:microsoft.com/office/officeart/2005/8/layout/process4"/>
    <dgm:cxn modelId="{ADEF9955-0625-4A32-8A36-ADEF9CE59EF9}" type="presParOf" srcId="{C1BC219C-EE79-42A6-8ED0-17096EA0ABBC}" destId="{72AA9081-3078-4DCF-A08A-4CD118C831AF}" srcOrd="0" destOrd="0" presId="urn:microsoft.com/office/officeart/2005/8/layout/process4"/>
    <dgm:cxn modelId="{F4357417-F7CC-464A-BA8B-41805B79FC33}" type="presParOf" srcId="{C1BC219C-EE79-42A6-8ED0-17096EA0ABBC}" destId="{B9327135-A8B9-4C89-805C-1E3E687EC25F}" srcOrd="1" destOrd="0" presId="urn:microsoft.com/office/officeart/2005/8/layout/process4"/>
    <dgm:cxn modelId="{7135CF7E-4636-46DB-8D90-49C0AC4E99E6}" type="presParOf" srcId="{C1BC219C-EE79-42A6-8ED0-17096EA0ABBC}" destId="{812E1527-806C-4C3F-8D64-00ED653B17E5}" srcOrd="2" destOrd="0" presId="urn:microsoft.com/office/officeart/2005/8/layout/process4"/>
    <dgm:cxn modelId="{25CA17CB-CAFD-4FBC-BED8-3439CA94DCA0}" type="presParOf" srcId="{C1BC219C-EE79-42A6-8ED0-17096EA0ABBC}" destId="{B4023EBD-4ACF-435D-8943-6FC76EC8453A}" srcOrd="3" destOrd="0" presId="urn:microsoft.com/office/officeart/2005/8/layout/process4"/>
    <dgm:cxn modelId="{2DC65BFC-CB74-4C4D-B1CD-2A31D02B51BE}" type="presParOf" srcId="{C1BC219C-EE79-42A6-8ED0-17096EA0ABBC}" destId="{FCB9CBE1-DC3E-44E0-82B9-BE6B00FA8C6D}" srcOrd="4" destOrd="0" presId="urn:microsoft.com/office/officeart/2005/8/layout/process4"/>
    <dgm:cxn modelId="{ECB94B31-05B6-4667-9D11-AD3630B44925}" type="presParOf" srcId="{713C50A1-64E4-4BBC-90F0-F90BE79139F4}" destId="{742EE219-5262-4916-A3C0-CEA352CEC315}" srcOrd="1" destOrd="0" presId="urn:microsoft.com/office/officeart/2005/8/layout/process4"/>
    <dgm:cxn modelId="{8FEF7DEC-4CC6-4C03-9450-1A9E678881BC}" type="presParOf" srcId="{713C50A1-64E4-4BBC-90F0-F90BE79139F4}" destId="{EC4CD193-8F92-4983-B9FC-C81AAFC91099}" srcOrd="2" destOrd="0" presId="urn:microsoft.com/office/officeart/2005/8/layout/process4"/>
    <dgm:cxn modelId="{98484E82-CD19-4A02-B954-DD7F5E6D648B}" type="presParOf" srcId="{EC4CD193-8F92-4983-B9FC-C81AAFC91099}" destId="{53A7311D-5E0F-43AE-BADB-76C5B10B8401}" srcOrd="0" destOrd="0" presId="urn:microsoft.com/office/officeart/2005/8/layout/process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1E8F4A9A-712C-4FA2-BE53-D4AC61120293}" type="doc">
      <dgm:prSet loTypeId="urn:microsoft.com/office/officeart/2005/8/layout/process1" loCatId="process" qsTypeId="urn:microsoft.com/office/officeart/2005/8/quickstyle/simple1" qsCatId="simple" csTypeId="urn:microsoft.com/office/officeart/2005/8/colors/accent1_4" csCatId="accent1" phldr="1"/>
      <dgm:spPr/>
      <dgm:t>
        <a:bodyPr/>
        <a:lstStyle/>
        <a:p>
          <a:endParaRPr lang="en-US"/>
        </a:p>
      </dgm:t>
    </dgm:pt>
    <dgm:pt modelId="{A479F92A-E415-4C0B-A6D4-1F5B461D0212}">
      <dgm:prSet/>
      <dgm:spPr/>
      <dgm:t>
        <a:bodyPr/>
        <a:lstStyle/>
        <a:p>
          <a:pPr rtl="0"/>
          <a:r>
            <a:rPr lang="en-US"/>
            <a:t>Research aimed at analyzing the benefits and risks of "alert" hypnosis would greatly benefit the field. This is especially</a:t>
          </a:r>
          <a:r>
            <a:rPr lang="en-US">
              <a:latin typeface="Georgia" panose="02040502050405020303"/>
            </a:rPr>
            <a:t> pertinent </a:t>
          </a:r>
          <a:r>
            <a:rPr lang="en-US"/>
            <a:t>for individuals who experience symptoms of trauma-related disorders including flashbacks, hyperarousal, and nightmares. </a:t>
          </a:r>
        </a:p>
      </dgm:t>
    </dgm:pt>
    <dgm:pt modelId="{B6B28E3F-5B81-4F6F-8618-B3481D46320E}" type="parTrans" cxnId="{15EDD8FC-880E-4160-8F63-741F464A4136}">
      <dgm:prSet/>
      <dgm:spPr/>
      <dgm:t>
        <a:bodyPr/>
        <a:lstStyle/>
        <a:p>
          <a:endParaRPr lang="en-US"/>
        </a:p>
      </dgm:t>
    </dgm:pt>
    <dgm:pt modelId="{691BF432-1455-4FFA-AD8E-D7D470C0266F}" type="sibTrans" cxnId="{15EDD8FC-880E-4160-8F63-741F464A4136}">
      <dgm:prSet phldrT="01"/>
      <dgm:spPr/>
      <dgm:t>
        <a:bodyPr/>
        <a:lstStyle/>
        <a:p>
          <a:endParaRPr lang="en-US"/>
        </a:p>
      </dgm:t>
    </dgm:pt>
    <dgm:pt modelId="{ECB66023-171D-4319-A9F0-8CB895E9FCAA}">
      <dgm:prSet/>
      <dgm:spPr/>
      <dgm:t>
        <a:bodyPr/>
        <a:lstStyle/>
        <a:p>
          <a:r>
            <a:rPr lang="en-US"/>
            <a:t>Some populations are more susceptible to the hypnotic state than others. More research needs to be conducted to determine in what ways individuals can be most supported in reaching the trance state. </a:t>
          </a:r>
        </a:p>
      </dgm:t>
    </dgm:pt>
    <dgm:pt modelId="{906E1BDE-310E-4913-92C0-59063D8F5193}" type="parTrans" cxnId="{09507E63-DFFB-43B1-AC63-A184E3D58C82}">
      <dgm:prSet/>
      <dgm:spPr/>
      <dgm:t>
        <a:bodyPr/>
        <a:lstStyle/>
        <a:p>
          <a:endParaRPr lang="en-US"/>
        </a:p>
      </dgm:t>
    </dgm:pt>
    <dgm:pt modelId="{9CAE10D6-6DAC-41AE-A4F4-B6D3AD0035AD}" type="sibTrans" cxnId="{09507E63-DFFB-43B1-AC63-A184E3D58C82}">
      <dgm:prSet phldrT="02"/>
      <dgm:spPr/>
      <dgm:t>
        <a:bodyPr/>
        <a:lstStyle/>
        <a:p>
          <a:endParaRPr lang="en-US"/>
        </a:p>
      </dgm:t>
    </dgm:pt>
    <dgm:pt modelId="{D521EEC8-A409-46DC-84E2-B8376389EE4C}">
      <dgm:prSet/>
      <dgm:spPr/>
      <dgm:t>
        <a:bodyPr/>
        <a:lstStyle/>
        <a:p>
          <a:pPr rtl="0"/>
          <a:r>
            <a:rPr lang="en-US"/>
            <a:t>Lastly, more information needs to be gathered about how to most</a:t>
          </a:r>
          <a:r>
            <a:rPr lang="en-US">
              <a:latin typeface="Georgia" panose="02040502050405020303"/>
            </a:rPr>
            <a:t> successfully alert </a:t>
          </a:r>
          <a:r>
            <a:rPr lang="en-US"/>
            <a:t>individuals out of the trance state</a:t>
          </a:r>
          <a:r>
            <a:rPr lang="en-US">
              <a:latin typeface="Georgia" panose="02040502050405020303"/>
            </a:rPr>
            <a:t> in a healthy and productive way</a:t>
          </a:r>
          <a:r>
            <a:rPr lang="en-US"/>
            <a:t>. Historically, alerting challenges have been explained by the client's resistance to leave a pleasurable state. Clinicians need more information about how to appropriately alert clients and reduce any potential negative effects of alerting. </a:t>
          </a:r>
        </a:p>
      </dgm:t>
    </dgm:pt>
    <dgm:pt modelId="{2074FE4D-A665-4013-A152-3E417116CB52}" type="parTrans" cxnId="{37F7436E-B9B2-4931-90EE-2B77C2967F9C}">
      <dgm:prSet/>
      <dgm:spPr/>
      <dgm:t>
        <a:bodyPr/>
        <a:lstStyle/>
        <a:p>
          <a:endParaRPr lang="en-US"/>
        </a:p>
      </dgm:t>
    </dgm:pt>
    <dgm:pt modelId="{6D34C9AE-22E8-42E0-8663-4837FA6FE114}" type="sibTrans" cxnId="{37F7436E-B9B2-4931-90EE-2B77C2967F9C}">
      <dgm:prSet phldrT="03"/>
      <dgm:spPr/>
      <dgm:t>
        <a:bodyPr/>
        <a:lstStyle/>
        <a:p>
          <a:endParaRPr lang="en-US"/>
        </a:p>
      </dgm:t>
    </dgm:pt>
    <dgm:pt modelId="{12A18A17-F4F8-4F07-A719-2FAE9994E58B}" type="pres">
      <dgm:prSet presAssocID="{1E8F4A9A-712C-4FA2-BE53-D4AC61120293}" presName="Name0" presStyleCnt="0">
        <dgm:presLayoutVars>
          <dgm:dir/>
          <dgm:resizeHandles val="exact"/>
        </dgm:presLayoutVars>
      </dgm:prSet>
      <dgm:spPr/>
    </dgm:pt>
    <dgm:pt modelId="{3FE3941E-68A8-4E13-A318-5D40D062F7E9}" type="pres">
      <dgm:prSet presAssocID="{A479F92A-E415-4C0B-A6D4-1F5B461D0212}" presName="node" presStyleLbl="node1" presStyleIdx="0" presStyleCnt="3">
        <dgm:presLayoutVars>
          <dgm:bulletEnabled val="1"/>
        </dgm:presLayoutVars>
      </dgm:prSet>
      <dgm:spPr/>
    </dgm:pt>
    <dgm:pt modelId="{B55442FF-8A19-48BE-8383-C7F657EEB05C}" type="pres">
      <dgm:prSet presAssocID="{691BF432-1455-4FFA-AD8E-D7D470C0266F}" presName="sibTrans" presStyleLbl="sibTrans2D1" presStyleIdx="0" presStyleCnt="2"/>
      <dgm:spPr/>
    </dgm:pt>
    <dgm:pt modelId="{402AEF72-C09A-4B5F-9D8C-415AF0ADAB4D}" type="pres">
      <dgm:prSet presAssocID="{691BF432-1455-4FFA-AD8E-D7D470C0266F}" presName="connectorText" presStyleLbl="sibTrans2D1" presStyleIdx="0" presStyleCnt="2"/>
      <dgm:spPr/>
    </dgm:pt>
    <dgm:pt modelId="{8738750F-62EC-4A03-B0AC-4DBA3ABFE69C}" type="pres">
      <dgm:prSet presAssocID="{ECB66023-171D-4319-A9F0-8CB895E9FCAA}" presName="node" presStyleLbl="node1" presStyleIdx="1" presStyleCnt="3">
        <dgm:presLayoutVars>
          <dgm:bulletEnabled val="1"/>
        </dgm:presLayoutVars>
      </dgm:prSet>
      <dgm:spPr/>
    </dgm:pt>
    <dgm:pt modelId="{2074A9CC-C2F0-4EEC-B1AD-41F48466B383}" type="pres">
      <dgm:prSet presAssocID="{9CAE10D6-6DAC-41AE-A4F4-B6D3AD0035AD}" presName="sibTrans" presStyleLbl="sibTrans2D1" presStyleIdx="1" presStyleCnt="2"/>
      <dgm:spPr/>
    </dgm:pt>
    <dgm:pt modelId="{A75F930A-BC49-4399-B5F3-D636696DB47C}" type="pres">
      <dgm:prSet presAssocID="{9CAE10D6-6DAC-41AE-A4F4-B6D3AD0035AD}" presName="connectorText" presStyleLbl="sibTrans2D1" presStyleIdx="1" presStyleCnt="2"/>
      <dgm:spPr/>
    </dgm:pt>
    <dgm:pt modelId="{20254384-9BD2-4209-A559-5D13D52D0442}" type="pres">
      <dgm:prSet presAssocID="{D521EEC8-A409-46DC-84E2-B8376389EE4C}" presName="node" presStyleLbl="node1" presStyleIdx="2" presStyleCnt="3">
        <dgm:presLayoutVars>
          <dgm:bulletEnabled val="1"/>
        </dgm:presLayoutVars>
      </dgm:prSet>
      <dgm:spPr/>
    </dgm:pt>
  </dgm:ptLst>
  <dgm:cxnLst>
    <dgm:cxn modelId="{B4FA0301-914E-49AC-8C96-804B53B51FE1}" type="presOf" srcId="{9CAE10D6-6DAC-41AE-A4F4-B6D3AD0035AD}" destId="{2074A9CC-C2F0-4EEC-B1AD-41F48466B383}" srcOrd="0" destOrd="0" presId="urn:microsoft.com/office/officeart/2005/8/layout/process1"/>
    <dgm:cxn modelId="{13AE2F07-6CA7-4F12-B81D-E3A6CABCD4F0}" type="presOf" srcId="{ECB66023-171D-4319-A9F0-8CB895E9FCAA}" destId="{8738750F-62EC-4A03-B0AC-4DBA3ABFE69C}" srcOrd="0" destOrd="0" presId="urn:microsoft.com/office/officeart/2005/8/layout/process1"/>
    <dgm:cxn modelId="{D921A629-8792-4D16-8B73-54C18499BA20}" type="presOf" srcId="{691BF432-1455-4FFA-AD8E-D7D470C0266F}" destId="{402AEF72-C09A-4B5F-9D8C-415AF0ADAB4D}" srcOrd="1" destOrd="0" presId="urn:microsoft.com/office/officeart/2005/8/layout/process1"/>
    <dgm:cxn modelId="{09507E63-DFFB-43B1-AC63-A184E3D58C82}" srcId="{1E8F4A9A-712C-4FA2-BE53-D4AC61120293}" destId="{ECB66023-171D-4319-A9F0-8CB895E9FCAA}" srcOrd="1" destOrd="0" parTransId="{906E1BDE-310E-4913-92C0-59063D8F5193}" sibTransId="{9CAE10D6-6DAC-41AE-A4F4-B6D3AD0035AD}"/>
    <dgm:cxn modelId="{37F7436E-B9B2-4931-90EE-2B77C2967F9C}" srcId="{1E8F4A9A-712C-4FA2-BE53-D4AC61120293}" destId="{D521EEC8-A409-46DC-84E2-B8376389EE4C}" srcOrd="2" destOrd="0" parTransId="{2074FE4D-A665-4013-A152-3E417116CB52}" sibTransId="{6D34C9AE-22E8-42E0-8663-4837FA6FE114}"/>
    <dgm:cxn modelId="{04E5A173-9ACD-4352-ACC6-AE939E1AA74C}" type="presOf" srcId="{691BF432-1455-4FFA-AD8E-D7D470C0266F}" destId="{B55442FF-8A19-48BE-8383-C7F657EEB05C}" srcOrd="0" destOrd="0" presId="urn:microsoft.com/office/officeart/2005/8/layout/process1"/>
    <dgm:cxn modelId="{1EFB767E-E0D3-4C20-A10F-F8485F76D94A}" type="presOf" srcId="{A479F92A-E415-4C0B-A6D4-1F5B461D0212}" destId="{3FE3941E-68A8-4E13-A318-5D40D062F7E9}" srcOrd="0" destOrd="0" presId="urn:microsoft.com/office/officeart/2005/8/layout/process1"/>
    <dgm:cxn modelId="{066A3D80-6F94-416D-8F8E-8E1D659C1433}" type="presOf" srcId="{D521EEC8-A409-46DC-84E2-B8376389EE4C}" destId="{20254384-9BD2-4209-A559-5D13D52D0442}" srcOrd="0" destOrd="0" presId="urn:microsoft.com/office/officeart/2005/8/layout/process1"/>
    <dgm:cxn modelId="{006E8E82-5115-4C6F-B24C-E51DC58987E1}" type="presOf" srcId="{9CAE10D6-6DAC-41AE-A4F4-B6D3AD0035AD}" destId="{A75F930A-BC49-4399-B5F3-D636696DB47C}" srcOrd="1" destOrd="0" presId="urn:microsoft.com/office/officeart/2005/8/layout/process1"/>
    <dgm:cxn modelId="{EC9C0DD4-330D-4930-9A48-57B19472303C}" type="presOf" srcId="{1E8F4A9A-712C-4FA2-BE53-D4AC61120293}" destId="{12A18A17-F4F8-4F07-A719-2FAE9994E58B}" srcOrd="0" destOrd="0" presId="urn:microsoft.com/office/officeart/2005/8/layout/process1"/>
    <dgm:cxn modelId="{15EDD8FC-880E-4160-8F63-741F464A4136}" srcId="{1E8F4A9A-712C-4FA2-BE53-D4AC61120293}" destId="{A479F92A-E415-4C0B-A6D4-1F5B461D0212}" srcOrd="0" destOrd="0" parTransId="{B6B28E3F-5B81-4F6F-8618-B3481D46320E}" sibTransId="{691BF432-1455-4FFA-AD8E-D7D470C0266F}"/>
    <dgm:cxn modelId="{72972D09-86F2-48F7-A132-4531AA80A628}" type="presParOf" srcId="{12A18A17-F4F8-4F07-A719-2FAE9994E58B}" destId="{3FE3941E-68A8-4E13-A318-5D40D062F7E9}" srcOrd="0" destOrd="0" presId="urn:microsoft.com/office/officeart/2005/8/layout/process1"/>
    <dgm:cxn modelId="{064BCF37-EBEC-44E3-9072-312B099D60E9}" type="presParOf" srcId="{12A18A17-F4F8-4F07-A719-2FAE9994E58B}" destId="{B55442FF-8A19-48BE-8383-C7F657EEB05C}" srcOrd="1" destOrd="0" presId="urn:microsoft.com/office/officeart/2005/8/layout/process1"/>
    <dgm:cxn modelId="{F4809556-8BBF-4747-9C64-1F8957C1FE6B}" type="presParOf" srcId="{B55442FF-8A19-48BE-8383-C7F657EEB05C}" destId="{402AEF72-C09A-4B5F-9D8C-415AF0ADAB4D}" srcOrd="0" destOrd="0" presId="urn:microsoft.com/office/officeart/2005/8/layout/process1"/>
    <dgm:cxn modelId="{0C07C94C-5C89-4B4C-A1FE-0DB82C175997}" type="presParOf" srcId="{12A18A17-F4F8-4F07-A719-2FAE9994E58B}" destId="{8738750F-62EC-4A03-B0AC-4DBA3ABFE69C}" srcOrd="2" destOrd="0" presId="urn:microsoft.com/office/officeart/2005/8/layout/process1"/>
    <dgm:cxn modelId="{DD426462-D110-4E42-B4B2-DEF7319D6231}" type="presParOf" srcId="{12A18A17-F4F8-4F07-A719-2FAE9994E58B}" destId="{2074A9CC-C2F0-4EEC-B1AD-41F48466B383}" srcOrd="3" destOrd="0" presId="urn:microsoft.com/office/officeart/2005/8/layout/process1"/>
    <dgm:cxn modelId="{4521E4CF-0262-463D-99A3-312AEFCDE27D}" type="presParOf" srcId="{2074A9CC-C2F0-4EEC-B1AD-41F48466B383}" destId="{A75F930A-BC49-4399-B5F3-D636696DB47C}" srcOrd="0" destOrd="0" presId="urn:microsoft.com/office/officeart/2005/8/layout/process1"/>
    <dgm:cxn modelId="{4D2DCCB2-27F4-448B-80BD-C234AFA6263F}" type="presParOf" srcId="{12A18A17-F4F8-4F07-A719-2FAE9994E58B}" destId="{20254384-9BD2-4209-A559-5D13D52D0442}" srcOrd="4" destOrd="0" presId="urn:microsoft.com/office/officeart/2005/8/layout/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A0EC81D-69CD-46FB-A701-835C93604178}" type="doc">
      <dgm:prSet loTypeId="urn:microsoft.com/office/officeart/2005/8/layout/list1" loCatId="list" qsTypeId="urn:microsoft.com/office/officeart/2005/8/quickstyle/simple3" qsCatId="simple" csTypeId="urn:microsoft.com/office/officeart/2005/8/colors/accent1_1" csCatId="accent1" phldr="1"/>
      <dgm:spPr/>
      <dgm:t>
        <a:bodyPr/>
        <a:lstStyle/>
        <a:p>
          <a:endParaRPr lang="en-US"/>
        </a:p>
      </dgm:t>
    </dgm:pt>
    <dgm:pt modelId="{14603A05-AA16-4923-8513-22B41350B4A0}">
      <dgm:prSet/>
      <dgm:spPr/>
      <dgm:t>
        <a:bodyPr/>
        <a:lstStyle/>
        <a:p>
          <a:r>
            <a:rPr lang="en-US"/>
            <a:t>PTSD</a:t>
          </a:r>
        </a:p>
      </dgm:t>
    </dgm:pt>
    <dgm:pt modelId="{68B62E27-D2A6-48D6-A229-BD3CE3D3404C}" type="parTrans" cxnId="{7F5BA07C-2DF6-41FD-85B4-07048CA05974}">
      <dgm:prSet/>
      <dgm:spPr/>
      <dgm:t>
        <a:bodyPr/>
        <a:lstStyle/>
        <a:p>
          <a:endParaRPr lang="en-US"/>
        </a:p>
      </dgm:t>
    </dgm:pt>
    <dgm:pt modelId="{FAE761B0-6A42-4438-814D-967E67246383}" type="sibTrans" cxnId="{7F5BA07C-2DF6-41FD-85B4-07048CA05974}">
      <dgm:prSet/>
      <dgm:spPr/>
      <dgm:t>
        <a:bodyPr/>
        <a:lstStyle/>
        <a:p>
          <a:endParaRPr lang="en-US"/>
        </a:p>
      </dgm:t>
    </dgm:pt>
    <dgm:pt modelId="{9C682BCD-EACD-4AEE-9FA3-39DAC53087E8}">
      <dgm:prSet/>
      <dgm:spPr/>
      <dgm:t>
        <a:bodyPr/>
        <a:lstStyle/>
        <a:p>
          <a:r>
            <a:rPr lang="en-US"/>
            <a:t>Intrusive thoughts, memories, flashbacks, and dreams</a:t>
          </a:r>
        </a:p>
      </dgm:t>
    </dgm:pt>
    <dgm:pt modelId="{47131573-40AF-4D42-82CC-A26EECBC31D9}" type="parTrans" cxnId="{6F09FA7D-F93C-4CA4-81AA-1B08B066BE5F}">
      <dgm:prSet/>
      <dgm:spPr/>
      <dgm:t>
        <a:bodyPr/>
        <a:lstStyle/>
        <a:p>
          <a:endParaRPr lang="en-US"/>
        </a:p>
      </dgm:t>
    </dgm:pt>
    <dgm:pt modelId="{FAF52531-9640-466C-A62C-F72C4DC97D54}" type="sibTrans" cxnId="{6F09FA7D-F93C-4CA4-81AA-1B08B066BE5F}">
      <dgm:prSet/>
      <dgm:spPr/>
      <dgm:t>
        <a:bodyPr/>
        <a:lstStyle/>
        <a:p>
          <a:endParaRPr lang="en-US"/>
        </a:p>
      </dgm:t>
    </dgm:pt>
    <dgm:pt modelId="{5E6B3D0D-2254-4538-BA7C-75B5BD299CF5}">
      <dgm:prSet/>
      <dgm:spPr/>
      <dgm:t>
        <a:bodyPr/>
        <a:lstStyle/>
        <a:p>
          <a:r>
            <a:rPr lang="en-US"/>
            <a:t>Avoidance of reminders of the traumatic event</a:t>
          </a:r>
        </a:p>
      </dgm:t>
    </dgm:pt>
    <dgm:pt modelId="{A277A86E-57D1-42A9-ABE3-0FC4012ED04B}" type="parTrans" cxnId="{CBEA9FED-65C7-448E-BDE9-DDD8F4493DD2}">
      <dgm:prSet/>
      <dgm:spPr/>
      <dgm:t>
        <a:bodyPr/>
        <a:lstStyle/>
        <a:p>
          <a:endParaRPr lang="en-US"/>
        </a:p>
      </dgm:t>
    </dgm:pt>
    <dgm:pt modelId="{25A58D1B-9C31-42C5-A739-6BB172CDD943}" type="sibTrans" cxnId="{CBEA9FED-65C7-448E-BDE9-DDD8F4493DD2}">
      <dgm:prSet/>
      <dgm:spPr/>
      <dgm:t>
        <a:bodyPr/>
        <a:lstStyle/>
        <a:p>
          <a:endParaRPr lang="en-US"/>
        </a:p>
      </dgm:t>
    </dgm:pt>
    <dgm:pt modelId="{9490375D-69FB-4B8A-BD45-4F6B37FE48F8}">
      <dgm:prSet/>
      <dgm:spPr/>
      <dgm:t>
        <a:bodyPr/>
        <a:lstStyle/>
        <a:p>
          <a:r>
            <a:rPr lang="en-US"/>
            <a:t>Changes in memory and mood</a:t>
          </a:r>
        </a:p>
      </dgm:t>
    </dgm:pt>
    <dgm:pt modelId="{69B1542C-B91D-4163-9FA4-A22D136CF5E5}" type="parTrans" cxnId="{59E4933F-6179-4272-8CB8-1D766F53DE9C}">
      <dgm:prSet/>
      <dgm:spPr/>
      <dgm:t>
        <a:bodyPr/>
        <a:lstStyle/>
        <a:p>
          <a:endParaRPr lang="en-US"/>
        </a:p>
      </dgm:t>
    </dgm:pt>
    <dgm:pt modelId="{1CB0E91F-8FDB-4399-83C3-BDEC76CC44D0}" type="sibTrans" cxnId="{59E4933F-6179-4272-8CB8-1D766F53DE9C}">
      <dgm:prSet/>
      <dgm:spPr/>
      <dgm:t>
        <a:bodyPr/>
        <a:lstStyle/>
        <a:p>
          <a:endParaRPr lang="en-US"/>
        </a:p>
      </dgm:t>
    </dgm:pt>
    <dgm:pt modelId="{8B701EB4-A8E0-490B-BBD7-36C3AC461E64}">
      <dgm:prSet/>
      <dgm:spPr/>
      <dgm:t>
        <a:bodyPr/>
        <a:lstStyle/>
        <a:p>
          <a:r>
            <a:rPr lang="en-US"/>
            <a:t>Changes in arousal and reactivity</a:t>
          </a:r>
        </a:p>
      </dgm:t>
    </dgm:pt>
    <dgm:pt modelId="{8160D25C-C1BF-4D16-8DFB-213273146081}" type="parTrans" cxnId="{9AC82AE2-5427-4F74-BEB7-71EB60890EB7}">
      <dgm:prSet/>
      <dgm:spPr/>
      <dgm:t>
        <a:bodyPr/>
        <a:lstStyle/>
        <a:p>
          <a:endParaRPr lang="en-US"/>
        </a:p>
      </dgm:t>
    </dgm:pt>
    <dgm:pt modelId="{5C0C38AF-13B7-4362-AC2B-8A8D6BB8B025}" type="sibTrans" cxnId="{9AC82AE2-5427-4F74-BEB7-71EB60890EB7}">
      <dgm:prSet/>
      <dgm:spPr/>
      <dgm:t>
        <a:bodyPr/>
        <a:lstStyle/>
        <a:p>
          <a:endParaRPr lang="en-US"/>
        </a:p>
      </dgm:t>
    </dgm:pt>
    <dgm:pt modelId="{92169307-E758-43AA-B88D-518AD30523C1}">
      <dgm:prSet/>
      <dgm:spPr/>
      <dgm:t>
        <a:bodyPr/>
        <a:lstStyle/>
        <a:p>
          <a:r>
            <a:rPr lang="en-US"/>
            <a:t>Symptoms may present immediately following the event or surface weeks, months or post-deployment.</a:t>
          </a:r>
        </a:p>
      </dgm:t>
    </dgm:pt>
    <dgm:pt modelId="{3EBB06A4-03B1-46C2-9990-1915D8A7406B}" type="parTrans" cxnId="{EF255AD2-704C-4A81-8B22-B1270CA4E64C}">
      <dgm:prSet/>
      <dgm:spPr/>
      <dgm:t>
        <a:bodyPr/>
        <a:lstStyle/>
        <a:p>
          <a:endParaRPr lang="en-US"/>
        </a:p>
      </dgm:t>
    </dgm:pt>
    <dgm:pt modelId="{6118C0CF-AEB2-4531-B258-0A8B371462A3}" type="sibTrans" cxnId="{EF255AD2-704C-4A81-8B22-B1270CA4E64C}">
      <dgm:prSet/>
      <dgm:spPr/>
      <dgm:t>
        <a:bodyPr/>
        <a:lstStyle/>
        <a:p>
          <a:endParaRPr lang="en-US"/>
        </a:p>
      </dgm:t>
    </dgm:pt>
    <dgm:pt modelId="{3C3B239E-F9E9-400A-98DD-3C2BAE0887E2}">
      <dgm:prSet/>
      <dgm:spPr/>
      <dgm:t>
        <a:bodyPr/>
        <a:lstStyle/>
        <a:p>
          <a:r>
            <a:rPr lang="en-US"/>
            <a:t>Symptoms may lead to risky behavior seeking </a:t>
          </a:r>
        </a:p>
      </dgm:t>
    </dgm:pt>
    <dgm:pt modelId="{D1A6B01A-417D-479A-96A2-76EBE687E45C}" type="parTrans" cxnId="{784CFCEC-1D15-48A0-B4F2-402E1D132873}">
      <dgm:prSet/>
      <dgm:spPr/>
      <dgm:t>
        <a:bodyPr/>
        <a:lstStyle/>
        <a:p>
          <a:endParaRPr lang="en-US"/>
        </a:p>
      </dgm:t>
    </dgm:pt>
    <dgm:pt modelId="{AF679BDD-6E52-4D40-B4DE-CA7B5B5204AC}" type="sibTrans" cxnId="{784CFCEC-1D15-48A0-B4F2-402E1D132873}">
      <dgm:prSet/>
      <dgm:spPr/>
      <dgm:t>
        <a:bodyPr/>
        <a:lstStyle/>
        <a:p>
          <a:endParaRPr lang="en-US"/>
        </a:p>
      </dgm:t>
    </dgm:pt>
    <dgm:pt modelId="{34361E27-BFE2-405E-A1A1-F5680BBEDD0E}" type="pres">
      <dgm:prSet presAssocID="{EA0EC81D-69CD-46FB-A701-835C93604178}" presName="linear" presStyleCnt="0">
        <dgm:presLayoutVars>
          <dgm:dir/>
          <dgm:animLvl val="lvl"/>
          <dgm:resizeHandles val="exact"/>
        </dgm:presLayoutVars>
      </dgm:prSet>
      <dgm:spPr/>
    </dgm:pt>
    <dgm:pt modelId="{5197C1A0-0CD2-46AD-A901-D07634C3114D}" type="pres">
      <dgm:prSet presAssocID="{14603A05-AA16-4923-8513-22B41350B4A0}" presName="parentLin" presStyleCnt="0"/>
      <dgm:spPr/>
    </dgm:pt>
    <dgm:pt modelId="{AE514912-94B0-4521-AEB8-891D9DD9D0A7}" type="pres">
      <dgm:prSet presAssocID="{14603A05-AA16-4923-8513-22B41350B4A0}" presName="parentLeftMargin" presStyleLbl="node1" presStyleIdx="0" presStyleCnt="3"/>
      <dgm:spPr/>
    </dgm:pt>
    <dgm:pt modelId="{EB8E80B4-3C8B-4A58-BEF9-DACBBFDD8A3A}" type="pres">
      <dgm:prSet presAssocID="{14603A05-AA16-4923-8513-22B41350B4A0}" presName="parentText" presStyleLbl="node1" presStyleIdx="0" presStyleCnt="3">
        <dgm:presLayoutVars>
          <dgm:chMax val="0"/>
          <dgm:bulletEnabled val="1"/>
        </dgm:presLayoutVars>
      </dgm:prSet>
      <dgm:spPr/>
    </dgm:pt>
    <dgm:pt modelId="{F7555957-662D-4483-B281-1ADA28832280}" type="pres">
      <dgm:prSet presAssocID="{14603A05-AA16-4923-8513-22B41350B4A0}" presName="negativeSpace" presStyleCnt="0"/>
      <dgm:spPr/>
    </dgm:pt>
    <dgm:pt modelId="{E897377C-0FBB-40F7-9BB6-63C624C1FAF7}" type="pres">
      <dgm:prSet presAssocID="{14603A05-AA16-4923-8513-22B41350B4A0}" presName="childText" presStyleLbl="conFgAcc1" presStyleIdx="0" presStyleCnt="3">
        <dgm:presLayoutVars>
          <dgm:bulletEnabled val="1"/>
        </dgm:presLayoutVars>
      </dgm:prSet>
      <dgm:spPr/>
    </dgm:pt>
    <dgm:pt modelId="{10777BD0-1050-49E3-A35D-0FDB2502595B}" type="pres">
      <dgm:prSet presAssocID="{FAE761B0-6A42-4438-814D-967E67246383}" presName="spaceBetweenRectangles" presStyleCnt="0"/>
      <dgm:spPr/>
    </dgm:pt>
    <dgm:pt modelId="{FAA320BE-C3B4-495D-8AB3-1585C33D4173}" type="pres">
      <dgm:prSet presAssocID="{92169307-E758-43AA-B88D-518AD30523C1}" presName="parentLin" presStyleCnt="0"/>
      <dgm:spPr/>
    </dgm:pt>
    <dgm:pt modelId="{CED1527F-A70B-4614-A073-7BEC748272D9}" type="pres">
      <dgm:prSet presAssocID="{92169307-E758-43AA-B88D-518AD30523C1}" presName="parentLeftMargin" presStyleLbl="node1" presStyleIdx="0" presStyleCnt="3"/>
      <dgm:spPr/>
    </dgm:pt>
    <dgm:pt modelId="{529439FD-9F27-4240-99D7-2F7DDE39B4B7}" type="pres">
      <dgm:prSet presAssocID="{92169307-E758-43AA-B88D-518AD30523C1}" presName="parentText" presStyleLbl="node1" presStyleIdx="1" presStyleCnt="3">
        <dgm:presLayoutVars>
          <dgm:chMax val="0"/>
          <dgm:bulletEnabled val="1"/>
        </dgm:presLayoutVars>
      </dgm:prSet>
      <dgm:spPr/>
    </dgm:pt>
    <dgm:pt modelId="{E542BCC1-B4AA-4D93-9261-E7DD981C9975}" type="pres">
      <dgm:prSet presAssocID="{92169307-E758-43AA-B88D-518AD30523C1}" presName="negativeSpace" presStyleCnt="0"/>
      <dgm:spPr/>
    </dgm:pt>
    <dgm:pt modelId="{01887549-643E-4AA2-B7AB-F00C7EBB046D}" type="pres">
      <dgm:prSet presAssocID="{92169307-E758-43AA-B88D-518AD30523C1}" presName="childText" presStyleLbl="conFgAcc1" presStyleIdx="1" presStyleCnt="3">
        <dgm:presLayoutVars>
          <dgm:bulletEnabled val="1"/>
        </dgm:presLayoutVars>
      </dgm:prSet>
      <dgm:spPr/>
    </dgm:pt>
    <dgm:pt modelId="{CD0AABF8-7728-4BB3-8736-DFDDE241CB9E}" type="pres">
      <dgm:prSet presAssocID="{6118C0CF-AEB2-4531-B258-0A8B371462A3}" presName="spaceBetweenRectangles" presStyleCnt="0"/>
      <dgm:spPr/>
    </dgm:pt>
    <dgm:pt modelId="{ECB393C9-DBFA-47F0-8048-FE04F57DE89F}" type="pres">
      <dgm:prSet presAssocID="{3C3B239E-F9E9-400A-98DD-3C2BAE0887E2}" presName="parentLin" presStyleCnt="0"/>
      <dgm:spPr/>
    </dgm:pt>
    <dgm:pt modelId="{8E583777-FA6C-4B1D-AD80-E4669C0C2B2C}" type="pres">
      <dgm:prSet presAssocID="{3C3B239E-F9E9-400A-98DD-3C2BAE0887E2}" presName="parentLeftMargin" presStyleLbl="node1" presStyleIdx="1" presStyleCnt="3"/>
      <dgm:spPr/>
    </dgm:pt>
    <dgm:pt modelId="{E2A0FA53-92EA-424C-869E-3497ED5ED094}" type="pres">
      <dgm:prSet presAssocID="{3C3B239E-F9E9-400A-98DD-3C2BAE0887E2}" presName="parentText" presStyleLbl="node1" presStyleIdx="2" presStyleCnt="3">
        <dgm:presLayoutVars>
          <dgm:chMax val="0"/>
          <dgm:bulletEnabled val="1"/>
        </dgm:presLayoutVars>
      </dgm:prSet>
      <dgm:spPr/>
    </dgm:pt>
    <dgm:pt modelId="{583EF35E-3E19-431E-B967-1C6D222A8136}" type="pres">
      <dgm:prSet presAssocID="{3C3B239E-F9E9-400A-98DD-3C2BAE0887E2}" presName="negativeSpace" presStyleCnt="0"/>
      <dgm:spPr/>
    </dgm:pt>
    <dgm:pt modelId="{37A6F73D-D99E-4146-B635-17EAE0DF93C0}" type="pres">
      <dgm:prSet presAssocID="{3C3B239E-F9E9-400A-98DD-3C2BAE0887E2}" presName="childText" presStyleLbl="conFgAcc1" presStyleIdx="2" presStyleCnt="3">
        <dgm:presLayoutVars>
          <dgm:bulletEnabled val="1"/>
        </dgm:presLayoutVars>
      </dgm:prSet>
      <dgm:spPr/>
    </dgm:pt>
  </dgm:ptLst>
  <dgm:cxnLst>
    <dgm:cxn modelId="{6CA35136-6A41-4CF3-B920-7CA6ECA56075}" type="presOf" srcId="{8B701EB4-A8E0-490B-BBD7-36C3AC461E64}" destId="{E897377C-0FBB-40F7-9BB6-63C624C1FAF7}" srcOrd="0" destOrd="3" presId="urn:microsoft.com/office/officeart/2005/8/layout/list1"/>
    <dgm:cxn modelId="{3D92C336-5E23-49C0-831E-C23BFB8953F9}" type="presOf" srcId="{92169307-E758-43AA-B88D-518AD30523C1}" destId="{CED1527F-A70B-4614-A073-7BEC748272D9}" srcOrd="0" destOrd="0" presId="urn:microsoft.com/office/officeart/2005/8/layout/list1"/>
    <dgm:cxn modelId="{59E4933F-6179-4272-8CB8-1D766F53DE9C}" srcId="{14603A05-AA16-4923-8513-22B41350B4A0}" destId="{9490375D-69FB-4B8A-BD45-4F6B37FE48F8}" srcOrd="2" destOrd="0" parTransId="{69B1542C-B91D-4163-9FA4-A22D136CF5E5}" sibTransId="{1CB0E91F-8FDB-4399-83C3-BDEC76CC44D0}"/>
    <dgm:cxn modelId="{7F5BA07C-2DF6-41FD-85B4-07048CA05974}" srcId="{EA0EC81D-69CD-46FB-A701-835C93604178}" destId="{14603A05-AA16-4923-8513-22B41350B4A0}" srcOrd="0" destOrd="0" parTransId="{68B62E27-D2A6-48D6-A229-BD3CE3D3404C}" sibTransId="{FAE761B0-6A42-4438-814D-967E67246383}"/>
    <dgm:cxn modelId="{6F09FA7D-F93C-4CA4-81AA-1B08B066BE5F}" srcId="{14603A05-AA16-4923-8513-22B41350B4A0}" destId="{9C682BCD-EACD-4AEE-9FA3-39DAC53087E8}" srcOrd="0" destOrd="0" parTransId="{47131573-40AF-4D42-82CC-A26EECBC31D9}" sibTransId="{FAF52531-9640-466C-A62C-F72C4DC97D54}"/>
    <dgm:cxn modelId="{B76B0388-F158-413A-9675-27F2A038240B}" type="presOf" srcId="{14603A05-AA16-4923-8513-22B41350B4A0}" destId="{AE514912-94B0-4521-AEB8-891D9DD9D0A7}" srcOrd="0" destOrd="0" presId="urn:microsoft.com/office/officeart/2005/8/layout/list1"/>
    <dgm:cxn modelId="{9F64C788-6241-4315-8E4F-FE0571E07D49}" type="presOf" srcId="{3C3B239E-F9E9-400A-98DD-3C2BAE0887E2}" destId="{8E583777-FA6C-4B1D-AD80-E4669C0C2B2C}" srcOrd="0" destOrd="0" presId="urn:microsoft.com/office/officeart/2005/8/layout/list1"/>
    <dgm:cxn modelId="{3DD97696-96EE-4662-9EF3-E82DDFB1DC10}" type="presOf" srcId="{5E6B3D0D-2254-4538-BA7C-75B5BD299CF5}" destId="{E897377C-0FBB-40F7-9BB6-63C624C1FAF7}" srcOrd="0" destOrd="1" presId="urn:microsoft.com/office/officeart/2005/8/layout/list1"/>
    <dgm:cxn modelId="{4C38DC9B-661D-4EE1-8A8C-DF3F9A3A02E3}" type="presOf" srcId="{9490375D-69FB-4B8A-BD45-4F6B37FE48F8}" destId="{E897377C-0FBB-40F7-9BB6-63C624C1FAF7}" srcOrd="0" destOrd="2" presId="urn:microsoft.com/office/officeart/2005/8/layout/list1"/>
    <dgm:cxn modelId="{E41571A0-7125-4779-8B8C-70D00908CE85}" type="presOf" srcId="{14603A05-AA16-4923-8513-22B41350B4A0}" destId="{EB8E80B4-3C8B-4A58-BEF9-DACBBFDD8A3A}" srcOrd="1" destOrd="0" presId="urn:microsoft.com/office/officeart/2005/8/layout/list1"/>
    <dgm:cxn modelId="{52D7E6C9-DE64-48B7-991A-DE84CD855AD1}" type="presOf" srcId="{EA0EC81D-69CD-46FB-A701-835C93604178}" destId="{34361E27-BFE2-405E-A1A1-F5680BBEDD0E}" srcOrd="0" destOrd="0" presId="urn:microsoft.com/office/officeart/2005/8/layout/list1"/>
    <dgm:cxn modelId="{EF255AD2-704C-4A81-8B22-B1270CA4E64C}" srcId="{EA0EC81D-69CD-46FB-A701-835C93604178}" destId="{92169307-E758-43AA-B88D-518AD30523C1}" srcOrd="1" destOrd="0" parTransId="{3EBB06A4-03B1-46C2-9990-1915D8A7406B}" sibTransId="{6118C0CF-AEB2-4531-B258-0A8B371462A3}"/>
    <dgm:cxn modelId="{51ECB6E0-EF12-440F-B555-811BEFFE0237}" type="presOf" srcId="{9C682BCD-EACD-4AEE-9FA3-39DAC53087E8}" destId="{E897377C-0FBB-40F7-9BB6-63C624C1FAF7}" srcOrd="0" destOrd="0" presId="urn:microsoft.com/office/officeart/2005/8/layout/list1"/>
    <dgm:cxn modelId="{4CE1F8E1-D9C8-466D-A857-6C4DEE61483A}" type="presOf" srcId="{3C3B239E-F9E9-400A-98DD-3C2BAE0887E2}" destId="{E2A0FA53-92EA-424C-869E-3497ED5ED094}" srcOrd="1" destOrd="0" presId="urn:microsoft.com/office/officeart/2005/8/layout/list1"/>
    <dgm:cxn modelId="{9AC82AE2-5427-4F74-BEB7-71EB60890EB7}" srcId="{14603A05-AA16-4923-8513-22B41350B4A0}" destId="{8B701EB4-A8E0-490B-BBD7-36C3AC461E64}" srcOrd="3" destOrd="0" parTransId="{8160D25C-C1BF-4D16-8DFB-213273146081}" sibTransId="{5C0C38AF-13B7-4362-AC2B-8A8D6BB8B025}"/>
    <dgm:cxn modelId="{784CFCEC-1D15-48A0-B4F2-402E1D132873}" srcId="{EA0EC81D-69CD-46FB-A701-835C93604178}" destId="{3C3B239E-F9E9-400A-98DD-3C2BAE0887E2}" srcOrd="2" destOrd="0" parTransId="{D1A6B01A-417D-479A-96A2-76EBE687E45C}" sibTransId="{AF679BDD-6E52-4D40-B4DE-CA7B5B5204AC}"/>
    <dgm:cxn modelId="{CBEA9FED-65C7-448E-BDE9-DDD8F4493DD2}" srcId="{14603A05-AA16-4923-8513-22B41350B4A0}" destId="{5E6B3D0D-2254-4538-BA7C-75B5BD299CF5}" srcOrd="1" destOrd="0" parTransId="{A277A86E-57D1-42A9-ABE3-0FC4012ED04B}" sibTransId="{25A58D1B-9C31-42C5-A739-6BB172CDD943}"/>
    <dgm:cxn modelId="{40260BF1-5BCC-42F2-A058-11C2DB2BDB09}" type="presOf" srcId="{92169307-E758-43AA-B88D-518AD30523C1}" destId="{529439FD-9F27-4240-99D7-2F7DDE39B4B7}" srcOrd="1" destOrd="0" presId="urn:microsoft.com/office/officeart/2005/8/layout/list1"/>
    <dgm:cxn modelId="{328A13C3-09D7-4C0E-86F0-C97BACD15DA0}" type="presParOf" srcId="{34361E27-BFE2-405E-A1A1-F5680BBEDD0E}" destId="{5197C1A0-0CD2-46AD-A901-D07634C3114D}" srcOrd="0" destOrd="0" presId="urn:microsoft.com/office/officeart/2005/8/layout/list1"/>
    <dgm:cxn modelId="{71756308-4CAF-43C1-B14C-9ADC4D7868A3}" type="presParOf" srcId="{5197C1A0-0CD2-46AD-A901-D07634C3114D}" destId="{AE514912-94B0-4521-AEB8-891D9DD9D0A7}" srcOrd="0" destOrd="0" presId="urn:microsoft.com/office/officeart/2005/8/layout/list1"/>
    <dgm:cxn modelId="{E002BF9E-70D4-4087-AB93-13B7F237EB46}" type="presParOf" srcId="{5197C1A0-0CD2-46AD-A901-D07634C3114D}" destId="{EB8E80B4-3C8B-4A58-BEF9-DACBBFDD8A3A}" srcOrd="1" destOrd="0" presId="urn:microsoft.com/office/officeart/2005/8/layout/list1"/>
    <dgm:cxn modelId="{4373C217-700B-4D7A-A98A-004D8E8A3E29}" type="presParOf" srcId="{34361E27-BFE2-405E-A1A1-F5680BBEDD0E}" destId="{F7555957-662D-4483-B281-1ADA28832280}" srcOrd="1" destOrd="0" presId="urn:microsoft.com/office/officeart/2005/8/layout/list1"/>
    <dgm:cxn modelId="{CF961EA6-8291-4F94-B29A-4C5D56D34C9E}" type="presParOf" srcId="{34361E27-BFE2-405E-A1A1-F5680BBEDD0E}" destId="{E897377C-0FBB-40F7-9BB6-63C624C1FAF7}" srcOrd="2" destOrd="0" presId="urn:microsoft.com/office/officeart/2005/8/layout/list1"/>
    <dgm:cxn modelId="{BA364CD7-1C4C-47DE-83C0-0B69EECE2FF2}" type="presParOf" srcId="{34361E27-BFE2-405E-A1A1-F5680BBEDD0E}" destId="{10777BD0-1050-49E3-A35D-0FDB2502595B}" srcOrd="3" destOrd="0" presId="urn:microsoft.com/office/officeart/2005/8/layout/list1"/>
    <dgm:cxn modelId="{A48DDEC6-77FF-449C-8BF2-4ECC81FEC207}" type="presParOf" srcId="{34361E27-BFE2-405E-A1A1-F5680BBEDD0E}" destId="{FAA320BE-C3B4-495D-8AB3-1585C33D4173}" srcOrd="4" destOrd="0" presId="urn:microsoft.com/office/officeart/2005/8/layout/list1"/>
    <dgm:cxn modelId="{AC4538D4-F18A-47C9-B107-2FF5EEC8F45B}" type="presParOf" srcId="{FAA320BE-C3B4-495D-8AB3-1585C33D4173}" destId="{CED1527F-A70B-4614-A073-7BEC748272D9}" srcOrd="0" destOrd="0" presId="urn:microsoft.com/office/officeart/2005/8/layout/list1"/>
    <dgm:cxn modelId="{E37C1610-9E88-434C-A2C8-F6BE1BBE6A23}" type="presParOf" srcId="{FAA320BE-C3B4-495D-8AB3-1585C33D4173}" destId="{529439FD-9F27-4240-99D7-2F7DDE39B4B7}" srcOrd="1" destOrd="0" presId="urn:microsoft.com/office/officeart/2005/8/layout/list1"/>
    <dgm:cxn modelId="{74FADBA5-3E1B-48A4-BC7F-C7448848188E}" type="presParOf" srcId="{34361E27-BFE2-405E-A1A1-F5680BBEDD0E}" destId="{E542BCC1-B4AA-4D93-9261-E7DD981C9975}" srcOrd="5" destOrd="0" presId="urn:microsoft.com/office/officeart/2005/8/layout/list1"/>
    <dgm:cxn modelId="{8EFBBEAE-E276-41E0-9F27-837947994587}" type="presParOf" srcId="{34361E27-BFE2-405E-A1A1-F5680BBEDD0E}" destId="{01887549-643E-4AA2-B7AB-F00C7EBB046D}" srcOrd="6" destOrd="0" presId="urn:microsoft.com/office/officeart/2005/8/layout/list1"/>
    <dgm:cxn modelId="{FBBBE9F0-0F4B-4A53-9979-A12C8DFAF033}" type="presParOf" srcId="{34361E27-BFE2-405E-A1A1-F5680BBEDD0E}" destId="{CD0AABF8-7728-4BB3-8736-DFDDE241CB9E}" srcOrd="7" destOrd="0" presId="urn:microsoft.com/office/officeart/2005/8/layout/list1"/>
    <dgm:cxn modelId="{BFBF0073-CB50-445C-BD2E-B4E02EBDDB3A}" type="presParOf" srcId="{34361E27-BFE2-405E-A1A1-F5680BBEDD0E}" destId="{ECB393C9-DBFA-47F0-8048-FE04F57DE89F}" srcOrd="8" destOrd="0" presId="urn:microsoft.com/office/officeart/2005/8/layout/list1"/>
    <dgm:cxn modelId="{4C5E74DC-E5A3-4D33-B35F-893D38B00C45}" type="presParOf" srcId="{ECB393C9-DBFA-47F0-8048-FE04F57DE89F}" destId="{8E583777-FA6C-4B1D-AD80-E4669C0C2B2C}" srcOrd="0" destOrd="0" presId="urn:microsoft.com/office/officeart/2005/8/layout/list1"/>
    <dgm:cxn modelId="{CB325FBF-A63C-4C8B-8D06-7DFB7B8E8858}" type="presParOf" srcId="{ECB393C9-DBFA-47F0-8048-FE04F57DE89F}" destId="{E2A0FA53-92EA-424C-869E-3497ED5ED094}" srcOrd="1" destOrd="0" presId="urn:microsoft.com/office/officeart/2005/8/layout/list1"/>
    <dgm:cxn modelId="{B4E24747-B5D5-4189-8334-2F3A19902C44}" type="presParOf" srcId="{34361E27-BFE2-405E-A1A1-F5680BBEDD0E}" destId="{583EF35E-3E19-431E-B967-1C6D222A8136}" srcOrd="9" destOrd="0" presId="urn:microsoft.com/office/officeart/2005/8/layout/list1"/>
    <dgm:cxn modelId="{948F0109-44F4-44FF-AFE0-BB33E3FD8178}" type="presParOf" srcId="{34361E27-BFE2-405E-A1A1-F5680BBEDD0E}" destId="{37A6F73D-D99E-4146-B635-17EAE0DF93C0}" srcOrd="10" destOrd="0" presId="urn:microsoft.com/office/officeart/2005/8/layout/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8A6A1F7-833E-474D-9743-ADDBFD5ABB3B}" type="doc">
      <dgm:prSet loTypeId="urn:microsoft.com/office/officeart/2005/8/layout/hList6" loCatId="list" qsTypeId="urn:microsoft.com/office/officeart/2005/8/quickstyle/simple1" qsCatId="simple" csTypeId="urn:microsoft.com/office/officeart/2005/8/colors/accent1_4" csCatId="accent1" phldr="1"/>
      <dgm:spPr/>
      <dgm:t>
        <a:bodyPr/>
        <a:lstStyle/>
        <a:p>
          <a:endParaRPr lang="en-US"/>
        </a:p>
      </dgm:t>
    </dgm:pt>
    <dgm:pt modelId="{D73FB361-0781-4FC1-B153-5A5FF8E1C779}">
      <dgm:prSet custT="1"/>
      <dgm:spPr/>
      <dgm:t>
        <a:bodyPr/>
        <a:lstStyle/>
        <a:p>
          <a:r>
            <a:rPr lang="en-US" sz="2400"/>
            <a:t>Problematic substance use that causes cognitive, behavioral, and physiological symptoms demonstrating substance dependence despite clinically significant impairment or distress</a:t>
          </a:r>
        </a:p>
      </dgm:t>
    </dgm:pt>
    <dgm:pt modelId="{7B5E253E-6082-44D8-8F0F-C5BD22B603AF}" type="parTrans" cxnId="{320FD4E8-6B23-43C3-8932-85501CC8D2F8}">
      <dgm:prSet/>
      <dgm:spPr/>
      <dgm:t>
        <a:bodyPr/>
        <a:lstStyle/>
        <a:p>
          <a:endParaRPr lang="en-US"/>
        </a:p>
      </dgm:t>
    </dgm:pt>
    <dgm:pt modelId="{9FF06997-8C2B-4BBE-A70C-8608A26BFC11}" type="sibTrans" cxnId="{320FD4E8-6B23-43C3-8932-85501CC8D2F8}">
      <dgm:prSet/>
      <dgm:spPr/>
      <dgm:t>
        <a:bodyPr/>
        <a:lstStyle/>
        <a:p>
          <a:endParaRPr lang="en-US"/>
        </a:p>
      </dgm:t>
    </dgm:pt>
    <dgm:pt modelId="{D7A44496-A73E-4637-804F-C1BCD40D1194}">
      <dgm:prSet custT="1"/>
      <dgm:spPr/>
      <dgm:t>
        <a:bodyPr/>
        <a:lstStyle/>
        <a:p>
          <a:r>
            <a:rPr lang="en-US" sz="2400">
              <a:solidFill>
                <a:schemeClr val="tx1"/>
              </a:solidFill>
            </a:rPr>
            <a:t>3.8% of the general adult population have a SUD </a:t>
          </a:r>
        </a:p>
      </dgm:t>
    </dgm:pt>
    <dgm:pt modelId="{236A3FCE-3C7A-48EE-85D6-0358AAC0835F}" type="parTrans" cxnId="{4628EA24-B2F7-4683-B1C3-860CDBC367C6}">
      <dgm:prSet/>
      <dgm:spPr/>
      <dgm:t>
        <a:bodyPr/>
        <a:lstStyle/>
        <a:p>
          <a:endParaRPr lang="en-US"/>
        </a:p>
      </dgm:t>
    </dgm:pt>
    <dgm:pt modelId="{18D1AD96-8681-44C9-A6B6-E884D8B22306}" type="sibTrans" cxnId="{4628EA24-B2F7-4683-B1C3-860CDBC367C6}">
      <dgm:prSet/>
      <dgm:spPr/>
      <dgm:t>
        <a:bodyPr/>
        <a:lstStyle/>
        <a:p>
          <a:endParaRPr lang="en-US"/>
        </a:p>
      </dgm:t>
    </dgm:pt>
    <dgm:pt modelId="{5D16FE93-B365-4FBB-B3A6-6C7BC6E07F90}">
      <dgm:prSet custT="1"/>
      <dgm:spPr/>
      <dgm:t>
        <a:bodyPr/>
        <a:lstStyle/>
        <a:p>
          <a:r>
            <a:rPr lang="en-US" sz="2400">
              <a:solidFill>
                <a:schemeClr val="tx1"/>
              </a:solidFill>
            </a:rPr>
            <a:t>6.2% of Veterans</a:t>
          </a:r>
        </a:p>
      </dgm:t>
    </dgm:pt>
    <dgm:pt modelId="{85D22371-A4BD-4BC2-8636-9E0EF1B55E6E}" type="parTrans" cxnId="{BE050BD7-AA11-4173-80CC-7032A01ACC17}">
      <dgm:prSet/>
      <dgm:spPr/>
      <dgm:t>
        <a:bodyPr/>
        <a:lstStyle/>
        <a:p>
          <a:endParaRPr lang="en-US"/>
        </a:p>
      </dgm:t>
    </dgm:pt>
    <dgm:pt modelId="{81028588-796E-45E5-A6FD-BF6459B79485}" type="sibTrans" cxnId="{BE050BD7-AA11-4173-80CC-7032A01ACC17}">
      <dgm:prSet/>
      <dgm:spPr/>
      <dgm:t>
        <a:bodyPr/>
        <a:lstStyle/>
        <a:p>
          <a:endParaRPr lang="en-US"/>
        </a:p>
      </dgm:t>
    </dgm:pt>
    <dgm:pt modelId="{36FFA4CE-80BB-4A18-8F52-6A5D5DC6D1E0}">
      <dgm:prSet custT="1"/>
      <dgm:spPr/>
      <dgm:t>
        <a:bodyPr/>
        <a:lstStyle/>
        <a:p>
          <a:r>
            <a:rPr lang="en-US" sz="2400">
              <a:solidFill>
                <a:schemeClr val="tx1"/>
              </a:solidFill>
            </a:rPr>
            <a:t>26.9% illicit drug use</a:t>
          </a:r>
        </a:p>
      </dgm:t>
    </dgm:pt>
    <dgm:pt modelId="{AAF05716-12EE-4F14-964D-5B23CFFDF260}" type="parTrans" cxnId="{89219B2A-6673-4434-9933-92120ED4CDFC}">
      <dgm:prSet/>
      <dgm:spPr/>
      <dgm:t>
        <a:bodyPr/>
        <a:lstStyle/>
        <a:p>
          <a:endParaRPr lang="en-US"/>
        </a:p>
      </dgm:t>
    </dgm:pt>
    <dgm:pt modelId="{648029F6-F577-4ADB-AFB1-5FAEE79B26F3}" type="sibTrans" cxnId="{89219B2A-6673-4434-9933-92120ED4CDFC}">
      <dgm:prSet/>
      <dgm:spPr/>
      <dgm:t>
        <a:bodyPr/>
        <a:lstStyle/>
        <a:p>
          <a:endParaRPr lang="en-US"/>
        </a:p>
      </dgm:t>
    </dgm:pt>
    <dgm:pt modelId="{8FF225E3-46B2-4EDF-851D-9FB2BC49B565}">
      <dgm:prSet custT="1"/>
      <dgm:spPr/>
      <dgm:t>
        <a:bodyPr/>
        <a:lstStyle/>
        <a:p>
          <a:r>
            <a:rPr lang="en-US" sz="2400">
              <a:solidFill>
                <a:schemeClr val="tx1"/>
              </a:solidFill>
            </a:rPr>
            <a:t>80.8% alcohol use</a:t>
          </a:r>
        </a:p>
      </dgm:t>
    </dgm:pt>
    <dgm:pt modelId="{5E42E6C7-6726-4294-84ED-735A7DC7A9F7}" type="parTrans" cxnId="{CFFF2DA4-835C-40DE-80E0-BC65D4B6EB71}">
      <dgm:prSet/>
      <dgm:spPr/>
      <dgm:t>
        <a:bodyPr/>
        <a:lstStyle/>
        <a:p>
          <a:endParaRPr lang="en-US"/>
        </a:p>
      </dgm:t>
    </dgm:pt>
    <dgm:pt modelId="{A0517501-F328-4FFB-9350-BAED54AB9393}" type="sibTrans" cxnId="{CFFF2DA4-835C-40DE-80E0-BC65D4B6EB71}">
      <dgm:prSet/>
      <dgm:spPr/>
      <dgm:t>
        <a:bodyPr/>
        <a:lstStyle/>
        <a:p>
          <a:endParaRPr lang="en-US"/>
        </a:p>
      </dgm:t>
    </dgm:pt>
    <dgm:pt modelId="{6B791273-1B5C-4951-8CF2-4728A0A3A7C8}">
      <dgm:prSet custT="1"/>
      <dgm:spPr/>
      <dgm:t>
        <a:bodyPr/>
        <a:lstStyle/>
        <a:p>
          <a:r>
            <a:rPr lang="en-US" sz="2400">
              <a:solidFill>
                <a:schemeClr val="tx1"/>
              </a:solidFill>
            </a:rPr>
            <a:t>Prevalence:</a:t>
          </a:r>
        </a:p>
      </dgm:t>
    </dgm:pt>
    <dgm:pt modelId="{D977C186-9ACB-4503-948D-A57DBEC2CE4D}" type="sibTrans" cxnId="{28F27F33-9C6F-4BEC-A19A-6C53F0FEDF0B}">
      <dgm:prSet/>
      <dgm:spPr/>
      <dgm:t>
        <a:bodyPr/>
        <a:lstStyle/>
        <a:p>
          <a:endParaRPr lang="en-US"/>
        </a:p>
      </dgm:t>
    </dgm:pt>
    <dgm:pt modelId="{611793E4-1D93-4229-B3CD-75E85729E8EB}" type="parTrans" cxnId="{28F27F33-9C6F-4BEC-A19A-6C53F0FEDF0B}">
      <dgm:prSet/>
      <dgm:spPr/>
      <dgm:t>
        <a:bodyPr/>
        <a:lstStyle/>
        <a:p>
          <a:endParaRPr lang="en-US"/>
        </a:p>
      </dgm:t>
    </dgm:pt>
    <dgm:pt modelId="{CF2D4931-3B18-43B9-9CE9-A6F989C366E7}" type="pres">
      <dgm:prSet presAssocID="{08A6A1F7-833E-474D-9743-ADDBFD5ABB3B}" presName="Name0" presStyleCnt="0">
        <dgm:presLayoutVars>
          <dgm:dir/>
          <dgm:resizeHandles val="exact"/>
        </dgm:presLayoutVars>
      </dgm:prSet>
      <dgm:spPr/>
    </dgm:pt>
    <dgm:pt modelId="{A7B8E957-F8F8-4B65-91E8-E4884F3BC5CC}" type="pres">
      <dgm:prSet presAssocID="{D73FB361-0781-4FC1-B153-5A5FF8E1C779}" presName="node" presStyleLbl="node1" presStyleIdx="0" presStyleCnt="2">
        <dgm:presLayoutVars>
          <dgm:bulletEnabled val="1"/>
        </dgm:presLayoutVars>
      </dgm:prSet>
      <dgm:spPr/>
    </dgm:pt>
    <dgm:pt modelId="{086734D5-D8DC-467D-8B9D-ED8D21C1CBDA}" type="pres">
      <dgm:prSet presAssocID="{9FF06997-8C2B-4BBE-A70C-8608A26BFC11}" presName="sibTrans" presStyleCnt="0"/>
      <dgm:spPr/>
    </dgm:pt>
    <dgm:pt modelId="{7FDCEA7D-CC16-4B4C-A867-44DB99FC5600}" type="pres">
      <dgm:prSet presAssocID="{6B791273-1B5C-4951-8CF2-4728A0A3A7C8}" presName="node" presStyleLbl="node1" presStyleIdx="1" presStyleCnt="2">
        <dgm:presLayoutVars>
          <dgm:bulletEnabled val="1"/>
        </dgm:presLayoutVars>
      </dgm:prSet>
      <dgm:spPr/>
    </dgm:pt>
  </dgm:ptLst>
  <dgm:cxnLst>
    <dgm:cxn modelId="{62288123-1370-4D8D-90EB-EE404A7EA206}" type="presOf" srcId="{08A6A1F7-833E-474D-9743-ADDBFD5ABB3B}" destId="{CF2D4931-3B18-43B9-9CE9-A6F989C366E7}" srcOrd="0" destOrd="0" presId="urn:microsoft.com/office/officeart/2005/8/layout/hList6"/>
    <dgm:cxn modelId="{4628EA24-B2F7-4683-B1C3-860CDBC367C6}" srcId="{6B791273-1B5C-4951-8CF2-4728A0A3A7C8}" destId="{D7A44496-A73E-4637-804F-C1BCD40D1194}" srcOrd="0" destOrd="0" parTransId="{236A3FCE-3C7A-48EE-85D6-0358AAC0835F}" sibTransId="{18D1AD96-8681-44C9-A6B6-E884D8B22306}"/>
    <dgm:cxn modelId="{89219B2A-6673-4434-9933-92120ED4CDFC}" srcId="{5D16FE93-B365-4FBB-B3A6-6C7BC6E07F90}" destId="{36FFA4CE-80BB-4A18-8F52-6A5D5DC6D1E0}" srcOrd="0" destOrd="0" parTransId="{AAF05716-12EE-4F14-964D-5B23CFFDF260}" sibTransId="{648029F6-F577-4ADB-AFB1-5FAEE79B26F3}"/>
    <dgm:cxn modelId="{28F27F33-9C6F-4BEC-A19A-6C53F0FEDF0B}" srcId="{08A6A1F7-833E-474D-9743-ADDBFD5ABB3B}" destId="{6B791273-1B5C-4951-8CF2-4728A0A3A7C8}" srcOrd="1" destOrd="0" parTransId="{611793E4-1D93-4229-B3CD-75E85729E8EB}" sibTransId="{D977C186-9ACB-4503-948D-A57DBEC2CE4D}"/>
    <dgm:cxn modelId="{EC7B323F-D3D4-44E3-876C-C557CFF55A68}" type="presOf" srcId="{8FF225E3-46B2-4EDF-851D-9FB2BC49B565}" destId="{7FDCEA7D-CC16-4B4C-A867-44DB99FC5600}" srcOrd="0" destOrd="4" presId="urn:microsoft.com/office/officeart/2005/8/layout/hList6"/>
    <dgm:cxn modelId="{ADFF2A6A-C4AC-4C79-B276-75BC0B32AFCD}" type="presOf" srcId="{36FFA4CE-80BB-4A18-8F52-6A5D5DC6D1E0}" destId="{7FDCEA7D-CC16-4B4C-A867-44DB99FC5600}" srcOrd="0" destOrd="3" presId="urn:microsoft.com/office/officeart/2005/8/layout/hList6"/>
    <dgm:cxn modelId="{01152A6D-704D-472F-BDDF-1F0E1B742F3B}" type="presOf" srcId="{6B791273-1B5C-4951-8CF2-4728A0A3A7C8}" destId="{7FDCEA7D-CC16-4B4C-A867-44DB99FC5600}" srcOrd="0" destOrd="0" presId="urn:microsoft.com/office/officeart/2005/8/layout/hList6"/>
    <dgm:cxn modelId="{D7A32593-9FB5-4754-AA9F-6FB6C1C88487}" type="presOf" srcId="{D73FB361-0781-4FC1-B153-5A5FF8E1C779}" destId="{A7B8E957-F8F8-4B65-91E8-E4884F3BC5CC}" srcOrd="0" destOrd="0" presId="urn:microsoft.com/office/officeart/2005/8/layout/hList6"/>
    <dgm:cxn modelId="{CFFF2DA4-835C-40DE-80E0-BC65D4B6EB71}" srcId="{5D16FE93-B365-4FBB-B3A6-6C7BC6E07F90}" destId="{8FF225E3-46B2-4EDF-851D-9FB2BC49B565}" srcOrd="1" destOrd="0" parTransId="{5E42E6C7-6726-4294-84ED-735A7DC7A9F7}" sibTransId="{A0517501-F328-4FFB-9350-BAED54AB9393}"/>
    <dgm:cxn modelId="{DED745CA-A55C-4178-8168-A1C63808C80C}" type="presOf" srcId="{D7A44496-A73E-4637-804F-C1BCD40D1194}" destId="{7FDCEA7D-CC16-4B4C-A867-44DB99FC5600}" srcOrd="0" destOrd="1" presId="urn:microsoft.com/office/officeart/2005/8/layout/hList6"/>
    <dgm:cxn modelId="{BE050BD7-AA11-4173-80CC-7032A01ACC17}" srcId="{6B791273-1B5C-4951-8CF2-4728A0A3A7C8}" destId="{5D16FE93-B365-4FBB-B3A6-6C7BC6E07F90}" srcOrd="1" destOrd="0" parTransId="{85D22371-A4BD-4BC2-8636-9E0EF1B55E6E}" sibTransId="{81028588-796E-45E5-A6FD-BF6459B79485}"/>
    <dgm:cxn modelId="{2C2965DF-0DA3-4B3F-AAB2-FE4D01217F74}" type="presOf" srcId="{5D16FE93-B365-4FBB-B3A6-6C7BC6E07F90}" destId="{7FDCEA7D-CC16-4B4C-A867-44DB99FC5600}" srcOrd="0" destOrd="2" presId="urn:microsoft.com/office/officeart/2005/8/layout/hList6"/>
    <dgm:cxn modelId="{320FD4E8-6B23-43C3-8932-85501CC8D2F8}" srcId="{08A6A1F7-833E-474D-9743-ADDBFD5ABB3B}" destId="{D73FB361-0781-4FC1-B153-5A5FF8E1C779}" srcOrd="0" destOrd="0" parTransId="{7B5E253E-6082-44D8-8F0F-C5BD22B603AF}" sibTransId="{9FF06997-8C2B-4BBE-A70C-8608A26BFC11}"/>
    <dgm:cxn modelId="{76151F20-CBE3-4E94-B4B0-F95225A5C945}" type="presParOf" srcId="{CF2D4931-3B18-43B9-9CE9-A6F989C366E7}" destId="{A7B8E957-F8F8-4B65-91E8-E4884F3BC5CC}" srcOrd="0" destOrd="0" presId="urn:microsoft.com/office/officeart/2005/8/layout/hList6"/>
    <dgm:cxn modelId="{BCF675F2-0CB3-4DC6-9816-8D1FF7089840}" type="presParOf" srcId="{CF2D4931-3B18-43B9-9CE9-A6F989C366E7}" destId="{086734D5-D8DC-467D-8B9D-ED8D21C1CBDA}" srcOrd="1" destOrd="0" presId="urn:microsoft.com/office/officeart/2005/8/layout/hList6"/>
    <dgm:cxn modelId="{4C3DD3E3-9760-4641-BB9A-2599D3E2172F}" type="presParOf" srcId="{CF2D4931-3B18-43B9-9CE9-A6F989C366E7}" destId="{7FDCEA7D-CC16-4B4C-A867-44DB99FC5600}" srcOrd="2" destOrd="0" presId="urn:microsoft.com/office/officeart/2005/8/layout/hList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75F04CB-62AC-4889-8842-E18504CB5642}" type="doc">
      <dgm:prSet loTypeId="urn:microsoft.com/office/officeart/2005/8/layout/vList2" loCatId="list" qsTypeId="urn:microsoft.com/office/officeart/2005/8/quickstyle/simple1" qsCatId="simple" csTypeId="urn:microsoft.com/office/officeart/2005/8/colors/accent1_5" csCatId="accent1"/>
      <dgm:spPr/>
      <dgm:t>
        <a:bodyPr/>
        <a:lstStyle/>
        <a:p>
          <a:endParaRPr lang="en-US"/>
        </a:p>
      </dgm:t>
    </dgm:pt>
    <dgm:pt modelId="{CBF43744-7283-4325-968A-1DD4C546EE6E}">
      <dgm:prSet custT="1"/>
      <dgm:spPr/>
      <dgm:t>
        <a:bodyPr/>
        <a:lstStyle/>
        <a:p>
          <a:r>
            <a:rPr lang="en-US" sz="2800"/>
            <a:t>46.4% of all people with a diagnosis of PTSD also met criteria for SUD (27.9%  women and 51.9% men)</a:t>
          </a:r>
        </a:p>
      </dgm:t>
    </dgm:pt>
    <dgm:pt modelId="{09CD39A7-4625-4D6E-B1A6-829946A22AF3}" type="parTrans" cxnId="{BAE0D253-9DF3-4034-BD6F-C29B5CEC74AE}">
      <dgm:prSet/>
      <dgm:spPr/>
      <dgm:t>
        <a:bodyPr/>
        <a:lstStyle/>
        <a:p>
          <a:endParaRPr lang="en-US"/>
        </a:p>
      </dgm:t>
    </dgm:pt>
    <dgm:pt modelId="{C85FF197-7266-4E9F-85A0-609305473746}" type="sibTrans" cxnId="{BAE0D253-9DF3-4034-BD6F-C29B5CEC74AE}">
      <dgm:prSet/>
      <dgm:spPr/>
      <dgm:t>
        <a:bodyPr/>
        <a:lstStyle/>
        <a:p>
          <a:endParaRPr lang="en-US"/>
        </a:p>
      </dgm:t>
    </dgm:pt>
    <dgm:pt modelId="{3552839B-BF76-472B-B0AE-03B864CE69B1}">
      <dgm:prSet custT="1"/>
      <dgm:spPr/>
      <dgm:t>
        <a:bodyPr/>
        <a:lstStyle/>
        <a:p>
          <a:r>
            <a:rPr lang="en-US" sz="2800"/>
            <a:t>In 1980, The National Vietnam Veterans Readjustment Study, reported 74% of Vietnam Veterans with PTSD had comorbid SUD</a:t>
          </a:r>
        </a:p>
      </dgm:t>
    </dgm:pt>
    <dgm:pt modelId="{DC16E315-739D-43DC-A401-1BB9CF409FC4}" type="parTrans" cxnId="{6BC5EC09-C2F3-4BAB-B3C5-22588C25C060}">
      <dgm:prSet/>
      <dgm:spPr/>
      <dgm:t>
        <a:bodyPr/>
        <a:lstStyle/>
        <a:p>
          <a:endParaRPr lang="en-US"/>
        </a:p>
      </dgm:t>
    </dgm:pt>
    <dgm:pt modelId="{BD001370-4C28-4127-8B3E-912BAFA30DAD}" type="sibTrans" cxnId="{6BC5EC09-C2F3-4BAB-B3C5-22588C25C060}">
      <dgm:prSet/>
      <dgm:spPr/>
      <dgm:t>
        <a:bodyPr/>
        <a:lstStyle/>
        <a:p>
          <a:endParaRPr lang="en-US"/>
        </a:p>
      </dgm:t>
    </dgm:pt>
    <dgm:pt modelId="{FD3A0BD2-D6FF-4120-81B2-7DAD3A7BBF50}" type="pres">
      <dgm:prSet presAssocID="{475F04CB-62AC-4889-8842-E18504CB5642}" presName="linear" presStyleCnt="0">
        <dgm:presLayoutVars>
          <dgm:animLvl val="lvl"/>
          <dgm:resizeHandles val="exact"/>
        </dgm:presLayoutVars>
      </dgm:prSet>
      <dgm:spPr/>
    </dgm:pt>
    <dgm:pt modelId="{A6C6D5E8-90D6-4509-82B7-96734C3C8F51}" type="pres">
      <dgm:prSet presAssocID="{CBF43744-7283-4325-968A-1DD4C546EE6E}" presName="parentText" presStyleLbl="node1" presStyleIdx="0" presStyleCnt="2">
        <dgm:presLayoutVars>
          <dgm:chMax val="0"/>
          <dgm:bulletEnabled val="1"/>
        </dgm:presLayoutVars>
      </dgm:prSet>
      <dgm:spPr/>
    </dgm:pt>
    <dgm:pt modelId="{F95BCB2A-8F3D-43AD-8573-386E4857C469}" type="pres">
      <dgm:prSet presAssocID="{C85FF197-7266-4E9F-85A0-609305473746}" presName="spacer" presStyleCnt="0"/>
      <dgm:spPr/>
    </dgm:pt>
    <dgm:pt modelId="{1B48D2B2-FB7D-4A1E-B175-06ED53F54969}" type="pres">
      <dgm:prSet presAssocID="{3552839B-BF76-472B-B0AE-03B864CE69B1}" presName="parentText" presStyleLbl="node1" presStyleIdx="1" presStyleCnt="2">
        <dgm:presLayoutVars>
          <dgm:chMax val="0"/>
          <dgm:bulletEnabled val="1"/>
        </dgm:presLayoutVars>
      </dgm:prSet>
      <dgm:spPr/>
    </dgm:pt>
  </dgm:ptLst>
  <dgm:cxnLst>
    <dgm:cxn modelId="{6BC5EC09-C2F3-4BAB-B3C5-22588C25C060}" srcId="{475F04CB-62AC-4889-8842-E18504CB5642}" destId="{3552839B-BF76-472B-B0AE-03B864CE69B1}" srcOrd="1" destOrd="0" parTransId="{DC16E315-739D-43DC-A401-1BB9CF409FC4}" sibTransId="{BD001370-4C28-4127-8B3E-912BAFA30DAD}"/>
    <dgm:cxn modelId="{0B05CE0B-E3DB-4D68-9A7B-4FFCEE110EF0}" type="presOf" srcId="{CBF43744-7283-4325-968A-1DD4C546EE6E}" destId="{A6C6D5E8-90D6-4509-82B7-96734C3C8F51}" srcOrd="0" destOrd="0" presId="urn:microsoft.com/office/officeart/2005/8/layout/vList2"/>
    <dgm:cxn modelId="{9FFEF630-472B-4B73-8F66-98187858470E}" type="presOf" srcId="{3552839B-BF76-472B-B0AE-03B864CE69B1}" destId="{1B48D2B2-FB7D-4A1E-B175-06ED53F54969}" srcOrd="0" destOrd="0" presId="urn:microsoft.com/office/officeart/2005/8/layout/vList2"/>
    <dgm:cxn modelId="{C84E1E72-9A32-4748-8A86-165E2C55DFA5}" type="presOf" srcId="{475F04CB-62AC-4889-8842-E18504CB5642}" destId="{FD3A0BD2-D6FF-4120-81B2-7DAD3A7BBF50}" srcOrd="0" destOrd="0" presId="urn:microsoft.com/office/officeart/2005/8/layout/vList2"/>
    <dgm:cxn modelId="{BAE0D253-9DF3-4034-BD6F-C29B5CEC74AE}" srcId="{475F04CB-62AC-4889-8842-E18504CB5642}" destId="{CBF43744-7283-4325-968A-1DD4C546EE6E}" srcOrd="0" destOrd="0" parTransId="{09CD39A7-4625-4D6E-B1A6-829946A22AF3}" sibTransId="{C85FF197-7266-4E9F-85A0-609305473746}"/>
    <dgm:cxn modelId="{3C9EC082-9DD0-4876-9D70-170459B2F220}" type="presParOf" srcId="{FD3A0BD2-D6FF-4120-81B2-7DAD3A7BBF50}" destId="{A6C6D5E8-90D6-4509-82B7-96734C3C8F51}" srcOrd="0" destOrd="0" presId="urn:microsoft.com/office/officeart/2005/8/layout/vList2"/>
    <dgm:cxn modelId="{EE3CA791-4523-46A0-A27E-7F4BA6811665}" type="presParOf" srcId="{FD3A0BD2-D6FF-4120-81B2-7DAD3A7BBF50}" destId="{F95BCB2A-8F3D-43AD-8573-386E4857C469}" srcOrd="1" destOrd="0" presId="urn:microsoft.com/office/officeart/2005/8/layout/vList2"/>
    <dgm:cxn modelId="{7233535C-C67C-49CD-92AA-8CF19A675FC8}" type="presParOf" srcId="{FD3A0BD2-D6FF-4120-81B2-7DAD3A7BBF50}" destId="{1B48D2B2-FB7D-4A1E-B175-06ED53F54969}" srcOrd="2"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4E7283B-4547-4538-8AFE-A1D9685DBE23}" type="doc">
      <dgm:prSet loTypeId="urn:microsoft.com/office/officeart/2005/8/layout/vList2" loCatId="list" qsTypeId="urn:microsoft.com/office/officeart/2005/8/quickstyle/simple1" qsCatId="simple" csTypeId="urn:microsoft.com/office/officeart/2005/8/colors/accent1_4" csCatId="accent1"/>
      <dgm:spPr/>
      <dgm:t>
        <a:bodyPr/>
        <a:lstStyle/>
        <a:p>
          <a:endParaRPr lang="en-US"/>
        </a:p>
      </dgm:t>
    </dgm:pt>
    <dgm:pt modelId="{00DC4923-8EA0-40FF-8AE9-93656EF95B7A}">
      <dgm:prSet/>
      <dgm:spPr/>
      <dgm:t>
        <a:bodyPr/>
        <a:lstStyle/>
        <a:p>
          <a:r>
            <a:rPr lang="en-US"/>
            <a:t>Typically takes place in weekly sessions, lasting up to an hour and a half.</a:t>
          </a:r>
        </a:p>
      </dgm:t>
    </dgm:pt>
    <dgm:pt modelId="{0E62E4D0-CFD5-4C48-B734-68A8DE290DEB}" type="parTrans" cxnId="{FFBBC952-18F5-4131-B868-D64A30278198}">
      <dgm:prSet/>
      <dgm:spPr/>
      <dgm:t>
        <a:bodyPr/>
        <a:lstStyle/>
        <a:p>
          <a:endParaRPr lang="en-US"/>
        </a:p>
      </dgm:t>
    </dgm:pt>
    <dgm:pt modelId="{A5E2D63C-5A97-46D5-8D28-0C1194075C82}" type="sibTrans" cxnId="{FFBBC952-18F5-4131-B868-D64A30278198}">
      <dgm:prSet/>
      <dgm:spPr/>
      <dgm:t>
        <a:bodyPr/>
        <a:lstStyle/>
        <a:p>
          <a:endParaRPr lang="en-US"/>
        </a:p>
      </dgm:t>
    </dgm:pt>
    <dgm:pt modelId="{214504AE-3711-4D1A-8832-983EDE9F7BE4}">
      <dgm:prSet/>
      <dgm:spPr/>
      <dgm:t>
        <a:bodyPr/>
        <a:lstStyle/>
        <a:p>
          <a:r>
            <a:rPr lang="en-US"/>
            <a:t>In person sessions are required by the VA for clinical hypnosis – no telehealth option.</a:t>
          </a:r>
        </a:p>
      </dgm:t>
    </dgm:pt>
    <dgm:pt modelId="{B5AE8C5A-B1D4-41D1-B784-7FC0D1154042}" type="parTrans" cxnId="{D06FC70A-49C7-4C98-A854-8DBD6F404555}">
      <dgm:prSet/>
      <dgm:spPr/>
      <dgm:t>
        <a:bodyPr/>
        <a:lstStyle/>
        <a:p>
          <a:endParaRPr lang="en-US"/>
        </a:p>
      </dgm:t>
    </dgm:pt>
    <dgm:pt modelId="{1940A412-28C0-462E-B8E4-56DF0DB70595}" type="sibTrans" cxnId="{D06FC70A-49C7-4C98-A854-8DBD6F404555}">
      <dgm:prSet/>
      <dgm:spPr/>
      <dgm:t>
        <a:bodyPr/>
        <a:lstStyle/>
        <a:p>
          <a:endParaRPr lang="en-US"/>
        </a:p>
      </dgm:t>
    </dgm:pt>
    <dgm:pt modelId="{A0C43F48-A34C-4EF0-975F-01C6A3F0E9FD}">
      <dgm:prSet/>
      <dgm:spPr/>
      <dgm:t>
        <a:bodyPr/>
        <a:lstStyle/>
        <a:p>
          <a:r>
            <a:rPr lang="en-US"/>
            <a:t>Through guidance from a trained hypnotherapist, Veterans are able to discuss and reframe triggers that they have experienced as well as accessing different parts of their brain to increase understanding for situations, experiences, and behaviors. </a:t>
          </a:r>
        </a:p>
      </dgm:t>
    </dgm:pt>
    <dgm:pt modelId="{F0AA814C-B86A-416F-A6DB-A17A93DB5141}" type="parTrans" cxnId="{4E3C7A33-A422-4987-B987-B54DD737B1D1}">
      <dgm:prSet/>
      <dgm:spPr/>
      <dgm:t>
        <a:bodyPr/>
        <a:lstStyle/>
        <a:p>
          <a:endParaRPr lang="en-US"/>
        </a:p>
      </dgm:t>
    </dgm:pt>
    <dgm:pt modelId="{64A22985-E38A-4CFF-9E18-E6D4252BD749}" type="sibTrans" cxnId="{4E3C7A33-A422-4987-B987-B54DD737B1D1}">
      <dgm:prSet/>
      <dgm:spPr/>
      <dgm:t>
        <a:bodyPr/>
        <a:lstStyle/>
        <a:p>
          <a:endParaRPr lang="en-US"/>
        </a:p>
      </dgm:t>
    </dgm:pt>
    <dgm:pt modelId="{48D8A426-AA5E-43EE-92DC-A2CA7A78E545}" type="pres">
      <dgm:prSet presAssocID="{64E7283B-4547-4538-8AFE-A1D9685DBE23}" presName="linear" presStyleCnt="0">
        <dgm:presLayoutVars>
          <dgm:animLvl val="lvl"/>
          <dgm:resizeHandles val="exact"/>
        </dgm:presLayoutVars>
      </dgm:prSet>
      <dgm:spPr/>
    </dgm:pt>
    <dgm:pt modelId="{611DE002-1C14-47EF-B9A4-E2C9EF33C8D8}" type="pres">
      <dgm:prSet presAssocID="{00DC4923-8EA0-40FF-8AE9-93656EF95B7A}" presName="parentText" presStyleLbl="node1" presStyleIdx="0" presStyleCnt="3">
        <dgm:presLayoutVars>
          <dgm:chMax val="0"/>
          <dgm:bulletEnabled val="1"/>
        </dgm:presLayoutVars>
      </dgm:prSet>
      <dgm:spPr/>
    </dgm:pt>
    <dgm:pt modelId="{6462E31A-4BB5-4FD0-9380-291AA12A4F45}" type="pres">
      <dgm:prSet presAssocID="{A5E2D63C-5A97-46D5-8D28-0C1194075C82}" presName="spacer" presStyleCnt="0"/>
      <dgm:spPr/>
    </dgm:pt>
    <dgm:pt modelId="{32E9B793-7A1E-4938-A3BA-E159BB85BCEF}" type="pres">
      <dgm:prSet presAssocID="{214504AE-3711-4D1A-8832-983EDE9F7BE4}" presName="parentText" presStyleLbl="node1" presStyleIdx="1" presStyleCnt="3">
        <dgm:presLayoutVars>
          <dgm:chMax val="0"/>
          <dgm:bulletEnabled val="1"/>
        </dgm:presLayoutVars>
      </dgm:prSet>
      <dgm:spPr/>
    </dgm:pt>
    <dgm:pt modelId="{D59890B2-2167-4B5F-859D-CC6796E6B830}" type="pres">
      <dgm:prSet presAssocID="{1940A412-28C0-462E-B8E4-56DF0DB70595}" presName="spacer" presStyleCnt="0"/>
      <dgm:spPr/>
    </dgm:pt>
    <dgm:pt modelId="{AB6B9A74-54AA-4A51-B70C-6AAD41C28163}" type="pres">
      <dgm:prSet presAssocID="{A0C43F48-A34C-4EF0-975F-01C6A3F0E9FD}" presName="parentText" presStyleLbl="node1" presStyleIdx="2" presStyleCnt="3">
        <dgm:presLayoutVars>
          <dgm:chMax val="0"/>
          <dgm:bulletEnabled val="1"/>
        </dgm:presLayoutVars>
      </dgm:prSet>
      <dgm:spPr/>
    </dgm:pt>
  </dgm:ptLst>
  <dgm:cxnLst>
    <dgm:cxn modelId="{D06FC70A-49C7-4C98-A854-8DBD6F404555}" srcId="{64E7283B-4547-4538-8AFE-A1D9685DBE23}" destId="{214504AE-3711-4D1A-8832-983EDE9F7BE4}" srcOrd="1" destOrd="0" parTransId="{B5AE8C5A-B1D4-41D1-B784-7FC0D1154042}" sibTransId="{1940A412-28C0-462E-B8E4-56DF0DB70595}"/>
    <dgm:cxn modelId="{4E3C7A33-A422-4987-B987-B54DD737B1D1}" srcId="{64E7283B-4547-4538-8AFE-A1D9685DBE23}" destId="{A0C43F48-A34C-4EF0-975F-01C6A3F0E9FD}" srcOrd="2" destOrd="0" parTransId="{F0AA814C-B86A-416F-A6DB-A17A93DB5141}" sibTransId="{64A22985-E38A-4CFF-9E18-E6D4252BD749}"/>
    <dgm:cxn modelId="{79E9DC3D-BEA3-434A-ACED-ABB5EE56A05B}" type="presOf" srcId="{64E7283B-4547-4538-8AFE-A1D9685DBE23}" destId="{48D8A426-AA5E-43EE-92DC-A2CA7A78E545}" srcOrd="0" destOrd="0" presId="urn:microsoft.com/office/officeart/2005/8/layout/vList2"/>
    <dgm:cxn modelId="{9ACE6343-2213-46F8-A00A-A5D5B06EEFE8}" type="presOf" srcId="{00DC4923-8EA0-40FF-8AE9-93656EF95B7A}" destId="{611DE002-1C14-47EF-B9A4-E2C9EF33C8D8}" srcOrd="0" destOrd="0" presId="urn:microsoft.com/office/officeart/2005/8/layout/vList2"/>
    <dgm:cxn modelId="{FFBBC952-18F5-4131-B868-D64A30278198}" srcId="{64E7283B-4547-4538-8AFE-A1D9685DBE23}" destId="{00DC4923-8EA0-40FF-8AE9-93656EF95B7A}" srcOrd="0" destOrd="0" parTransId="{0E62E4D0-CFD5-4C48-B734-68A8DE290DEB}" sibTransId="{A5E2D63C-5A97-46D5-8D28-0C1194075C82}"/>
    <dgm:cxn modelId="{4B1FF490-1B2F-4202-B8CF-E89A469009F2}" type="presOf" srcId="{A0C43F48-A34C-4EF0-975F-01C6A3F0E9FD}" destId="{AB6B9A74-54AA-4A51-B70C-6AAD41C28163}" srcOrd="0" destOrd="0" presId="urn:microsoft.com/office/officeart/2005/8/layout/vList2"/>
    <dgm:cxn modelId="{E56040DB-6D76-434E-8783-85381971B615}" type="presOf" srcId="{214504AE-3711-4D1A-8832-983EDE9F7BE4}" destId="{32E9B793-7A1E-4938-A3BA-E159BB85BCEF}" srcOrd="0" destOrd="0" presId="urn:microsoft.com/office/officeart/2005/8/layout/vList2"/>
    <dgm:cxn modelId="{E259A019-A6FF-44F9-A96D-73ED1A90FD5C}" type="presParOf" srcId="{48D8A426-AA5E-43EE-92DC-A2CA7A78E545}" destId="{611DE002-1C14-47EF-B9A4-E2C9EF33C8D8}" srcOrd="0" destOrd="0" presId="urn:microsoft.com/office/officeart/2005/8/layout/vList2"/>
    <dgm:cxn modelId="{330AC133-C9AE-49C5-8C1E-E817E5AF86C6}" type="presParOf" srcId="{48D8A426-AA5E-43EE-92DC-A2CA7A78E545}" destId="{6462E31A-4BB5-4FD0-9380-291AA12A4F45}" srcOrd="1" destOrd="0" presId="urn:microsoft.com/office/officeart/2005/8/layout/vList2"/>
    <dgm:cxn modelId="{627A5764-DE14-4135-95E0-003C2CF39732}" type="presParOf" srcId="{48D8A426-AA5E-43EE-92DC-A2CA7A78E545}" destId="{32E9B793-7A1E-4938-A3BA-E159BB85BCEF}" srcOrd="2" destOrd="0" presId="urn:microsoft.com/office/officeart/2005/8/layout/vList2"/>
    <dgm:cxn modelId="{F395EB02-A249-4FB8-A9DD-6CBC58CC3BC5}" type="presParOf" srcId="{48D8A426-AA5E-43EE-92DC-A2CA7A78E545}" destId="{D59890B2-2167-4B5F-859D-CC6796E6B830}" srcOrd="3" destOrd="0" presId="urn:microsoft.com/office/officeart/2005/8/layout/vList2"/>
    <dgm:cxn modelId="{987E46E4-EC0B-43CD-A4C6-23EA93A3E64D}" type="presParOf" srcId="{48D8A426-AA5E-43EE-92DC-A2CA7A78E545}" destId="{AB6B9A74-54AA-4A51-B70C-6AAD41C28163}" srcOrd="4"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ADD5383-DFA7-47E1-A4CD-CD5FF02481CE}" type="doc">
      <dgm:prSet loTypeId="urn:microsoft.com/office/officeart/2005/8/layout/vList2" loCatId="list" qsTypeId="urn:microsoft.com/office/officeart/2005/8/quickstyle/simple1" qsCatId="simple" csTypeId="urn:microsoft.com/office/officeart/2005/8/colors/accent1_1" csCatId="accent1"/>
      <dgm:spPr/>
      <dgm:t>
        <a:bodyPr/>
        <a:lstStyle/>
        <a:p>
          <a:endParaRPr lang="en-US"/>
        </a:p>
      </dgm:t>
    </dgm:pt>
    <dgm:pt modelId="{E5444635-35AE-4307-8367-88273177DDAF}">
      <dgm:prSet/>
      <dgm:spPr/>
      <dgm:t>
        <a:bodyPr/>
        <a:lstStyle/>
        <a:p>
          <a:r>
            <a:rPr lang="en-US"/>
            <a:t>Hypnosis can create an open, compliant environment and assist in viewing different perspectives of  SUDs.</a:t>
          </a:r>
        </a:p>
      </dgm:t>
    </dgm:pt>
    <dgm:pt modelId="{FCEADEA6-3E98-4125-A1DA-11410F888674}" type="parTrans" cxnId="{C7863993-1245-4646-AC71-787F881F716B}">
      <dgm:prSet/>
      <dgm:spPr/>
      <dgm:t>
        <a:bodyPr/>
        <a:lstStyle/>
        <a:p>
          <a:endParaRPr lang="en-US"/>
        </a:p>
      </dgm:t>
    </dgm:pt>
    <dgm:pt modelId="{3C60506E-8F23-432C-B3DE-F5C2FB6803AC}" type="sibTrans" cxnId="{C7863993-1245-4646-AC71-787F881F716B}">
      <dgm:prSet/>
      <dgm:spPr/>
      <dgm:t>
        <a:bodyPr/>
        <a:lstStyle/>
        <a:p>
          <a:endParaRPr lang="en-US"/>
        </a:p>
      </dgm:t>
    </dgm:pt>
    <dgm:pt modelId="{E8354B25-89D4-4D59-93FA-16797642012D}">
      <dgm:prSet/>
      <dgm:spPr/>
      <dgm:t>
        <a:bodyPr/>
        <a:lstStyle/>
        <a:p>
          <a:r>
            <a:rPr lang="en-US"/>
            <a:t>Can have an increase of self esteem and abstinence. However, the VA suggests that while hypnosis can be used as a treatment option, results are inconclusive for the treatment in SUDs.</a:t>
          </a:r>
        </a:p>
      </dgm:t>
    </dgm:pt>
    <dgm:pt modelId="{5A17B3F1-AE96-4CF7-82CA-1790D89EE245}" type="parTrans" cxnId="{E9D592CD-913E-40D9-89C0-D38A8AC8287B}">
      <dgm:prSet/>
      <dgm:spPr/>
      <dgm:t>
        <a:bodyPr/>
        <a:lstStyle/>
        <a:p>
          <a:endParaRPr lang="en-US"/>
        </a:p>
      </dgm:t>
    </dgm:pt>
    <dgm:pt modelId="{6003B402-DF4C-44A3-97A0-55B7C58C1122}" type="sibTrans" cxnId="{E9D592CD-913E-40D9-89C0-D38A8AC8287B}">
      <dgm:prSet/>
      <dgm:spPr/>
      <dgm:t>
        <a:bodyPr/>
        <a:lstStyle/>
        <a:p>
          <a:endParaRPr lang="en-US"/>
        </a:p>
      </dgm:t>
    </dgm:pt>
    <dgm:pt modelId="{C0E2E158-DF38-4FCA-BBB6-6079B0F9DE69}">
      <dgm:prSet/>
      <dgm:spPr/>
      <dgm:t>
        <a:bodyPr/>
        <a:lstStyle/>
        <a:p>
          <a:r>
            <a:rPr lang="en-US"/>
            <a:t>Hypnosis is often most utilized for smoking cessation. </a:t>
          </a:r>
        </a:p>
      </dgm:t>
    </dgm:pt>
    <dgm:pt modelId="{31FD348E-C051-43A7-83E0-1200DE248F08}" type="parTrans" cxnId="{D18539EC-5587-4079-962F-8984AD53F4F7}">
      <dgm:prSet/>
      <dgm:spPr/>
      <dgm:t>
        <a:bodyPr/>
        <a:lstStyle/>
        <a:p>
          <a:endParaRPr lang="en-US"/>
        </a:p>
      </dgm:t>
    </dgm:pt>
    <dgm:pt modelId="{D2654B7D-6EEE-4BE3-B557-AB6FF1AE98A9}" type="sibTrans" cxnId="{D18539EC-5587-4079-962F-8984AD53F4F7}">
      <dgm:prSet/>
      <dgm:spPr/>
      <dgm:t>
        <a:bodyPr/>
        <a:lstStyle/>
        <a:p>
          <a:endParaRPr lang="en-US"/>
        </a:p>
      </dgm:t>
    </dgm:pt>
    <dgm:pt modelId="{73746666-E3C2-4786-B93B-5CA3BBDD0704}" type="pres">
      <dgm:prSet presAssocID="{5ADD5383-DFA7-47E1-A4CD-CD5FF02481CE}" presName="linear" presStyleCnt="0">
        <dgm:presLayoutVars>
          <dgm:animLvl val="lvl"/>
          <dgm:resizeHandles val="exact"/>
        </dgm:presLayoutVars>
      </dgm:prSet>
      <dgm:spPr/>
    </dgm:pt>
    <dgm:pt modelId="{3DC0D494-B0D4-4323-8E66-4DA0AAA8671C}" type="pres">
      <dgm:prSet presAssocID="{E5444635-35AE-4307-8367-88273177DDAF}" presName="parentText" presStyleLbl="node1" presStyleIdx="0" presStyleCnt="3">
        <dgm:presLayoutVars>
          <dgm:chMax val="0"/>
          <dgm:bulletEnabled val="1"/>
        </dgm:presLayoutVars>
      </dgm:prSet>
      <dgm:spPr/>
    </dgm:pt>
    <dgm:pt modelId="{5A10B8CD-AF5F-4027-A8A9-7D1796BC076B}" type="pres">
      <dgm:prSet presAssocID="{3C60506E-8F23-432C-B3DE-F5C2FB6803AC}" presName="spacer" presStyleCnt="0"/>
      <dgm:spPr/>
    </dgm:pt>
    <dgm:pt modelId="{6131E5D9-3E85-4293-A856-356F9CE0ECD0}" type="pres">
      <dgm:prSet presAssocID="{E8354B25-89D4-4D59-93FA-16797642012D}" presName="parentText" presStyleLbl="node1" presStyleIdx="1" presStyleCnt="3">
        <dgm:presLayoutVars>
          <dgm:chMax val="0"/>
          <dgm:bulletEnabled val="1"/>
        </dgm:presLayoutVars>
      </dgm:prSet>
      <dgm:spPr/>
    </dgm:pt>
    <dgm:pt modelId="{E222E51F-BBD5-47F0-A9A5-BF2C35BEC06F}" type="pres">
      <dgm:prSet presAssocID="{6003B402-DF4C-44A3-97A0-55B7C58C1122}" presName="spacer" presStyleCnt="0"/>
      <dgm:spPr/>
    </dgm:pt>
    <dgm:pt modelId="{A8741B13-9188-4D0C-B542-122B7163771B}" type="pres">
      <dgm:prSet presAssocID="{C0E2E158-DF38-4FCA-BBB6-6079B0F9DE69}" presName="parentText" presStyleLbl="node1" presStyleIdx="2" presStyleCnt="3">
        <dgm:presLayoutVars>
          <dgm:chMax val="0"/>
          <dgm:bulletEnabled val="1"/>
        </dgm:presLayoutVars>
      </dgm:prSet>
      <dgm:spPr/>
    </dgm:pt>
  </dgm:ptLst>
  <dgm:cxnLst>
    <dgm:cxn modelId="{8F19711E-D7C6-4F16-99BB-9CE0B58E9D3E}" type="presOf" srcId="{5ADD5383-DFA7-47E1-A4CD-CD5FF02481CE}" destId="{73746666-E3C2-4786-B93B-5CA3BBDD0704}" srcOrd="0" destOrd="0" presId="urn:microsoft.com/office/officeart/2005/8/layout/vList2"/>
    <dgm:cxn modelId="{7B24CA82-E655-4746-8894-5B6339816D01}" type="presOf" srcId="{E5444635-35AE-4307-8367-88273177DDAF}" destId="{3DC0D494-B0D4-4323-8E66-4DA0AAA8671C}" srcOrd="0" destOrd="0" presId="urn:microsoft.com/office/officeart/2005/8/layout/vList2"/>
    <dgm:cxn modelId="{7FAE8084-FFF2-4A89-AF97-06D8D9757638}" type="presOf" srcId="{C0E2E158-DF38-4FCA-BBB6-6079B0F9DE69}" destId="{A8741B13-9188-4D0C-B542-122B7163771B}" srcOrd="0" destOrd="0" presId="urn:microsoft.com/office/officeart/2005/8/layout/vList2"/>
    <dgm:cxn modelId="{C7863993-1245-4646-AC71-787F881F716B}" srcId="{5ADD5383-DFA7-47E1-A4CD-CD5FF02481CE}" destId="{E5444635-35AE-4307-8367-88273177DDAF}" srcOrd="0" destOrd="0" parTransId="{FCEADEA6-3E98-4125-A1DA-11410F888674}" sibTransId="{3C60506E-8F23-432C-B3DE-F5C2FB6803AC}"/>
    <dgm:cxn modelId="{E603A296-D1EB-4A48-BB8D-C1E07A307316}" type="presOf" srcId="{E8354B25-89D4-4D59-93FA-16797642012D}" destId="{6131E5D9-3E85-4293-A856-356F9CE0ECD0}" srcOrd="0" destOrd="0" presId="urn:microsoft.com/office/officeart/2005/8/layout/vList2"/>
    <dgm:cxn modelId="{E9D592CD-913E-40D9-89C0-D38A8AC8287B}" srcId="{5ADD5383-DFA7-47E1-A4CD-CD5FF02481CE}" destId="{E8354B25-89D4-4D59-93FA-16797642012D}" srcOrd="1" destOrd="0" parTransId="{5A17B3F1-AE96-4CF7-82CA-1790D89EE245}" sibTransId="{6003B402-DF4C-44A3-97A0-55B7C58C1122}"/>
    <dgm:cxn modelId="{D18539EC-5587-4079-962F-8984AD53F4F7}" srcId="{5ADD5383-DFA7-47E1-A4CD-CD5FF02481CE}" destId="{C0E2E158-DF38-4FCA-BBB6-6079B0F9DE69}" srcOrd="2" destOrd="0" parTransId="{31FD348E-C051-43A7-83E0-1200DE248F08}" sibTransId="{D2654B7D-6EEE-4BE3-B557-AB6FF1AE98A9}"/>
    <dgm:cxn modelId="{30F25F0D-E3D3-4936-8844-7F7FB9DF9F75}" type="presParOf" srcId="{73746666-E3C2-4786-B93B-5CA3BBDD0704}" destId="{3DC0D494-B0D4-4323-8E66-4DA0AAA8671C}" srcOrd="0" destOrd="0" presId="urn:microsoft.com/office/officeart/2005/8/layout/vList2"/>
    <dgm:cxn modelId="{86BE6232-31FE-461B-92FB-C981A15E68B1}" type="presParOf" srcId="{73746666-E3C2-4786-B93B-5CA3BBDD0704}" destId="{5A10B8CD-AF5F-4027-A8A9-7D1796BC076B}" srcOrd="1" destOrd="0" presId="urn:microsoft.com/office/officeart/2005/8/layout/vList2"/>
    <dgm:cxn modelId="{FC964C91-717C-4239-8B30-7B49A021B45E}" type="presParOf" srcId="{73746666-E3C2-4786-B93B-5CA3BBDD0704}" destId="{6131E5D9-3E85-4293-A856-356F9CE0ECD0}" srcOrd="2" destOrd="0" presId="urn:microsoft.com/office/officeart/2005/8/layout/vList2"/>
    <dgm:cxn modelId="{1DC96B0B-78E7-455F-AD5B-DE1AF9776EC1}" type="presParOf" srcId="{73746666-E3C2-4786-B93B-5CA3BBDD0704}" destId="{E222E51F-BBD5-47F0-A9A5-BF2C35BEC06F}" srcOrd="3" destOrd="0" presId="urn:microsoft.com/office/officeart/2005/8/layout/vList2"/>
    <dgm:cxn modelId="{71CC722B-F1DC-45E8-8287-C0C90FD75AF4}" type="presParOf" srcId="{73746666-E3C2-4786-B93B-5CA3BBDD0704}" destId="{A8741B13-9188-4D0C-B542-122B7163771B}" srcOrd="4" destOrd="0" presId="urn:microsoft.com/office/officeart/2005/8/layout/vList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2096B38-DAA7-4BE9-9E46-04AA54B620D5}" type="doc">
      <dgm:prSet loTypeId="urn:microsoft.com/office/officeart/2005/8/layout/vProcess5" loCatId="process" qsTypeId="urn:microsoft.com/office/officeart/2005/8/quickstyle/simple3" qsCatId="simple" csTypeId="urn:microsoft.com/office/officeart/2005/8/colors/accent1_1" csCatId="accent1" phldr="1"/>
      <dgm:spPr/>
      <dgm:t>
        <a:bodyPr/>
        <a:lstStyle/>
        <a:p>
          <a:endParaRPr lang="en-US"/>
        </a:p>
      </dgm:t>
    </dgm:pt>
    <dgm:pt modelId="{3E4E6AEF-4FF7-4ADD-82B8-625664B4832E}">
      <dgm:prSet/>
      <dgm:spPr/>
      <dgm:t>
        <a:bodyPr/>
        <a:lstStyle/>
        <a:p>
          <a:r>
            <a:rPr lang="en-US"/>
            <a:t>There is limited research for the use of clinical hypnosis in co-occurring disorders. </a:t>
          </a:r>
        </a:p>
      </dgm:t>
    </dgm:pt>
    <dgm:pt modelId="{4D321D30-0C5C-4424-984E-57907B28692D}" type="parTrans" cxnId="{D7B672EA-6D7B-4B93-BD34-177522628C56}">
      <dgm:prSet/>
      <dgm:spPr/>
      <dgm:t>
        <a:bodyPr/>
        <a:lstStyle/>
        <a:p>
          <a:endParaRPr lang="en-US"/>
        </a:p>
      </dgm:t>
    </dgm:pt>
    <dgm:pt modelId="{EA1FF049-BC7A-455E-86D2-25D68B41F12F}" type="sibTrans" cxnId="{D7B672EA-6D7B-4B93-BD34-177522628C56}">
      <dgm:prSet/>
      <dgm:spPr>
        <a:solidFill>
          <a:schemeClr val="accent1">
            <a:alpha val="90000"/>
          </a:schemeClr>
        </a:solidFill>
      </dgm:spPr>
      <dgm:t>
        <a:bodyPr/>
        <a:lstStyle/>
        <a:p>
          <a:endParaRPr lang="en-US"/>
        </a:p>
      </dgm:t>
    </dgm:pt>
    <dgm:pt modelId="{9B7CFB9A-0904-4093-B247-6EB1CF1F6582}">
      <dgm:prSet/>
      <dgm:spPr/>
      <dgm:t>
        <a:bodyPr/>
        <a:lstStyle/>
        <a:p>
          <a:r>
            <a:rPr lang="en-US"/>
            <a:t>Cowen (2016) suggests integrating the use of clinical hypnosis into the treatment of many disorders. </a:t>
          </a:r>
        </a:p>
      </dgm:t>
    </dgm:pt>
    <dgm:pt modelId="{37FEB95C-96A5-4004-A014-0623FB53E868}" type="parTrans" cxnId="{DF73A110-12A8-48A0-A735-A1E0C8D4F22E}">
      <dgm:prSet/>
      <dgm:spPr/>
      <dgm:t>
        <a:bodyPr/>
        <a:lstStyle/>
        <a:p>
          <a:endParaRPr lang="en-US"/>
        </a:p>
      </dgm:t>
    </dgm:pt>
    <dgm:pt modelId="{DF10EA07-BFB4-4F99-A330-2BE373B8D530}" type="sibTrans" cxnId="{DF73A110-12A8-48A0-A735-A1E0C8D4F22E}">
      <dgm:prSet/>
      <dgm:spPr>
        <a:solidFill>
          <a:schemeClr val="accent1">
            <a:alpha val="90000"/>
          </a:schemeClr>
        </a:solidFill>
      </dgm:spPr>
      <dgm:t>
        <a:bodyPr/>
        <a:lstStyle/>
        <a:p>
          <a:endParaRPr lang="en-US"/>
        </a:p>
      </dgm:t>
    </dgm:pt>
    <dgm:pt modelId="{C4C56042-1814-4085-B422-676F25979741}">
      <dgm:prSet/>
      <dgm:spPr/>
      <dgm:t>
        <a:bodyPr/>
        <a:lstStyle/>
        <a:p>
          <a:r>
            <a:rPr lang="en-US"/>
            <a:t>Though, hypnosis is typically only completed by one clinician, there are recommendations for hypnosis to be utilized by inter-teamwork and collaboration. </a:t>
          </a:r>
        </a:p>
      </dgm:t>
    </dgm:pt>
    <dgm:pt modelId="{26BE5684-3379-414F-8A13-702D7DCBFD80}" type="parTrans" cxnId="{3A99A62B-DB2B-4A6B-9241-A804B49E548C}">
      <dgm:prSet/>
      <dgm:spPr/>
      <dgm:t>
        <a:bodyPr/>
        <a:lstStyle/>
        <a:p>
          <a:endParaRPr lang="en-US"/>
        </a:p>
      </dgm:t>
    </dgm:pt>
    <dgm:pt modelId="{15A7DE14-ECE3-4941-B067-D82D315456AE}" type="sibTrans" cxnId="{3A99A62B-DB2B-4A6B-9241-A804B49E548C}">
      <dgm:prSet/>
      <dgm:spPr/>
      <dgm:t>
        <a:bodyPr/>
        <a:lstStyle/>
        <a:p>
          <a:endParaRPr lang="en-US"/>
        </a:p>
      </dgm:t>
    </dgm:pt>
    <dgm:pt modelId="{F3E08601-F8E1-428D-A2EF-CB3FAF5CF6D8}" type="pres">
      <dgm:prSet presAssocID="{A2096B38-DAA7-4BE9-9E46-04AA54B620D5}" presName="outerComposite" presStyleCnt="0">
        <dgm:presLayoutVars>
          <dgm:chMax val="5"/>
          <dgm:dir/>
          <dgm:resizeHandles val="exact"/>
        </dgm:presLayoutVars>
      </dgm:prSet>
      <dgm:spPr/>
    </dgm:pt>
    <dgm:pt modelId="{826086E5-E0ED-4852-AD2A-CD88CD9459D9}" type="pres">
      <dgm:prSet presAssocID="{A2096B38-DAA7-4BE9-9E46-04AA54B620D5}" presName="dummyMaxCanvas" presStyleCnt="0">
        <dgm:presLayoutVars/>
      </dgm:prSet>
      <dgm:spPr/>
    </dgm:pt>
    <dgm:pt modelId="{1D436D8B-F0B7-44BF-AFF1-223A543D33A6}" type="pres">
      <dgm:prSet presAssocID="{A2096B38-DAA7-4BE9-9E46-04AA54B620D5}" presName="ThreeNodes_1" presStyleLbl="node1" presStyleIdx="0" presStyleCnt="3">
        <dgm:presLayoutVars>
          <dgm:bulletEnabled val="1"/>
        </dgm:presLayoutVars>
      </dgm:prSet>
      <dgm:spPr/>
    </dgm:pt>
    <dgm:pt modelId="{B588AF6D-67BE-4DA0-A2E3-186CC0E63F5B}" type="pres">
      <dgm:prSet presAssocID="{A2096B38-DAA7-4BE9-9E46-04AA54B620D5}" presName="ThreeNodes_2" presStyleLbl="node1" presStyleIdx="1" presStyleCnt="3">
        <dgm:presLayoutVars>
          <dgm:bulletEnabled val="1"/>
        </dgm:presLayoutVars>
      </dgm:prSet>
      <dgm:spPr/>
    </dgm:pt>
    <dgm:pt modelId="{8EA05BF3-6E68-4FFA-9A54-0F68E24B74D4}" type="pres">
      <dgm:prSet presAssocID="{A2096B38-DAA7-4BE9-9E46-04AA54B620D5}" presName="ThreeNodes_3" presStyleLbl="node1" presStyleIdx="2" presStyleCnt="3">
        <dgm:presLayoutVars>
          <dgm:bulletEnabled val="1"/>
        </dgm:presLayoutVars>
      </dgm:prSet>
      <dgm:spPr/>
    </dgm:pt>
    <dgm:pt modelId="{AF05A3EB-B596-4C5D-9F7B-52411548153E}" type="pres">
      <dgm:prSet presAssocID="{A2096B38-DAA7-4BE9-9E46-04AA54B620D5}" presName="ThreeConn_1-2" presStyleLbl="fgAccFollowNode1" presStyleIdx="0" presStyleCnt="2">
        <dgm:presLayoutVars>
          <dgm:bulletEnabled val="1"/>
        </dgm:presLayoutVars>
      </dgm:prSet>
      <dgm:spPr/>
    </dgm:pt>
    <dgm:pt modelId="{D464F04A-03CC-4693-9BD4-A91DF3E39DAC}" type="pres">
      <dgm:prSet presAssocID="{A2096B38-DAA7-4BE9-9E46-04AA54B620D5}" presName="ThreeConn_2-3" presStyleLbl="fgAccFollowNode1" presStyleIdx="1" presStyleCnt="2">
        <dgm:presLayoutVars>
          <dgm:bulletEnabled val="1"/>
        </dgm:presLayoutVars>
      </dgm:prSet>
      <dgm:spPr/>
    </dgm:pt>
    <dgm:pt modelId="{13F7C3EF-47EF-4843-82A3-71230C6665B8}" type="pres">
      <dgm:prSet presAssocID="{A2096B38-DAA7-4BE9-9E46-04AA54B620D5}" presName="ThreeNodes_1_text" presStyleLbl="node1" presStyleIdx="2" presStyleCnt="3">
        <dgm:presLayoutVars>
          <dgm:bulletEnabled val="1"/>
        </dgm:presLayoutVars>
      </dgm:prSet>
      <dgm:spPr/>
    </dgm:pt>
    <dgm:pt modelId="{0962B05A-ED97-43AC-BEA9-FDECFEB98C66}" type="pres">
      <dgm:prSet presAssocID="{A2096B38-DAA7-4BE9-9E46-04AA54B620D5}" presName="ThreeNodes_2_text" presStyleLbl="node1" presStyleIdx="2" presStyleCnt="3">
        <dgm:presLayoutVars>
          <dgm:bulletEnabled val="1"/>
        </dgm:presLayoutVars>
      </dgm:prSet>
      <dgm:spPr/>
    </dgm:pt>
    <dgm:pt modelId="{F952B6EA-8380-4DB6-9F84-15940C0527DD}" type="pres">
      <dgm:prSet presAssocID="{A2096B38-DAA7-4BE9-9E46-04AA54B620D5}" presName="ThreeNodes_3_text" presStyleLbl="node1" presStyleIdx="2" presStyleCnt="3">
        <dgm:presLayoutVars>
          <dgm:bulletEnabled val="1"/>
        </dgm:presLayoutVars>
      </dgm:prSet>
      <dgm:spPr/>
    </dgm:pt>
  </dgm:ptLst>
  <dgm:cxnLst>
    <dgm:cxn modelId="{DF73A110-12A8-48A0-A735-A1E0C8D4F22E}" srcId="{A2096B38-DAA7-4BE9-9E46-04AA54B620D5}" destId="{9B7CFB9A-0904-4093-B247-6EB1CF1F6582}" srcOrd="1" destOrd="0" parTransId="{37FEB95C-96A5-4004-A014-0623FB53E868}" sibTransId="{DF10EA07-BFB4-4F99-A330-2BE373B8D530}"/>
    <dgm:cxn modelId="{3A99A62B-DB2B-4A6B-9241-A804B49E548C}" srcId="{A2096B38-DAA7-4BE9-9E46-04AA54B620D5}" destId="{C4C56042-1814-4085-B422-676F25979741}" srcOrd="2" destOrd="0" parTransId="{26BE5684-3379-414F-8A13-702D7DCBFD80}" sibTransId="{15A7DE14-ECE3-4941-B067-D82D315456AE}"/>
    <dgm:cxn modelId="{F5E71E78-1F46-4CD6-A4E2-DB847B78F3D1}" type="presOf" srcId="{9B7CFB9A-0904-4093-B247-6EB1CF1F6582}" destId="{B588AF6D-67BE-4DA0-A2E3-186CC0E63F5B}" srcOrd="0" destOrd="0" presId="urn:microsoft.com/office/officeart/2005/8/layout/vProcess5"/>
    <dgm:cxn modelId="{B5F32185-698D-4E4A-91DB-A4402BF5D87D}" type="presOf" srcId="{C4C56042-1814-4085-B422-676F25979741}" destId="{F952B6EA-8380-4DB6-9F84-15940C0527DD}" srcOrd="1" destOrd="0" presId="urn:microsoft.com/office/officeart/2005/8/layout/vProcess5"/>
    <dgm:cxn modelId="{A4848F89-B707-4F67-9D3F-4B24497B5790}" type="presOf" srcId="{9B7CFB9A-0904-4093-B247-6EB1CF1F6582}" destId="{0962B05A-ED97-43AC-BEA9-FDECFEB98C66}" srcOrd="1" destOrd="0" presId="urn:microsoft.com/office/officeart/2005/8/layout/vProcess5"/>
    <dgm:cxn modelId="{13FF74A5-50B7-41AD-9F45-8086868E3E22}" type="presOf" srcId="{3E4E6AEF-4FF7-4ADD-82B8-625664B4832E}" destId="{13F7C3EF-47EF-4843-82A3-71230C6665B8}" srcOrd="1" destOrd="0" presId="urn:microsoft.com/office/officeart/2005/8/layout/vProcess5"/>
    <dgm:cxn modelId="{BD7DE0A7-0066-47C9-9A74-FD8F2CB66707}" type="presOf" srcId="{EA1FF049-BC7A-455E-86D2-25D68B41F12F}" destId="{AF05A3EB-B596-4C5D-9F7B-52411548153E}" srcOrd="0" destOrd="0" presId="urn:microsoft.com/office/officeart/2005/8/layout/vProcess5"/>
    <dgm:cxn modelId="{E82F7ABF-5B22-4278-A225-9BFB0693B4AC}" type="presOf" srcId="{A2096B38-DAA7-4BE9-9E46-04AA54B620D5}" destId="{F3E08601-F8E1-428D-A2EF-CB3FAF5CF6D8}" srcOrd="0" destOrd="0" presId="urn:microsoft.com/office/officeart/2005/8/layout/vProcess5"/>
    <dgm:cxn modelId="{D7B672EA-6D7B-4B93-BD34-177522628C56}" srcId="{A2096B38-DAA7-4BE9-9E46-04AA54B620D5}" destId="{3E4E6AEF-4FF7-4ADD-82B8-625664B4832E}" srcOrd="0" destOrd="0" parTransId="{4D321D30-0C5C-4424-984E-57907B28692D}" sibTransId="{EA1FF049-BC7A-455E-86D2-25D68B41F12F}"/>
    <dgm:cxn modelId="{06F045ED-52F5-4240-8CE1-5DBB2EBD0609}" type="presOf" srcId="{DF10EA07-BFB4-4F99-A330-2BE373B8D530}" destId="{D464F04A-03CC-4693-9BD4-A91DF3E39DAC}" srcOrd="0" destOrd="0" presId="urn:microsoft.com/office/officeart/2005/8/layout/vProcess5"/>
    <dgm:cxn modelId="{886B8EF0-1587-4224-96E5-577454E2E6BE}" type="presOf" srcId="{C4C56042-1814-4085-B422-676F25979741}" destId="{8EA05BF3-6E68-4FFA-9A54-0F68E24B74D4}" srcOrd="0" destOrd="0" presId="urn:microsoft.com/office/officeart/2005/8/layout/vProcess5"/>
    <dgm:cxn modelId="{BD033AF5-94B5-41B8-9C49-F2E97A1286F0}" type="presOf" srcId="{3E4E6AEF-4FF7-4ADD-82B8-625664B4832E}" destId="{1D436D8B-F0B7-44BF-AFF1-223A543D33A6}" srcOrd="0" destOrd="0" presId="urn:microsoft.com/office/officeart/2005/8/layout/vProcess5"/>
    <dgm:cxn modelId="{E2BFEC99-AC12-4E8C-B5D6-C53F7617465B}" type="presParOf" srcId="{F3E08601-F8E1-428D-A2EF-CB3FAF5CF6D8}" destId="{826086E5-E0ED-4852-AD2A-CD88CD9459D9}" srcOrd="0" destOrd="0" presId="urn:microsoft.com/office/officeart/2005/8/layout/vProcess5"/>
    <dgm:cxn modelId="{AC2A282C-4F38-4F1D-B502-2465DAE49FC4}" type="presParOf" srcId="{F3E08601-F8E1-428D-A2EF-CB3FAF5CF6D8}" destId="{1D436D8B-F0B7-44BF-AFF1-223A543D33A6}" srcOrd="1" destOrd="0" presId="urn:microsoft.com/office/officeart/2005/8/layout/vProcess5"/>
    <dgm:cxn modelId="{6C16FD17-420E-419E-B8FD-CA17FE27AEC8}" type="presParOf" srcId="{F3E08601-F8E1-428D-A2EF-CB3FAF5CF6D8}" destId="{B588AF6D-67BE-4DA0-A2E3-186CC0E63F5B}" srcOrd="2" destOrd="0" presId="urn:microsoft.com/office/officeart/2005/8/layout/vProcess5"/>
    <dgm:cxn modelId="{650D4D29-BEBE-40A6-A2F2-10CBDFF49575}" type="presParOf" srcId="{F3E08601-F8E1-428D-A2EF-CB3FAF5CF6D8}" destId="{8EA05BF3-6E68-4FFA-9A54-0F68E24B74D4}" srcOrd="3" destOrd="0" presId="urn:microsoft.com/office/officeart/2005/8/layout/vProcess5"/>
    <dgm:cxn modelId="{F8A9AFB4-5C75-4173-BC96-F932134FD55F}" type="presParOf" srcId="{F3E08601-F8E1-428D-A2EF-CB3FAF5CF6D8}" destId="{AF05A3EB-B596-4C5D-9F7B-52411548153E}" srcOrd="4" destOrd="0" presId="urn:microsoft.com/office/officeart/2005/8/layout/vProcess5"/>
    <dgm:cxn modelId="{0F6A8309-87DE-40A4-AC22-C25B5A412DE0}" type="presParOf" srcId="{F3E08601-F8E1-428D-A2EF-CB3FAF5CF6D8}" destId="{D464F04A-03CC-4693-9BD4-A91DF3E39DAC}" srcOrd="5" destOrd="0" presId="urn:microsoft.com/office/officeart/2005/8/layout/vProcess5"/>
    <dgm:cxn modelId="{B01BC1FF-70E5-4E55-B1DB-6A77EE70A694}" type="presParOf" srcId="{F3E08601-F8E1-428D-A2EF-CB3FAF5CF6D8}" destId="{13F7C3EF-47EF-4843-82A3-71230C6665B8}" srcOrd="6" destOrd="0" presId="urn:microsoft.com/office/officeart/2005/8/layout/vProcess5"/>
    <dgm:cxn modelId="{379BA01F-E0F8-4CB2-A7EF-0DCE76428126}" type="presParOf" srcId="{F3E08601-F8E1-428D-A2EF-CB3FAF5CF6D8}" destId="{0962B05A-ED97-43AC-BEA9-FDECFEB98C66}" srcOrd="7" destOrd="0" presId="urn:microsoft.com/office/officeart/2005/8/layout/vProcess5"/>
    <dgm:cxn modelId="{598E5A4F-EE34-4865-8A61-E373C5ED1D2C}" type="presParOf" srcId="{F3E08601-F8E1-428D-A2EF-CB3FAF5CF6D8}" destId="{F952B6EA-8380-4DB6-9F84-15940C0527DD}" srcOrd="8" destOrd="0" presId="urn:microsoft.com/office/officeart/2005/8/layout/vProcess5"/>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22F3DDA-E0A6-47CA-A9D1-9DF1E18C42EF}" type="doc">
      <dgm:prSet loTypeId="urn:microsoft.com/office/officeart/2005/8/layout/list1" loCatId="list" qsTypeId="urn:microsoft.com/office/officeart/2005/8/quickstyle/simple1" qsCatId="simple" csTypeId="urn:microsoft.com/office/officeart/2005/8/colors/accent1_1" csCatId="accent1"/>
      <dgm:spPr/>
      <dgm:t>
        <a:bodyPr/>
        <a:lstStyle/>
        <a:p>
          <a:endParaRPr lang="en-US"/>
        </a:p>
      </dgm:t>
    </dgm:pt>
    <dgm:pt modelId="{1ECB0C4A-05B7-473F-A7C7-1F09F710F973}">
      <dgm:prSet/>
      <dgm:spPr/>
      <dgm:t>
        <a:bodyPr/>
        <a:lstStyle/>
        <a:p>
          <a:r>
            <a:rPr lang="en-US"/>
            <a:t>Brief intervention</a:t>
          </a:r>
        </a:p>
      </dgm:t>
    </dgm:pt>
    <dgm:pt modelId="{92D8AA02-A9BC-44E3-84DB-F5790D63AB47}" type="parTrans" cxnId="{59F753F9-8F36-40A7-B61E-44CCB4B05AA7}">
      <dgm:prSet/>
      <dgm:spPr/>
      <dgm:t>
        <a:bodyPr/>
        <a:lstStyle/>
        <a:p>
          <a:endParaRPr lang="en-US"/>
        </a:p>
      </dgm:t>
    </dgm:pt>
    <dgm:pt modelId="{22DAFAD0-0D79-4FB4-A32F-6E190FFDA264}" type="sibTrans" cxnId="{59F753F9-8F36-40A7-B61E-44CCB4B05AA7}">
      <dgm:prSet/>
      <dgm:spPr/>
      <dgm:t>
        <a:bodyPr/>
        <a:lstStyle/>
        <a:p>
          <a:endParaRPr lang="en-US"/>
        </a:p>
      </dgm:t>
    </dgm:pt>
    <dgm:pt modelId="{80FB70C2-63A5-4A3A-9F72-393A52242BCA}">
      <dgm:prSet/>
      <dgm:spPr/>
      <dgm:t>
        <a:bodyPr/>
        <a:lstStyle/>
        <a:p>
          <a:r>
            <a:rPr lang="en-US"/>
            <a:t>Low-resource requirements</a:t>
          </a:r>
        </a:p>
      </dgm:t>
    </dgm:pt>
    <dgm:pt modelId="{D0B2E239-1436-4B58-850B-6044DEF1D9D5}" type="parTrans" cxnId="{EB2EDBDB-B4AA-48B2-B9F3-90E8B896FF3C}">
      <dgm:prSet/>
      <dgm:spPr/>
      <dgm:t>
        <a:bodyPr/>
        <a:lstStyle/>
        <a:p>
          <a:endParaRPr lang="en-US"/>
        </a:p>
      </dgm:t>
    </dgm:pt>
    <dgm:pt modelId="{F4595B99-D43C-463A-80A2-72D55D9B4FC7}" type="sibTrans" cxnId="{EB2EDBDB-B4AA-48B2-B9F3-90E8B896FF3C}">
      <dgm:prSet/>
      <dgm:spPr/>
      <dgm:t>
        <a:bodyPr/>
        <a:lstStyle/>
        <a:p>
          <a:endParaRPr lang="en-US"/>
        </a:p>
      </dgm:t>
    </dgm:pt>
    <dgm:pt modelId="{7671205A-4221-4F9E-BD65-E79723CC673A}">
      <dgm:prSet/>
      <dgm:spPr/>
      <dgm:t>
        <a:bodyPr/>
        <a:lstStyle/>
        <a:p>
          <a:r>
            <a:rPr lang="en-US"/>
            <a:t>Opportunities for reimbursement</a:t>
          </a:r>
        </a:p>
      </dgm:t>
    </dgm:pt>
    <dgm:pt modelId="{220905E9-BC5A-48DA-AC7B-F7A2568DB24F}" type="parTrans" cxnId="{9C95D09F-A652-4EE5-8D8F-67CAB785E064}">
      <dgm:prSet/>
      <dgm:spPr/>
      <dgm:t>
        <a:bodyPr/>
        <a:lstStyle/>
        <a:p>
          <a:endParaRPr lang="en-US"/>
        </a:p>
      </dgm:t>
    </dgm:pt>
    <dgm:pt modelId="{8F876658-D960-4F8A-AEEC-699760A19353}" type="sibTrans" cxnId="{9C95D09F-A652-4EE5-8D8F-67CAB785E064}">
      <dgm:prSet/>
      <dgm:spPr/>
      <dgm:t>
        <a:bodyPr/>
        <a:lstStyle/>
        <a:p>
          <a:endParaRPr lang="en-US"/>
        </a:p>
      </dgm:t>
    </dgm:pt>
    <dgm:pt modelId="{AE5B05F7-8A01-4E0A-9947-7CC9FCE2CD9E}">
      <dgm:prSet/>
      <dgm:spPr/>
      <dgm:t>
        <a:bodyPr/>
        <a:lstStyle/>
        <a:p>
          <a:r>
            <a:rPr lang="en-US"/>
            <a:t>Potential to reduce healthcare costs</a:t>
          </a:r>
        </a:p>
      </dgm:t>
    </dgm:pt>
    <dgm:pt modelId="{4746DA5A-A29C-4643-B68F-5FA178975F38}" type="parTrans" cxnId="{CF6AF84D-5908-4C51-B82A-85F2ED7B1932}">
      <dgm:prSet/>
      <dgm:spPr/>
      <dgm:t>
        <a:bodyPr/>
        <a:lstStyle/>
        <a:p>
          <a:endParaRPr lang="en-US"/>
        </a:p>
      </dgm:t>
    </dgm:pt>
    <dgm:pt modelId="{4E487139-695F-4EE2-90BF-74C62DEE6B81}" type="sibTrans" cxnId="{CF6AF84D-5908-4C51-B82A-85F2ED7B1932}">
      <dgm:prSet/>
      <dgm:spPr/>
      <dgm:t>
        <a:bodyPr/>
        <a:lstStyle/>
        <a:p>
          <a:endParaRPr lang="en-US"/>
        </a:p>
      </dgm:t>
    </dgm:pt>
    <dgm:pt modelId="{73D56F80-DDCB-46BC-B524-FFA35E1F0230}" type="pres">
      <dgm:prSet presAssocID="{D22F3DDA-E0A6-47CA-A9D1-9DF1E18C42EF}" presName="linear" presStyleCnt="0">
        <dgm:presLayoutVars>
          <dgm:dir/>
          <dgm:animLvl val="lvl"/>
          <dgm:resizeHandles val="exact"/>
        </dgm:presLayoutVars>
      </dgm:prSet>
      <dgm:spPr/>
    </dgm:pt>
    <dgm:pt modelId="{C4CCB680-1FCC-4937-9FD9-C838A07A438F}" type="pres">
      <dgm:prSet presAssocID="{1ECB0C4A-05B7-473F-A7C7-1F09F710F973}" presName="parentLin" presStyleCnt="0"/>
      <dgm:spPr/>
    </dgm:pt>
    <dgm:pt modelId="{9D76C0F6-D25F-4EBE-8D27-CD076A78CF4F}" type="pres">
      <dgm:prSet presAssocID="{1ECB0C4A-05B7-473F-A7C7-1F09F710F973}" presName="parentLeftMargin" presStyleLbl="node1" presStyleIdx="0" presStyleCnt="4"/>
      <dgm:spPr/>
    </dgm:pt>
    <dgm:pt modelId="{3F41910C-C71C-46D5-A200-C1A602845762}" type="pres">
      <dgm:prSet presAssocID="{1ECB0C4A-05B7-473F-A7C7-1F09F710F973}" presName="parentText" presStyleLbl="node1" presStyleIdx="0" presStyleCnt="4">
        <dgm:presLayoutVars>
          <dgm:chMax val="0"/>
          <dgm:bulletEnabled val="1"/>
        </dgm:presLayoutVars>
      </dgm:prSet>
      <dgm:spPr/>
    </dgm:pt>
    <dgm:pt modelId="{29140074-3EE9-4577-94F0-986ACB0164C3}" type="pres">
      <dgm:prSet presAssocID="{1ECB0C4A-05B7-473F-A7C7-1F09F710F973}" presName="negativeSpace" presStyleCnt="0"/>
      <dgm:spPr/>
    </dgm:pt>
    <dgm:pt modelId="{6CD6FE66-7295-4984-B12A-465CE6947589}" type="pres">
      <dgm:prSet presAssocID="{1ECB0C4A-05B7-473F-A7C7-1F09F710F973}" presName="childText" presStyleLbl="conFgAcc1" presStyleIdx="0" presStyleCnt="4">
        <dgm:presLayoutVars>
          <dgm:bulletEnabled val="1"/>
        </dgm:presLayoutVars>
      </dgm:prSet>
      <dgm:spPr/>
    </dgm:pt>
    <dgm:pt modelId="{34F4C46E-F3AE-45E8-B345-E55B09FD7605}" type="pres">
      <dgm:prSet presAssocID="{22DAFAD0-0D79-4FB4-A32F-6E190FFDA264}" presName="spaceBetweenRectangles" presStyleCnt="0"/>
      <dgm:spPr/>
    </dgm:pt>
    <dgm:pt modelId="{9250ACBF-07FA-4E15-A94D-1F35A3DC800A}" type="pres">
      <dgm:prSet presAssocID="{80FB70C2-63A5-4A3A-9F72-393A52242BCA}" presName="parentLin" presStyleCnt="0"/>
      <dgm:spPr/>
    </dgm:pt>
    <dgm:pt modelId="{983DFF3F-DC47-4A19-B5D7-EEF7D03E0AF0}" type="pres">
      <dgm:prSet presAssocID="{80FB70C2-63A5-4A3A-9F72-393A52242BCA}" presName="parentLeftMargin" presStyleLbl="node1" presStyleIdx="0" presStyleCnt="4"/>
      <dgm:spPr/>
    </dgm:pt>
    <dgm:pt modelId="{80C77709-F75D-4F16-8F5D-81B0C81EF51D}" type="pres">
      <dgm:prSet presAssocID="{80FB70C2-63A5-4A3A-9F72-393A52242BCA}" presName="parentText" presStyleLbl="node1" presStyleIdx="1" presStyleCnt="4">
        <dgm:presLayoutVars>
          <dgm:chMax val="0"/>
          <dgm:bulletEnabled val="1"/>
        </dgm:presLayoutVars>
      </dgm:prSet>
      <dgm:spPr/>
    </dgm:pt>
    <dgm:pt modelId="{9CCBF5BA-29F0-4A6A-8893-83704873BEDB}" type="pres">
      <dgm:prSet presAssocID="{80FB70C2-63A5-4A3A-9F72-393A52242BCA}" presName="negativeSpace" presStyleCnt="0"/>
      <dgm:spPr/>
    </dgm:pt>
    <dgm:pt modelId="{79D27D29-B2C1-4318-9F4F-B266BA11B2B0}" type="pres">
      <dgm:prSet presAssocID="{80FB70C2-63A5-4A3A-9F72-393A52242BCA}" presName="childText" presStyleLbl="conFgAcc1" presStyleIdx="1" presStyleCnt="4">
        <dgm:presLayoutVars>
          <dgm:bulletEnabled val="1"/>
        </dgm:presLayoutVars>
      </dgm:prSet>
      <dgm:spPr/>
    </dgm:pt>
    <dgm:pt modelId="{D0C81982-7BEE-4BDD-AC2E-B123CD78FAC2}" type="pres">
      <dgm:prSet presAssocID="{F4595B99-D43C-463A-80A2-72D55D9B4FC7}" presName="spaceBetweenRectangles" presStyleCnt="0"/>
      <dgm:spPr/>
    </dgm:pt>
    <dgm:pt modelId="{AC309146-117D-4C30-8F21-58FD98FF66AC}" type="pres">
      <dgm:prSet presAssocID="{7671205A-4221-4F9E-BD65-E79723CC673A}" presName="parentLin" presStyleCnt="0"/>
      <dgm:spPr/>
    </dgm:pt>
    <dgm:pt modelId="{CD58C422-19A8-4959-A35D-AD40339E68AE}" type="pres">
      <dgm:prSet presAssocID="{7671205A-4221-4F9E-BD65-E79723CC673A}" presName="parentLeftMargin" presStyleLbl="node1" presStyleIdx="1" presStyleCnt="4"/>
      <dgm:spPr/>
    </dgm:pt>
    <dgm:pt modelId="{D6E7C7B1-2C77-42E0-8DFD-C6B9991330E6}" type="pres">
      <dgm:prSet presAssocID="{7671205A-4221-4F9E-BD65-E79723CC673A}" presName="parentText" presStyleLbl="node1" presStyleIdx="2" presStyleCnt="4">
        <dgm:presLayoutVars>
          <dgm:chMax val="0"/>
          <dgm:bulletEnabled val="1"/>
        </dgm:presLayoutVars>
      </dgm:prSet>
      <dgm:spPr/>
    </dgm:pt>
    <dgm:pt modelId="{5939E741-E833-43A6-8A10-FF8508E04801}" type="pres">
      <dgm:prSet presAssocID="{7671205A-4221-4F9E-BD65-E79723CC673A}" presName="negativeSpace" presStyleCnt="0"/>
      <dgm:spPr/>
    </dgm:pt>
    <dgm:pt modelId="{D9F5D01E-B894-4FD6-BF46-B8394EAC5D8A}" type="pres">
      <dgm:prSet presAssocID="{7671205A-4221-4F9E-BD65-E79723CC673A}" presName="childText" presStyleLbl="conFgAcc1" presStyleIdx="2" presStyleCnt="4">
        <dgm:presLayoutVars>
          <dgm:bulletEnabled val="1"/>
        </dgm:presLayoutVars>
      </dgm:prSet>
      <dgm:spPr/>
    </dgm:pt>
    <dgm:pt modelId="{B928D8FD-FB32-41B3-917D-24D0AA0446E9}" type="pres">
      <dgm:prSet presAssocID="{8F876658-D960-4F8A-AEEC-699760A19353}" presName="spaceBetweenRectangles" presStyleCnt="0"/>
      <dgm:spPr/>
    </dgm:pt>
    <dgm:pt modelId="{6AC2D28D-1B3B-4CED-9E58-7E04544DF3B6}" type="pres">
      <dgm:prSet presAssocID="{AE5B05F7-8A01-4E0A-9947-7CC9FCE2CD9E}" presName="parentLin" presStyleCnt="0"/>
      <dgm:spPr/>
    </dgm:pt>
    <dgm:pt modelId="{8A5BCB25-8142-400A-8BB8-062FACD8DC8E}" type="pres">
      <dgm:prSet presAssocID="{AE5B05F7-8A01-4E0A-9947-7CC9FCE2CD9E}" presName="parentLeftMargin" presStyleLbl="node1" presStyleIdx="2" presStyleCnt="4"/>
      <dgm:spPr/>
    </dgm:pt>
    <dgm:pt modelId="{00274403-77AF-4E59-84E9-99FB90E244B2}" type="pres">
      <dgm:prSet presAssocID="{AE5B05F7-8A01-4E0A-9947-7CC9FCE2CD9E}" presName="parentText" presStyleLbl="node1" presStyleIdx="3" presStyleCnt="4">
        <dgm:presLayoutVars>
          <dgm:chMax val="0"/>
          <dgm:bulletEnabled val="1"/>
        </dgm:presLayoutVars>
      </dgm:prSet>
      <dgm:spPr/>
    </dgm:pt>
    <dgm:pt modelId="{56A10784-C171-4AF8-BE69-18DA8B996C6F}" type="pres">
      <dgm:prSet presAssocID="{AE5B05F7-8A01-4E0A-9947-7CC9FCE2CD9E}" presName="negativeSpace" presStyleCnt="0"/>
      <dgm:spPr/>
    </dgm:pt>
    <dgm:pt modelId="{93C943A6-3A68-414F-A3B3-0E3AE7E55300}" type="pres">
      <dgm:prSet presAssocID="{AE5B05F7-8A01-4E0A-9947-7CC9FCE2CD9E}" presName="childText" presStyleLbl="conFgAcc1" presStyleIdx="3" presStyleCnt="4">
        <dgm:presLayoutVars>
          <dgm:bulletEnabled val="1"/>
        </dgm:presLayoutVars>
      </dgm:prSet>
      <dgm:spPr/>
    </dgm:pt>
  </dgm:ptLst>
  <dgm:cxnLst>
    <dgm:cxn modelId="{DF4AE30D-5A75-41F1-82E8-FA7FEB93CC69}" type="presOf" srcId="{80FB70C2-63A5-4A3A-9F72-393A52242BCA}" destId="{983DFF3F-DC47-4A19-B5D7-EEF7D03E0AF0}" srcOrd="0" destOrd="0" presId="urn:microsoft.com/office/officeart/2005/8/layout/list1"/>
    <dgm:cxn modelId="{EF279A19-9BBF-4229-892B-9EE52D3455F1}" type="presOf" srcId="{7671205A-4221-4F9E-BD65-E79723CC673A}" destId="{CD58C422-19A8-4959-A35D-AD40339E68AE}" srcOrd="0" destOrd="0" presId="urn:microsoft.com/office/officeart/2005/8/layout/list1"/>
    <dgm:cxn modelId="{2BBF0730-F294-4CCD-9267-3AF6BE5F071E}" type="presOf" srcId="{D22F3DDA-E0A6-47CA-A9D1-9DF1E18C42EF}" destId="{73D56F80-DDCB-46BC-B524-FFA35E1F0230}" srcOrd="0" destOrd="0" presId="urn:microsoft.com/office/officeart/2005/8/layout/list1"/>
    <dgm:cxn modelId="{2729803D-AA66-4188-B0CF-BA718BFA53FF}" type="presOf" srcId="{80FB70C2-63A5-4A3A-9F72-393A52242BCA}" destId="{80C77709-F75D-4F16-8F5D-81B0C81EF51D}" srcOrd="1" destOrd="0" presId="urn:microsoft.com/office/officeart/2005/8/layout/list1"/>
    <dgm:cxn modelId="{7887EF41-CC6C-44E2-A6B0-25A84D2A56F4}" type="presOf" srcId="{1ECB0C4A-05B7-473F-A7C7-1F09F710F973}" destId="{3F41910C-C71C-46D5-A200-C1A602845762}" srcOrd="1" destOrd="0" presId="urn:microsoft.com/office/officeart/2005/8/layout/list1"/>
    <dgm:cxn modelId="{0E58AB67-D950-48DF-B445-BF1EF7B67F15}" type="presOf" srcId="{7671205A-4221-4F9E-BD65-E79723CC673A}" destId="{D6E7C7B1-2C77-42E0-8DFD-C6B9991330E6}" srcOrd="1" destOrd="0" presId="urn:microsoft.com/office/officeart/2005/8/layout/list1"/>
    <dgm:cxn modelId="{CF6AF84D-5908-4C51-B82A-85F2ED7B1932}" srcId="{D22F3DDA-E0A6-47CA-A9D1-9DF1E18C42EF}" destId="{AE5B05F7-8A01-4E0A-9947-7CC9FCE2CD9E}" srcOrd="3" destOrd="0" parTransId="{4746DA5A-A29C-4643-B68F-5FA178975F38}" sibTransId="{4E487139-695F-4EE2-90BF-74C62DEE6B81}"/>
    <dgm:cxn modelId="{D7A72190-021B-4F08-8145-0E5A345EAEFE}" type="presOf" srcId="{AE5B05F7-8A01-4E0A-9947-7CC9FCE2CD9E}" destId="{8A5BCB25-8142-400A-8BB8-062FACD8DC8E}" srcOrd="0" destOrd="0" presId="urn:microsoft.com/office/officeart/2005/8/layout/list1"/>
    <dgm:cxn modelId="{9C95D09F-A652-4EE5-8D8F-67CAB785E064}" srcId="{D22F3DDA-E0A6-47CA-A9D1-9DF1E18C42EF}" destId="{7671205A-4221-4F9E-BD65-E79723CC673A}" srcOrd="2" destOrd="0" parTransId="{220905E9-BC5A-48DA-AC7B-F7A2568DB24F}" sibTransId="{8F876658-D960-4F8A-AEEC-699760A19353}"/>
    <dgm:cxn modelId="{26081DA6-5F97-4364-B7C0-3D0CEEC4C635}" type="presOf" srcId="{AE5B05F7-8A01-4E0A-9947-7CC9FCE2CD9E}" destId="{00274403-77AF-4E59-84E9-99FB90E244B2}" srcOrd="1" destOrd="0" presId="urn:microsoft.com/office/officeart/2005/8/layout/list1"/>
    <dgm:cxn modelId="{B85B8ABC-EB38-44DF-96B1-AE5602F35874}" type="presOf" srcId="{1ECB0C4A-05B7-473F-A7C7-1F09F710F973}" destId="{9D76C0F6-D25F-4EBE-8D27-CD076A78CF4F}" srcOrd="0" destOrd="0" presId="urn:microsoft.com/office/officeart/2005/8/layout/list1"/>
    <dgm:cxn modelId="{EB2EDBDB-B4AA-48B2-B9F3-90E8B896FF3C}" srcId="{D22F3DDA-E0A6-47CA-A9D1-9DF1E18C42EF}" destId="{80FB70C2-63A5-4A3A-9F72-393A52242BCA}" srcOrd="1" destOrd="0" parTransId="{D0B2E239-1436-4B58-850B-6044DEF1D9D5}" sibTransId="{F4595B99-D43C-463A-80A2-72D55D9B4FC7}"/>
    <dgm:cxn modelId="{59F753F9-8F36-40A7-B61E-44CCB4B05AA7}" srcId="{D22F3DDA-E0A6-47CA-A9D1-9DF1E18C42EF}" destId="{1ECB0C4A-05B7-473F-A7C7-1F09F710F973}" srcOrd="0" destOrd="0" parTransId="{92D8AA02-A9BC-44E3-84DB-F5790D63AB47}" sibTransId="{22DAFAD0-0D79-4FB4-A32F-6E190FFDA264}"/>
    <dgm:cxn modelId="{D82E7816-B131-463C-81DF-42DAF5C77E53}" type="presParOf" srcId="{73D56F80-DDCB-46BC-B524-FFA35E1F0230}" destId="{C4CCB680-1FCC-4937-9FD9-C838A07A438F}" srcOrd="0" destOrd="0" presId="urn:microsoft.com/office/officeart/2005/8/layout/list1"/>
    <dgm:cxn modelId="{1CB71C1F-36DD-4892-BF05-DB1042520C5A}" type="presParOf" srcId="{C4CCB680-1FCC-4937-9FD9-C838A07A438F}" destId="{9D76C0F6-D25F-4EBE-8D27-CD076A78CF4F}" srcOrd="0" destOrd="0" presId="urn:microsoft.com/office/officeart/2005/8/layout/list1"/>
    <dgm:cxn modelId="{1FF8CE7D-7EB5-4DA9-B23F-122B29EC79C4}" type="presParOf" srcId="{C4CCB680-1FCC-4937-9FD9-C838A07A438F}" destId="{3F41910C-C71C-46D5-A200-C1A602845762}" srcOrd="1" destOrd="0" presId="urn:microsoft.com/office/officeart/2005/8/layout/list1"/>
    <dgm:cxn modelId="{D6962F51-9E06-4D97-AAD1-91073A37D229}" type="presParOf" srcId="{73D56F80-DDCB-46BC-B524-FFA35E1F0230}" destId="{29140074-3EE9-4577-94F0-986ACB0164C3}" srcOrd="1" destOrd="0" presId="urn:microsoft.com/office/officeart/2005/8/layout/list1"/>
    <dgm:cxn modelId="{DDE01875-A37C-4F61-A9F4-86192CE7722D}" type="presParOf" srcId="{73D56F80-DDCB-46BC-B524-FFA35E1F0230}" destId="{6CD6FE66-7295-4984-B12A-465CE6947589}" srcOrd="2" destOrd="0" presId="urn:microsoft.com/office/officeart/2005/8/layout/list1"/>
    <dgm:cxn modelId="{21C9A2BE-47E3-4D35-8E90-9F6055CEF04C}" type="presParOf" srcId="{73D56F80-DDCB-46BC-B524-FFA35E1F0230}" destId="{34F4C46E-F3AE-45E8-B345-E55B09FD7605}" srcOrd="3" destOrd="0" presId="urn:microsoft.com/office/officeart/2005/8/layout/list1"/>
    <dgm:cxn modelId="{4C3C6FD9-3EF2-4875-9E2B-9936FC91240A}" type="presParOf" srcId="{73D56F80-DDCB-46BC-B524-FFA35E1F0230}" destId="{9250ACBF-07FA-4E15-A94D-1F35A3DC800A}" srcOrd="4" destOrd="0" presId="urn:microsoft.com/office/officeart/2005/8/layout/list1"/>
    <dgm:cxn modelId="{9E0E3501-8010-402D-8A0E-4AA929AFEA1D}" type="presParOf" srcId="{9250ACBF-07FA-4E15-A94D-1F35A3DC800A}" destId="{983DFF3F-DC47-4A19-B5D7-EEF7D03E0AF0}" srcOrd="0" destOrd="0" presId="urn:microsoft.com/office/officeart/2005/8/layout/list1"/>
    <dgm:cxn modelId="{A3568BD0-445E-4ACC-835B-46A7D1EE5C75}" type="presParOf" srcId="{9250ACBF-07FA-4E15-A94D-1F35A3DC800A}" destId="{80C77709-F75D-4F16-8F5D-81B0C81EF51D}" srcOrd="1" destOrd="0" presId="urn:microsoft.com/office/officeart/2005/8/layout/list1"/>
    <dgm:cxn modelId="{F1D3D46A-2D4D-4950-A2FB-A13AAFDE600B}" type="presParOf" srcId="{73D56F80-DDCB-46BC-B524-FFA35E1F0230}" destId="{9CCBF5BA-29F0-4A6A-8893-83704873BEDB}" srcOrd="5" destOrd="0" presId="urn:microsoft.com/office/officeart/2005/8/layout/list1"/>
    <dgm:cxn modelId="{2DA50E50-09AF-454F-A79C-090EF3AD741F}" type="presParOf" srcId="{73D56F80-DDCB-46BC-B524-FFA35E1F0230}" destId="{79D27D29-B2C1-4318-9F4F-B266BA11B2B0}" srcOrd="6" destOrd="0" presId="urn:microsoft.com/office/officeart/2005/8/layout/list1"/>
    <dgm:cxn modelId="{82A6950D-1A9A-4882-B4E6-02FF3D711DE4}" type="presParOf" srcId="{73D56F80-DDCB-46BC-B524-FFA35E1F0230}" destId="{D0C81982-7BEE-4BDD-AC2E-B123CD78FAC2}" srcOrd="7" destOrd="0" presId="urn:microsoft.com/office/officeart/2005/8/layout/list1"/>
    <dgm:cxn modelId="{E8C8B1AF-B1E7-4BF6-9C87-CA5F54E60F7A}" type="presParOf" srcId="{73D56F80-DDCB-46BC-B524-FFA35E1F0230}" destId="{AC309146-117D-4C30-8F21-58FD98FF66AC}" srcOrd="8" destOrd="0" presId="urn:microsoft.com/office/officeart/2005/8/layout/list1"/>
    <dgm:cxn modelId="{30DD951B-B016-4970-B9DB-A9F95A17FB48}" type="presParOf" srcId="{AC309146-117D-4C30-8F21-58FD98FF66AC}" destId="{CD58C422-19A8-4959-A35D-AD40339E68AE}" srcOrd="0" destOrd="0" presId="urn:microsoft.com/office/officeart/2005/8/layout/list1"/>
    <dgm:cxn modelId="{BF9D3FCE-D5A5-483F-BAAD-641DD67C7F9F}" type="presParOf" srcId="{AC309146-117D-4C30-8F21-58FD98FF66AC}" destId="{D6E7C7B1-2C77-42E0-8DFD-C6B9991330E6}" srcOrd="1" destOrd="0" presId="urn:microsoft.com/office/officeart/2005/8/layout/list1"/>
    <dgm:cxn modelId="{26D1106E-3FDB-4A54-A4EC-DC4005D5EC22}" type="presParOf" srcId="{73D56F80-DDCB-46BC-B524-FFA35E1F0230}" destId="{5939E741-E833-43A6-8A10-FF8508E04801}" srcOrd="9" destOrd="0" presId="urn:microsoft.com/office/officeart/2005/8/layout/list1"/>
    <dgm:cxn modelId="{1F639A03-19D3-439F-BB06-70FE8520755E}" type="presParOf" srcId="{73D56F80-DDCB-46BC-B524-FFA35E1F0230}" destId="{D9F5D01E-B894-4FD6-BF46-B8394EAC5D8A}" srcOrd="10" destOrd="0" presId="urn:microsoft.com/office/officeart/2005/8/layout/list1"/>
    <dgm:cxn modelId="{51B9C5FE-554E-4972-9165-3CEB843B64D6}" type="presParOf" srcId="{73D56F80-DDCB-46BC-B524-FFA35E1F0230}" destId="{B928D8FD-FB32-41B3-917D-24D0AA0446E9}" srcOrd="11" destOrd="0" presId="urn:microsoft.com/office/officeart/2005/8/layout/list1"/>
    <dgm:cxn modelId="{DD54BDB0-B985-46AC-955E-A26E6327276E}" type="presParOf" srcId="{73D56F80-DDCB-46BC-B524-FFA35E1F0230}" destId="{6AC2D28D-1B3B-4CED-9E58-7E04544DF3B6}" srcOrd="12" destOrd="0" presId="urn:microsoft.com/office/officeart/2005/8/layout/list1"/>
    <dgm:cxn modelId="{2EE42A86-5C7F-4EC1-B7A0-781AE9A7C956}" type="presParOf" srcId="{6AC2D28D-1B3B-4CED-9E58-7E04544DF3B6}" destId="{8A5BCB25-8142-400A-8BB8-062FACD8DC8E}" srcOrd="0" destOrd="0" presId="urn:microsoft.com/office/officeart/2005/8/layout/list1"/>
    <dgm:cxn modelId="{524360D5-5013-4672-81DD-D415A7D797EE}" type="presParOf" srcId="{6AC2D28D-1B3B-4CED-9E58-7E04544DF3B6}" destId="{00274403-77AF-4E59-84E9-99FB90E244B2}" srcOrd="1" destOrd="0" presId="urn:microsoft.com/office/officeart/2005/8/layout/list1"/>
    <dgm:cxn modelId="{C2A86263-62EB-442B-8416-22BFED6A222D}" type="presParOf" srcId="{73D56F80-DDCB-46BC-B524-FFA35E1F0230}" destId="{56A10784-C171-4AF8-BE69-18DA8B996C6F}" srcOrd="13" destOrd="0" presId="urn:microsoft.com/office/officeart/2005/8/layout/list1"/>
    <dgm:cxn modelId="{E87FD974-5FDF-4C3E-BC1E-D636D1C569FF}" type="presParOf" srcId="{73D56F80-DDCB-46BC-B524-FFA35E1F0230}" destId="{93C943A6-3A68-414F-A3B3-0E3AE7E55300}" srcOrd="14" destOrd="0" presId="urn:microsoft.com/office/officeart/2005/8/layout/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FC53615-A9AC-44DF-92C7-29BF7254B8C5}" type="doc">
      <dgm:prSet loTypeId="urn:microsoft.com/office/officeart/2016/7/layout/HorizontalActionList" loCatId="List" qsTypeId="urn:microsoft.com/office/officeart/2005/8/quickstyle/simple1" qsCatId="simple" csTypeId="urn:microsoft.com/office/officeart/2005/8/colors/accent1_5" csCatId="accent1" phldr="1"/>
      <dgm:spPr/>
      <dgm:t>
        <a:bodyPr/>
        <a:lstStyle/>
        <a:p>
          <a:endParaRPr lang="en-US"/>
        </a:p>
      </dgm:t>
    </dgm:pt>
    <dgm:pt modelId="{1A23127A-B037-40FC-BF28-C861EE8A4682}">
      <dgm:prSet/>
      <dgm:spPr/>
      <dgm:t>
        <a:bodyPr/>
        <a:lstStyle/>
        <a:p>
          <a:r>
            <a:rPr lang="en-US"/>
            <a:t>Understand</a:t>
          </a:r>
        </a:p>
      </dgm:t>
    </dgm:pt>
    <dgm:pt modelId="{5E6625CD-6B57-40C2-99EC-4801E6EC6B2A}" type="parTrans" cxnId="{FF035520-7AC1-4FC8-9CA3-0FC3DC1700B7}">
      <dgm:prSet/>
      <dgm:spPr/>
      <dgm:t>
        <a:bodyPr/>
        <a:lstStyle/>
        <a:p>
          <a:endParaRPr lang="en-US"/>
        </a:p>
      </dgm:t>
    </dgm:pt>
    <dgm:pt modelId="{83FCD312-50F2-4887-B2FC-CC46418577D0}" type="sibTrans" cxnId="{FF035520-7AC1-4FC8-9CA3-0FC3DC1700B7}">
      <dgm:prSet/>
      <dgm:spPr/>
      <dgm:t>
        <a:bodyPr/>
        <a:lstStyle/>
        <a:p>
          <a:endParaRPr lang="en-US"/>
        </a:p>
      </dgm:t>
    </dgm:pt>
    <dgm:pt modelId="{65AF7348-BFEB-45E4-966C-6FB5F850D239}">
      <dgm:prSet/>
      <dgm:spPr/>
      <dgm:t>
        <a:bodyPr/>
        <a:lstStyle/>
        <a:p>
          <a:r>
            <a:rPr lang="en-US"/>
            <a:t>Understand that lack of knowledge that currently exists surrounding hypnotherapy</a:t>
          </a:r>
        </a:p>
      </dgm:t>
    </dgm:pt>
    <dgm:pt modelId="{8991CB5F-850A-44F4-ABD3-BF39F9C85ED0}" type="parTrans" cxnId="{D8E082B7-AA25-497F-9A44-625D2A40E401}">
      <dgm:prSet/>
      <dgm:spPr/>
      <dgm:t>
        <a:bodyPr/>
        <a:lstStyle/>
        <a:p>
          <a:endParaRPr lang="en-US"/>
        </a:p>
      </dgm:t>
    </dgm:pt>
    <dgm:pt modelId="{3D7FD254-DBF9-4701-A699-718EB8192F65}" type="sibTrans" cxnId="{D8E082B7-AA25-497F-9A44-625D2A40E401}">
      <dgm:prSet/>
      <dgm:spPr/>
      <dgm:t>
        <a:bodyPr/>
        <a:lstStyle/>
        <a:p>
          <a:endParaRPr lang="en-US"/>
        </a:p>
      </dgm:t>
    </dgm:pt>
    <dgm:pt modelId="{26F68CF0-020F-4EDA-9BEE-FBA19093FF38}">
      <dgm:prSet/>
      <dgm:spPr/>
      <dgm:t>
        <a:bodyPr/>
        <a:lstStyle/>
        <a:p>
          <a:r>
            <a:rPr lang="en-US"/>
            <a:t>Train</a:t>
          </a:r>
        </a:p>
      </dgm:t>
    </dgm:pt>
    <dgm:pt modelId="{56CC306F-59AC-4365-9603-CDA628925D7C}" type="parTrans" cxnId="{B380146C-3C6A-467E-B630-A3051F1AA297}">
      <dgm:prSet/>
      <dgm:spPr/>
      <dgm:t>
        <a:bodyPr/>
        <a:lstStyle/>
        <a:p>
          <a:endParaRPr lang="en-US"/>
        </a:p>
      </dgm:t>
    </dgm:pt>
    <dgm:pt modelId="{91C36A48-80D5-424C-B0D5-9A22191EA2C9}" type="sibTrans" cxnId="{B380146C-3C6A-467E-B630-A3051F1AA297}">
      <dgm:prSet/>
      <dgm:spPr/>
      <dgm:t>
        <a:bodyPr/>
        <a:lstStyle/>
        <a:p>
          <a:endParaRPr lang="en-US"/>
        </a:p>
      </dgm:t>
    </dgm:pt>
    <dgm:pt modelId="{7FF319D8-C13C-43F3-8B0A-BBAB36F69302}">
      <dgm:prSet/>
      <dgm:spPr/>
      <dgm:t>
        <a:bodyPr/>
        <a:lstStyle/>
        <a:p>
          <a:r>
            <a:rPr lang="en-US"/>
            <a:t>Provide education and training opportunities to healthcare providers about the efficacy and considerations of hypnotherapy</a:t>
          </a:r>
        </a:p>
      </dgm:t>
    </dgm:pt>
    <dgm:pt modelId="{7CF28D5D-C67B-42C8-828D-E1EAD69EBE3F}" type="parTrans" cxnId="{E5A36E8A-FA5B-4FB7-BB5A-F5EA73FF6FC3}">
      <dgm:prSet/>
      <dgm:spPr/>
      <dgm:t>
        <a:bodyPr/>
        <a:lstStyle/>
        <a:p>
          <a:endParaRPr lang="en-US"/>
        </a:p>
      </dgm:t>
    </dgm:pt>
    <dgm:pt modelId="{5C08395A-139B-4CC7-949E-538F7808BD77}" type="sibTrans" cxnId="{E5A36E8A-FA5B-4FB7-BB5A-F5EA73FF6FC3}">
      <dgm:prSet/>
      <dgm:spPr/>
      <dgm:t>
        <a:bodyPr/>
        <a:lstStyle/>
        <a:p>
          <a:endParaRPr lang="en-US"/>
        </a:p>
      </dgm:t>
    </dgm:pt>
    <dgm:pt modelId="{FFF9D029-71AE-4184-A58C-59A7FE2FCE60}">
      <dgm:prSet/>
      <dgm:spPr/>
      <dgm:t>
        <a:bodyPr/>
        <a:lstStyle/>
        <a:p>
          <a:r>
            <a:rPr lang="en-US"/>
            <a:t>Educate</a:t>
          </a:r>
        </a:p>
      </dgm:t>
    </dgm:pt>
    <dgm:pt modelId="{B01B06EC-62EA-4256-BCE7-4D909DE0D298}" type="parTrans" cxnId="{1790383E-1FCA-4FAF-A08A-C7B9DB7B9500}">
      <dgm:prSet/>
      <dgm:spPr/>
      <dgm:t>
        <a:bodyPr/>
        <a:lstStyle/>
        <a:p>
          <a:endParaRPr lang="en-US"/>
        </a:p>
      </dgm:t>
    </dgm:pt>
    <dgm:pt modelId="{3ABC1BD8-D11F-4AC6-B187-B9266847886B}" type="sibTrans" cxnId="{1790383E-1FCA-4FAF-A08A-C7B9DB7B9500}">
      <dgm:prSet/>
      <dgm:spPr/>
      <dgm:t>
        <a:bodyPr/>
        <a:lstStyle/>
        <a:p>
          <a:endParaRPr lang="en-US"/>
        </a:p>
      </dgm:t>
    </dgm:pt>
    <dgm:pt modelId="{334A7F3D-6B32-4F96-A9FC-7CFFDFF348B9}">
      <dgm:prSet/>
      <dgm:spPr/>
      <dgm:t>
        <a:bodyPr/>
        <a:lstStyle/>
        <a:p>
          <a:r>
            <a:rPr lang="en-US"/>
            <a:t>Disseminate psychoeducation to the public and to veteran clients about the potential utility of hypnotherapy</a:t>
          </a:r>
        </a:p>
      </dgm:t>
    </dgm:pt>
    <dgm:pt modelId="{DE7440FF-EE63-4C30-8467-576DD4F28617}" type="parTrans" cxnId="{FB59FE36-D526-494A-A0AB-65EB9D31D684}">
      <dgm:prSet/>
      <dgm:spPr/>
      <dgm:t>
        <a:bodyPr/>
        <a:lstStyle/>
        <a:p>
          <a:endParaRPr lang="en-US"/>
        </a:p>
      </dgm:t>
    </dgm:pt>
    <dgm:pt modelId="{88A1DC0F-E9F1-4851-A139-C9647C24C720}" type="sibTrans" cxnId="{FB59FE36-D526-494A-A0AB-65EB9D31D684}">
      <dgm:prSet/>
      <dgm:spPr/>
      <dgm:t>
        <a:bodyPr/>
        <a:lstStyle/>
        <a:p>
          <a:endParaRPr lang="en-US"/>
        </a:p>
      </dgm:t>
    </dgm:pt>
    <dgm:pt modelId="{8F5687D7-1712-4075-8B29-8B5E9068C7DD}" type="pres">
      <dgm:prSet presAssocID="{0FC53615-A9AC-44DF-92C7-29BF7254B8C5}" presName="Name0" presStyleCnt="0">
        <dgm:presLayoutVars>
          <dgm:dir/>
          <dgm:animLvl val="lvl"/>
          <dgm:resizeHandles val="exact"/>
        </dgm:presLayoutVars>
      </dgm:prSet>
      <dgm:spPr/>
    </dgm:pt>
    <dgm:pt modelId="{85FB7E64-B707-4C5C-992E-54F135FAA105}" type="pres">
      <dgm:prSet presAssocID="{1A23127A-B037-40FC-BF28-C861EE8A4682}" presName="composite" presStyleCnt="0"/>
      <dgm:spPr/>
    </dgm:pt>
    <dgm:pt modelId="{0A59792C-43E4-40F1-8D32-DCC87242EB0E}" type="pres">
      <dgm:prSet presAssocID="{1A23127A-B037-40FC-BF28-C861EE8A4682}" presName="parTx" presStyleLbl="alignNode1" presStyleIdx="0" presStyleCnt="3">
        <dgm:presLayoutVars>
          <dgm:chMax val="0"/>
          <dgm:chPref val="0"/>
        </dgm:presLayoutVars>
      </dgm:prSet>
      <dgm:spPr/>
    </dgm:pt>
    <dgm:pt modelId="{DE5F55F9-49E5-4AC5-AD49-64DA1896B4D8}" type="pres">
      <dgm:prSet presAssocID="{1A23127A-B037-40FC-BF28-C861EE8A4682}" presName="desTx" presStyleLbl="alignAccFollowNode1" presStyleIdx="0" presStyleCnt="3">
        <dgm:presLayoutVars/>
      </dgm:prSet>
      <dgm:spPr/>
    </dgm:pt>
    <dgm:pt modelId="{9E1FD8B2-E979-4931-9D20-BA8677545DD9}" type="pres">
      <dgm:prSet presAssocID="{83FCD312-50F2-4887-B2FC-CC46418577D0}" presName="space" presStyleCnt="0"/>
      <dgm:spPr/>
    </dgm:pt>
    <dgm:pt modelId="{CC3A87F0-D055-4DF2-B435-85F6A5FABFF9}" type="pres">
      <dgm:prSet presAssocID="{26F68CF0-020F-4EDA-9BEE-FBA19093FF38}" presName="composite" presStyleCnt="0"/>
      <dgm:spPr/>
    </dgm:pt>
    <dgm:pt modelId="{745DF114-B8F4-4AC8-A2D0-188FBC4F0309}" type="pres">
      <dgm:prSet presAssocID="{26F68CF0-020F-4EDA-9BEE-FBA19093FF38}" presName="parTx" presStyleLbl="alignNode1" presStyleIdx="1" presStyleCnt="3">
        <dgm:presLayoutVars>
          <dgm:chMax val="0"/>
          <dgm:chPref val="0"/>
        </dgm:presLayoutVars>
      </dgm:prSet>
      <dgm:spPr/>
    </dgm:pt>
    <dgm:pt modelId="{1E4B2D04-92FB-46F4-8194-5D7BCEB7125B}" type="pres">
      <dgm:prSet presAssocID="{26F68CF0-020F-4EDA-9BEE-FBA19093FF38}" presName="desTx" presStyleLbl="alignAccFollowNode1" presStyleIdx="1" presStyleCnt="3">
        <dgm:presLayoutVars/>
      </dgm:prSet>
      <dgm:spPr/>
    </dgm:pt>
    <dgm:pt modelId="{F8AD58D1-AE86-485F-9A58-80003249E0B8}" type="pres">
      <dgm:prSet presAssocID="{91C36A48-80D5-424C-B0D5-9A22191EA2C9}" presName="space" presStyleCnt="0"/>
      <dgm:spPr/>
    </dgm:pt>
    <dgm:pt modelId="{6F5C9758-B405-463B-BACE-C02B84AC2913}" type="pres">
      <dgm:prSet presAssocID="{FFF9D029-71AE-4184-A58C-59A7FE2FCE60}" presName="composite" presStyleCnt="0"/>
      <dgm:spPr/>
    </dgm:pt>
    <dgm:pt modelId="{A63B89A7-F61D-4D3F-A251-9DDC4A6E5CBD}" type="pres">
      <dgm:prSet presAssocID="{FFF9D029-71AE-4184-A58C-59A7FE2FCE60}" presName="parTx" presStyleLbl="alignNode1" presStyleIdx="2" presStyleCnt="3">
        <dgm:presLayoutVars>
          <dgm:chMax val="0"/>
          <dgm:chPref val="0"/>
        </dgm:presLayoutVars>
      </dgm:prSet>
      <dgm:spPr/>
    </dgm:pt>
    <dgm:pt modelId="{55997259-7AA9-472A-B63E-60E69E92E243}" type="pres">
      <dgm:prSet presAssocID="{FFF9D029-71AE-4184-A58C-59A7FE2FCE60}" presName="desTx" presStyleLbl="alignAccFollowNode1" presStyleIdx="2" presStyleCnt="3">
        <dgm:presLayoutVars/>
      </dgm:prSet>
      <dgm:spPr/>
    </dgm:pt>
  </dgm:ptLst>
  <dgm:cxnLst>
    <dgm:cxn modelId="{E6BF2B17-E7D4-43AC-A443-4194839CE442}" type="presOf" srcId="{334A7F3D-6B32-4F96-A9FC-7CFFDFF348B9}" destId="{55997259-7AA9-472A-B63E-60E69E92E243}" srcOrd="0" destOrd="0" presId="urn:microsoft.com/office/officeart/2016/7/layout/HorizontalActionList"/>
    <dgm:cxn modelId="{FF035520-7AC1-4FC8-9CA3-0FC3DC1700B7}" srcId="{0FC53615-A9AC-44DF-92C7-29BF7254B8C5}" destId="{1A23127A-B037-40FC-BF28-C861EE8A4682}" srcOrd="0" destOrd="0" parTransId="{5E6625CD-6B57-40C2-99EC-4801E6EC6B2A}" sibTransId="{83FCD312-50F2-4887-B2FC-CC46418577D0}"/>
    <dgm:cxn modelId="{24DDDB20-6EBC-4D08-B500-170B0EB25C1F}" type="presOf" srcId="{7FF319D8-C13C-43F3-8B0A-BBAB36F69302}" destId="{1E4B2D04-92FB-46F4-8194-5D7BCEB7125B}" srcOrd="0" destOrd="0" presId="urn:microsoft.com/office/officeart/2016/7/layout/HorizontalActionList"/>
    <dgm:cxn modelId="{FB59FE36-D526-494A-A0AB-65EB9D31D684}" srcId="{FFF9D029-71AE-4184-A58C-59A7FE2FCE60}" destId="{334A7F3D-6B32-4F96-A9FC-7CFFDFF348B9}" srcOrd="0" destOrd="0" parTransId="{DE7440FF-EE63-4C30-8467-576DD4F28617}" sibTransId="{88A1DC0F-E9F1-4851-A139-C9647C24C720}"/>
    <dgm:cxn modelId="{1790383E-1FCA-4FAF-A08A-C7B9DB7B9500}" srcId="{0FC53615-A9AC-44DF-92C7-29BF7254B8C5}" destId="{FFF9D029-71AE-4184-A58C-59A7FE2FCE60}" srcOrd="2" destOrd="0" parTransId="{B01B06EC-62EA-4256-BCE7-4D909DE0D298}" sibTransId="{3ABC1BD8-D11F-4AC6-B187-B9266847886B}"/>
    <dgm:cxn modelId="{70EB1666-73E4-4D24-B85E-548C6BAF8B45}" type="presOf" srcId="{FFF9D029-71AE-4184-A58C-59A7FE2FCE60}" destId="{A63B89A7-F61D-4D3F-A251-9DDC4A6E5CBD}" srcOrd="0" destOrd="0" presId="urn:microsoft.com/office/officeart/2016/7/layout/HorizontalActionList"/>
    <dgm:cxn modelId="{B380146C-3C6A-467E-B630-A3051F1AA297}" srcId="{0FC53615-A9AC-44DF-92C7-29BF7254B8C5}" destId="{26F68CF0-020F-4EDA-9BEE-FBA19093FF38}" srcOrd="1" destOrd="0" parTransId="{56CC306F-59AC-4365-9603-CDA628925D7C}" sibTransId="{91C36A48-80D5-424C-B0D5-9A22191EA2C9}"/>
    <dgm:cxn modelId="{632BA754-BF44-4D2E-9D9D-5F3962A5E770}" type="presOf" srcId="{26F68CF0-020F-4EDA-9BEE-FBA19093FF38}" destId="{745DF114-B8F4-4AC8-A2D0-188FBC4F0309}" srcOrd="0" destOrd="0" presId="urn:microsoft.com/office/officeart/2016/7/layout/HorizontalActionList"/>
    <dgm:cxn modelId="{E5A36E8A-FA5B-4FB7-BB5A-F5EA73FF6FC3}" srcId="{26F68CF0-020F-4EDA-9BEE-FBA19093FF38}" destId="{7FF319D8-C13C-43F3-8B0A-BBAB36F69302}" srcOrd="0" destOrd="0" parTransId="{7CF28D5D-C67B-42C8-828D-E1EAD69EBE3F}" sibTransId="{5C08395A-139B-4CC7-949E-538F7808BD77}"/>
    <dgm:cxn modelId="{D1B0E692-72EA-47F9-8C9F-B6BDD32039F7}" type="presOf" srcId="{1A23127A-B037-40FC-BF28-C861EE8A4682}" destId="{0A59792C-43E4-40F1-8D32-DCC87242EB0E}" srcOrd="0" destOrd="0" presId="urn:microsoft.com/office/officeart/2016/7/layout/HorizontalActionList"/>
    <dgm:cxn modelId="{D8E082B7-AA25-497F-9A44-625D2A40E401}" srcId="{1A23127A-B037-40FC-BF28-C861EE8A4682}" destId="{65AF7348-BFEB-45E4-966C-6FB5F850D239}" srcOrd="0" destOrd="0" parTransId="{8991CB5F-850A-44F4-ABD3-BF39F9C85ED0}" sibTransId="{3D7FD254-DBF9-4701-A699-718EB8192F65}"/>
    <dgm:cxn modelId="{80CDA0E6-909A-4DE8-8D96-40E09758A16E}" type="presOf" srcId="{0FC53615-A9AC-44DF-92C7-29BF7254B8C5}" destId="{8F5687D7-1712-4075-8B29-8B5E9068C7DD}" srcOrd="0" destOrd="0" presId="urn:microsoft.com/office/officeart/2016/7/layout/HorizontalActionList"/>
    <dgm:cxn modelId="{777E43F8-651B-4EB7-9BF9-770E7494396D}" type="presOf" srcId="{65AF7348-BFEB-45E4-966C-6FB5F850D239}" destId="{DE5F55F9-49E5-4AC5-AD49-64DA1896B4D8}" srcOrd="0" destOrd="0" presId="urn:microsoft.com/office/officeart/2016/7/layout/HorizontalActionList"/>
    <dgm:cxn modelId="{B4A17AAC-2584-41F9-A460-F766DAE9F74C}" type="presParOf" srcId="{8F5687D7-1712-4075-8B29-8B5E9068C7DD}" destId="{85FB7E64-B707-4C5C-992E-54F135FAA105}" srcOrd="0" destOrd="0" presId="urn:microsoft.com/office/officeart/2016/7/layout/HorizontalActionList"/>
    <dgm:cxn modelId="{3013CF38-FFD0-418E-9E12-5C46491DE26E}" type="presParOf" srcId="{85FB7E64-B707-4C5C-992E-54F135FAA105}" destId="{0A59792C-43E4-40F1-8D32-DCC87242EB0E}" srcOrd="0" destOrd="0" presId="urn:microsoft.com/office/officeart/2016/7/layout/HorizontalActionList"/>
    <dgm:cxn modelId="{E72A041B-BD3D-4F9B-894F-F68CA7FE81EF}" type="presParOf" srcId="{85FB7E64-B707-4C5C-992E-54F135FAA105}" destId="{DE5F55F9-49E5-4AC5-AD49-64DA1896B4D8}" srcOrd="1" destOrd="0" presId="urn:microsoft.com/office/officeart/2016/7/layout/HorizontalActionList"/>
    <dgm:cxn modelId="{61A65B15-B45D-4108-84EA-53F977834BA2}" type="presParOf" srcId="{8F5687D7-1712-4075-8B29-8B5E9068C7DD}" destId="{9E1FD8B2-E979-4931-9D20-BA8677545DD9}" srcOrd="1" destOrd="0" presId="urn:microsoft.com/office/officeart/2016/7/layout/HorizontalActionList"/>
    <dgm:cxn modelId="{449996ED-C3EA-40D0-B885-66D66CDCB3A9}" type="presParOf" srcId="{8F5687D7-1712-4075-8B29-8B5E9068C7DD}" destId="{CC3A87F0-D055-4DF2-B435-85F6A5FABFF9}" srcOrd="2" destOrd="0" presId="urn:microsoft.com/office/officeart/2016/7/layout/HorizontalActionList"/>
    <dgm:cxn modelId="{C7CF154B-7ADF-4CAD-A0F6-A34E0BC639B9}" type="presParOf" srcId="{CC3A87F0-D055-4DF2-B435-85F6A5FABFF9}" destId="{745DF114-B8F4-4AC8-A2D0-188FBC4F0309}" srcOrd="0" destOrd="0" presId="urn:microsoft.com/office/officeart/2016/7/layout/HorizontalActionList"/>
    <dgm:cxn modelId="{DF86A641-C8F6-4A80-BBA1-0FDD197F45FF}" type="presParOf" srcId="{CC3A87F0-D055-4DF2-B435-85F6A5FABFF9}" destId="{1E4B2D04-92FB-46F4-8194-5D7BCEB7125B}" srcOrd="1" destOrd="0" presId="urn:microsoft.com/office/officeart/2016/7/layout/HorizontalActionList"/>
    <dgm:cxn modelId="{32814D23-E7A4-4A79-8581-83F4FFFC1CED}" type="presParOf" srcId="{8F5687D7-1712-4075-8B29-8B5E9068C7DD}" destId="{F8AD58D1-AE86-485F-9A58-80003249E0B8}" srcOrd="3" destOrd="0" presId="urn:microsoft.com/office/officeart/2016/7/layout/HorizontalActionList"/>
    <dgm:cxn modelId="{B25B623F-E0C9-406A-AEFC-2A6D92B70C39}" type="presParOf" srcId="{8F5687D7-1712-4075-8B29-8B5E9068C7DD}" destId="{6F5C9758-B405-463B-BACE-C02B84AC2913}" srcOrd="4" destOrd="0" presId="urn:microsoft.com/office/officeart/2016/7/layout/HorizontalActionList"/>
    <dgm:cxn modelId="{71CAB6C3-E6B7-498B-8943-533519140064}" type="presParOf" srcId="{6F5C9758-B405-463B-BACE-C02B84AC2913}" destId="{A63B89A7-F61D-4D3F-A251-9DDC4A6E5CBD}" srcOrd="0" destOrd="0" presId="urn:microsoft.com/office/officeart/2016/7/layout/HorizontalActionList"/>
    <dgm:cxn modelId="{679F9E97-F5F4-46FA-ADB0-4D3C7F3E018D}" type="presParOf" srcId="{6F5C9758-B405-463B-BACE-C02B84AC2913}" destId="{55997259-7AA9-472A-B63E-60E69E92E243}" srcOrd="1" destOrd="0" presId="urn:microsoft.com/office/officeart/2016/7/layout/HorizontalAction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A466A2-CF66-420D-9890-91F5C0C5AFEA}">
      <dsp:nvSpPr>
        <dsp:cNvPr id="0" name=""/>
        <dsp:cNvSpPr/>
      </dsp:nvSpPr>
      <dsp:spPr>
        <a:xfrm>
          <a:off x="0" y="16595"/>
          <a:ext cx="10058399" cy="72539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&lt;1980 </a:t>
          </a:r>
        </a:p>
      </dsp:txBody>
      <dsp:txXfrm>
        <a:off x="35411" y="52006"/>
        <a:ext cx="9987577" cy="654577"/>
      </dsp:txXfrm>
    </dsp:sp>
    <dsp:sp modelId="{3DBA25CE-743B-40B6-9110-6F9CEAEDB90D}">
      <dsp:nvSpPr>
        <dsp:cNvPr id="0" name=""/>
        <dsp:cNvSpPr/>
      </dsp:nvSpPr>
      <dsp:spPr>
        <a:xfrm>
          <a:off x="0" y="741995"/>
          <a:ext cx="10058399" cy="802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9354" tIns="39370" rIns="220472" bIns="39370" numCol="1" spcCol="1270" anchor="t" anchorCtr="0">
          <a:noAutofit/>
        </a:bodyPr>
        <a:lstStyle/>
        <a:p>
          <a:pPr marL="228600" lvl="1" indent="-228600" algn="l" defTabSz="1066800">
            <a:lnSpc>
              <a:spcPct val="90000"/>
            </a:lnSpc>
            <a:spcBef>
              <a:spcPct val="0"/>
            </a:spcBef>
            <a:spcAft>
              <a:spcPct val="20000"/>
            </a:spcAft>
            <a:buChar char="•"/>
          </a:pPr>
          <a:r>
            <a:rPr lang="en-US" sz="2400" kern="1200"/>
            <a:t>Shell Shock</a:t>
          </a:r>
        </a:p>
        <a:p>
          <a:pPr marL="228600" lvl="1" indent="-228600" algn="l" defTabSz="1066800">
            <a:lnSpc>
              <a:spcPct val="90000"/>
            </a:lnSpc>
            <a:spcBef>
              <a:spcPct val="0"/>
            </a:spcBef>
            <a:spcAft>
              <a:spcPct val="20000"/>
            </a:spcAft>
            <a:buChar char="•"/>
          </a:pPr>
          <a:r>
            <a:rPr lang="en-US" sz="2400" kern="1200"/>
            <a:t>Combat Fatigue</a:t>
          </a:r>
        </a:p>
      </dsp:txBody>
      <dsp:txXfrm>
        <a:off x="0" y="741995"/>
        <a:ext cx="10058399" cy="802125"/>
      </dsp:txXfrm>
    </dsp:sp>
    <dsp:sp modelId="{B75590E6-AF60-4FF7-ABB3-667A905CF854}">
      <dsp:nvSpPr>
        <dsp:cNvPr id="0" name=""/>
        <dsp:cNvSpPr/>
      </dsp:nvSpPr>
      <dsp:spPr>
        <a:xfrm>
          <a:off x="0" y="1544121"/>
          <a:ext cx="10058399" cy="72539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&gt;1980</a:t>
          </a:r>
        </a:p>
      </dsp:txBody>
      <dsp:txXfrm>
        <a:off x="35411" y="1579532"/>
        <a:ext cx="9987577" cy="654577"/>
      </dsp:txXfrm>
    </dsp:sp>
    <dsp:sp modelId="{BC3020B6-3407-43C1-8919-C9F6303AE9CB}">
      <dsp:nvSpPr>
        <dsp:cNvPr id="0" name=""/>
        <dsp:cNvSpPr/>
      </dsp:nvSpPr>
      <dsp:spPr>
        <a:xfrm>
          <a:off x="0" y="2269521"/>
          <a:ext cx="10058399" cy="17646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9354" tIns="39370" rIns="220472" bIns="39370" numCol="1" spcCol="1270" anchor="t" anchorCtr="0">
          <a:noAutofit/>
        </a:bodyPr>
        <a:lstStyle/>
        <a:p>
          <a:pPr marL="228600" lvl="1" indent="-228600" algn="l" defTabSz="1066800">
            <a:lnSpc>
              <a:spcPct val="90000"/>
            </a:lnSpc>
            <a:spcBef>
              <a:spcPct val="0"/>
            </a:spcBef>
            <a:spcAft>
              <a:spcPct val="20000"/>
            </a:spcAft>
            <a:buChar char="•"/>
          </a:pPr>
          <a:r>
            <a:rPr lang="en-US" sz="2400" kern="1200"/>
            <a:t>DSM-3 introduces Post Traumatic Stress Syndrom as a psychiatric disorder</a:t>
          </a:r>
        </a:p>
        <a:p>
          <a:pPr marL="457200" lvl="2" indent="-228600" algn="l" defTabSz="1066800">
            <a:lnSpc>
              <a:spcPct val="90000"/>
            </a:lnSpc>
            <a:spcBef>
              <a:spcPct val="0"/>
            </a:spcBef>
            <a:spcAft>
              <a:spcPct val="20000"/>
            </a:spcAft>
            <a:buChar char="•"/>
          </a:pPr>
          <a:r>
            <a:rPr lang="en-US" sz="2400" kern="1200"/>
            <a:t>Pronouncement that traumatic events were the cause of a person’s symptoms rather than an “inherent weakness of the individual.”</a:t>
          </a:r>
        </a:p>
      </dsp:txBody>
      <dsp:txXfrm>
        <a:off x="0" y="2269521"/>
        <a:ext cx="10058399" cy="176467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7BA12F-A137-4BFA-9AC3-D3B786525595}">
      <dsp:nvSpPr>
        <dsp:cNvPr id="0" name=""/>
        <dsp:cNvSpPr/>
      </dsp:nvSpPr>
      <dsp:spPr>
        <a:xfrm>
          <a:off x="0" y="74284"/>
          <a:ext cx="10058399" cy="895050"/>
        </a:xfrm>
        <a:prstGeom prst="roundRect">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For some populations, stigma is associated with hypnotherapy largely in part to its historical depiction in the media. Great care must be taken in the introduction of this technique as a potential intervention.</a:t>
          </a:r>
        </a:p>
      </dsp:txBody>
      <dsp:txXfrm>
        <a:off x="43693" y="117977"/>
        <a:ext cx="9971013" cy="807664"/>
      </dsp:txXfrm>
    </dsp:sp>
    <dsp:sp modelId="{230C0F7D-56B8-4F89-AA79-B961BEF9BF64}">
      <dsp:nvSpPr>
        <dsp:cNvPr id="0" name=""/>
        <dsp:cNvSpPr/>
      </dsp:nvSpPr>
      <dsp:spPr>
        <a:xfrm>
          <a:off x="0" y="1018295"/>
          <a:ext cx="10058399" cy="895050"/>
        </a:xfrm>
        <a:prstGeom prst="roundRect">
          <a:avLst/>
        </a:prstGeom>
        <a:solidFill>
          <a:schemeClr val="accent1">
            <a:shade val="80000"/>
            <a:hueOff val="48840"/>
            <a:satOff val="3500"/>
            <a:lumOff val="8801"/>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It is important to clearly emphasize that hypnotherapy is not about losing control of one self, but about achieving clarity, calm, and focus. </a:t>
          </a:r>
        </a:p>
      </dsp:txBody>
      <dsp:txXfrm>
        <a:off x="43693" y="1061988"/>
        <a:ext cx="9971013" cy="807664"/>
      </dsp:txXfrm>
    </dsp:sp>
    <dsp:sp modelId="{2621530F-0516-408E-BCC2-84A6EE1ED982}">
      <dsp:nvSpPr>
        <dsp:cNvPr id="0" name=""/>
        <dsp:cNvSpPr/>
      </dsp:nvSpPr>
      <dsp:spPr>
        <a:xfrm>
          <a:off x="0" y="1962305"/>
          <a:ext cx="10058399" cy="895050"/>
        </a:xfrm>
        <a:prstGeom prst="roundRect">
          <a:avLst/>
        </a:prstGeom>
        <a:solidFill>
          <a:schemeClr val="accent1">
            <a:shade val="80000"/>
            <a:hueOff val="97679"/>
            <a:satOff val="7001"/>
            <a:lumOff val="1760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a:t>For specific populations, for example Veterans, hypnotherapy is avoided due to fear of losing control. Participating in treatment with closed eyes can also provoke anxiety and fear in individuals, especially individuals with trauma-related disorders. </a:t>
          </a:r>
        </a:p>
      </dsp:txBody>
      <dsp:txXfrm>
        <a:off x="43693" y="2005998"/>
        <a:ext cx="9971013" cy="807664"/>
      </dsp:txXfrm>
    </dsp:sp>
    <dsp:sp modelId="{A01E7F72-E7E4-437D-BD2D-B01D660AC5AB}">
      <dsp:nvSpPr>
        <dsp:cNvPr id="0" name=""/>
        <dsp:cNvSpPr/>
      </dsp:nvSpPr>
      <dsp:spPr>
        <a:xfrm>
          <a:off x="0" y="2857355"/>
          <a:ext cx="10058399" cy="6862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9354"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en-US" sz="1600" kern="1200"/>
            <a:t>A growing field of research is being done currently about the use of "alert hypnosis" which allows the individual to reach the hypnotic state without closing one's eyes and also while participating in activities or completing tasks. </a:t>
          </a:r>
        </a:p>
      </dsp:txBody>
      <dsp:txXfrm>
        <a:off x="0" y="2857355"/>
        <a:ext cx="10058399" cy="68620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52B340-648C-4720-9A42-1AC5EA305B55}">
      <dsp:nvSpPr>
        <dsp:cNvPr id="0" name=""/>
        <dsp:cNvSpPr/>
      </dsp:nvSpPr>
      <dsp:spPr>
        <a:xfrm>
          <a:off x="0" y="2183561"/>
          <a:ext cx="10058399" cy="1432652"/>
        </a:xfrm>
        <a:prstGeom prst="rect">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kern="1200"/>
            <a:t>Generally, potential risks include:</a:t>
          </a:r>
        </a:p>
      </dsp:txBody>
      <dsp:txXfrm>
        <a:off x="0" y="2183561"/>
        <a:ext cx="10058399" cy="773632"/>
      </dsp:txXfrm>
    </dsp:sp>
    <dsp:sp modelId="{72AA9081-3078-4DCF-A08A-4CD118C831AF}">
      <dsp:nvSpPr>
        <dsp:cNvPr id="0" name=""/>
        <dsp:cNvSpPr/>
      </dsp:nvSpPr>
      <dsp:spPr>
        <a:xfrm>
          <a:off x="1227" y="2928540"/>
          <a:ext cx="2011188" cy="65902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464" tIns="27940" rIns="156464" bIns="27940" numCol="1" spcCol="1270" anchor="ctr" anchorCtr="0">
          <a:noAutofit/>
        </a:bodyPr>
        <a:lstStyle/>
        <a:p>
          <a:pPr marL="0" lvl="0" indent="0" algn="ctr" defTabSz="977900">
            <a:lnSpc>
              <a:spcPct val="90000"/>
            </a:lnSpc>
            <a:spcBef>
              <a:spcPct val="0"/>
            </a:spcBef>
            <a:spcAft>
              <a:spcPct val="35000"/>
            </a:spcAft>
            <a:buNone/>
          </a:pPr>
          <a:r>
            <a:rPr lang="en-US" sz="2200" kern="1200"/>
            <a:t>Increased anxiety</a:t>
          </a:r>
        </a:p>
      </dsp:txBody>
      <dsp:txXfrm>
        <a:off x="1227" y="2928540"/>
        <a:ext cx="2011188" cy="659020"/>
      </dsp:txXfrm>
    </dsp:sp>
    <dsp:sp modelId="{B9327135-A8B9-4C89-805C-1E3E687EC25F}">
      <dsp:nvSpPr>
        <dsp:cNvPr id="0" name=""/>
        <dsp:cNvSpPr/>
      </dsp:nvSpPr>
      <dsp:spPr>
        <a:xfrm>
          <a:off x="2012416" y="2928540"/>
          <a:ext cx="2011188" cy="65902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464" tIns="27940" rIns="156464" bIns="27940" numCol="1" spcCol="1270" anchor="ctr" anchorCtr="0">
          <a:noAutofit/>
        </a:bodyPr>
        <a:lstStyle/>
        <a:p>
          <a:pPr marL="0" lvl="0" indent="0" algn="ctr" defTabSz="977900">
            <a:lnSpc>
              <a:spcPct val="90000"/>
            </a:lnSpc>
            <a:spcBef>
              <a:spcPct val="0"/>
            </a:spcBef>
            <a:spcAft>
              <a:spcPct val="35000"/>
            </a:spcAft>
            <a:buNone/>
          </a:pPr>
          <a:r>
            <a:rPr lang="en-US" sz="2200" kern="1200"/>
            <a:t>Nausea</a:t>
          </a:r>
        </a:p>
      </dsp:txBody>
      <dsp:txXfrm>
        <a:off x="2012416" y="2928540"/>
        <a:ext cx="2011188" cy="659020"/>
      </dsp:txXfrm>
    </dsp:sp>
    <dsp:sp modelId="{812E1527-806C-4C3F-8D64-00ED653B17E5}">
      <dsp:nvSpPr>
        <dsp:cNvPr id="0" name=""/>
        <dsp:cNvSpPr/>
      </dsp:nvSpPr>
      <dsp:spPr>
        <a:xfrm>
          <a:off x="4023605" y="2928540"/>
          <a:ext cx="2011188" cy="65902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464" tIns="27940" rIns="156464" bIns="27940" numCol="1" spcCol="1270" anchor="ctr" anchorCtr="0">
          <a:noAutofit/>
        </a:bodyPr>
        <a:lstStyle/>
        <a:p>
          <a:pPr marL="0" lvl="0" indent="0" algn="ctr" defTabSz="977900">
            <a:lnSpc>
              <a:spcPct val="90000"/>
            </a:lnSpc>
            <a:spcBef>
              <a:spcPct val="0"/>
            </a:spcBef>
            <a:spcAft>
              <a:spcPct val="35000"/>
            </a:spcAft>
            <a:buNone/>
          </a:pPr>
          <a:r>
            <a:rPr lang="en-US" sz="2200" kern="1200"/>
            <a:t>Sleepiness</a:t>
          </a:r>
        </a:p>
      </dsp:txBody>
      <dsp:txXfrm>
        <a:off x="4023605" y="2928540"/>
        <a:ext cx="2011188" cy="659020"/>
      </dsp:txXfrm>
    </dsp:sp>
    <dsp:sp modelId="{B4023EBD-4ACF-435D-8943-6FC76EC8453A}">
      <dsp:nvSpPr>
        <dsp:cNvPr id="0" name=""/>
        <dsp:cNvSpPr/>
      </dsp:nvSpPr>
      <dsp:spPr>
        <a:xfrm>
          <a:off x="6034794" y="2928540"/>
          <a:ext cx="2011188" cy="65902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464" tIns="27940" rIns="156464" bIns="27940" numCol="1" spcCol="1270" anchor="ctr" anchorCtr="0">
          <a:noAutofit/>
        </a:bodyPr>
        <a:lstStyle/>
        <a:p>
          <a:pPr marL="0" lvl="0" indent="0" algn="ctr" defTabSz="977900">
            <a:lnSpc>
              <a:spcPct val="90000"/>
            </a:lnSpc>
            <a:spcBef>
              <a:spcPct val="0"/>
            </a:spcBef>
            <a:spcAft>
              <a:spcPct val="35000"/>
            </a:spcAft>
            <a:buNone/>
          </a:pPr>
          <a:r>
            <a:rPr lang="en-US" sz="2200" kern="1200"/>
            <a:t>Headache</a:t>
          </a:r>
        </a:p>
      </dsp:txBody>
      <dsp:txXfrm>
        <a:off x="6034794" y="2928540"/>
        <a:ext cx="2011188" cy="659020"/>
      </dsp:txXfrm>
    </dsp:sp>
    <dsp:sp modelId="{FCB9CBE1-DC3E-44E0-82B9-BE6B00FA8C6D}">
      <dsp:nvSpPr>
        <dsp:cNvPr id="0" name=""/>
        <dsp:cNvSpPr/>
      </dsp:nvSpPr>
      <dsp:spPr>
        <a:xfrm>
          <a:off x="8045983" y="2928540"/>
          <a:ext cx="2011188" cy="65902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6464" tIns="27940" rIns="156464" bIns="27940" numCol="1" spcCol="1270" anchor="ctr" anchorCtr="0">
          <a:noAutofit/>
        </a:bodyPr>
        <a:lstStyle/>
        <a:p>
          <a:pPr marL="0" lvl="0" indent="0" algn="ctr" defTabSz="977900">
            <a:lnSpc>
              <a:spcPct val="90000"/>
            </a:lnSpc>
            <a:spcBef>
              <a:spcPct val="0"/>
            </a:spcBef>
            <a:spcAft>
              <a:spcPct val="35000"/>
            </a:spcAft>
            <a:buNone/>
          </a:pPr>
          <a:r>
            <a:rPr lang="en-US" sz="2200" kern="1200"/>
            <a:t>Dizziness</a:t>
          </a:r>
        </a:p>
      </dsp:txBody>
      <dsp:txXfrm>
        <a:off x="8045983" y="2928540"/>
        <a:ext cx="2011188" cy="659020"/>
      </dsp:txXfrm>
    </dsp:sp>
    <dsp:sp modelId="{53A7311D-5E0F-43AE-BADB-76C5B10B8401}">
      <dsp:nvSpPr>
        <dsp:cNvPr id="0" name=""/>
        <dsp:cNvSpPr/>
      </dsp:nvSpPr>
      <dsp:spPr>
        <a:xfrm rot="10800000">
          <a:off x="0" y="1631"/>
          <a:ext cx="10058399" cy="2203419"/>
        </a:xfrm>
        <a:prstGeom prst="upArrowCallout">
          <a:avLst/>
        </a:prstGeom>
        <a:solidFill>
          <a:schemeClr val="accent1">
            <a:shade val="80000"/>
            <a:hueOff val="97679"/>
            <a:satOff val="7001"/>
            <a:lumOff val="1760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kern="1200">
              <a:solidFill>
                <a:schemeClr val="tx1"/>
              </a:solidFill>
            </a:rPr>
            <a:t>Risks related to hypnosis are generally mild and pass quickly. However, on some rare occasions hypnotherapy can cause individuals to revisit a repressed memory or develop false memories of distress. This requires the hypnotherapist to be skilled in bringing the client to a state of alertness. </a:t>
          </a:r>
        </a:p>
      </dsp:txBody>
      <dsp:txXfrm rot="10800000">
        <a:off x="0" y="1631"/>
        <a:ext cx="10058399" cy="143171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E3941E-68A8-4E13-A318-5D40D062F7E9}">
      <dsp:nvSpPr>
        <dsp:cNvPr id="0" name=""/>
        <dsp:cNvSpPr/>
      </dsp:nvSpPr>
      <dsp:spPr>
        <a:xfrm>
          <a:off x="8840" y="88463"/>
          <a:ext cx="2642294" cy="3440917"/>
        </a:xfrm>
        <a:prstGeom prst="roundRect">
          <a:avLst>
            <a:gd name="adj" fmla="val 10000"/>
          </a:avLst>
        </a:prstGeom>
        <a:solidFill>
          <a:schemeClr val="accent1">
            <a:shade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kern="1200"/>
            <a:t>Research aimed at analyzing the benefits and risks of "alert" hypnosis would greatly benefit the field. This is especially</a:t>
          </a:r>
          <a:r>
            <a:rPr lang="en-US" sz="1400" kern="1200">
              <a:latin typeface="Georgia" panose="02040502050405020303"/>
            </a:rPr>
            <a:t> pertinent </a:t>
          </a:r>
          <a:r>
            <a:rPr lang="en-US" sz="1400" kern="1200"/>
            <a:t>for individuals who experience symptoms of trauma-related disorders including flashbacks, hyperarousal, and nightmares. </a:t>
          </a:r>
        </a:p>
      </dsp:txBody>
      <dsp:txXfrm>
        <a:off x="86230" y="165853"/>
        <a:ext cx="2487514" cy="3286137"/>
      </dsp:txXfrm>
    </dsp:sp>
    <dsp:sp modelId="{B55442FF-8A19-48BE-8383-C7F657EEB05C}">
      <dsp:nvSpPr>
        <dsp:cNvPr id="0" name=""/>
        <dsp:cNvSpPr/>
      </dsp:nvSpPr>
      <dsp:spPr>
        <a:xfrm>
          <a:off x="2915364" y="1481277"/>
          <a:ext cx="560166" cy="655289"/>
        </a:xfrm>
        <a:prstGeom prst="rightArrow">
          <a:avLst>
            <a:gd name="adj1" fmla="val 60000"/>
            <a:gd name="adj2" fmla="val 50000"/>
          </a:avLst>
        </a:prstGeom>
        <a:solidFill>
          <a:schemeClr val="accent1">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2915364" y="1612335"/>
        <a:ext cx="392116" cy="393173"/>
      </dsp:txXfrm>
    </dsp:sp>
    <dsp:sp modelId="{8738750F-62EC-4A03-B0AC-4DBA3ABFE69C}">
      <dsp:nvSpPr>
        <dsp:cNvPr id="0" name=""/>
        <dsp:cNvSpPr/>
      </dsp:nvSpPr>
      <dsp:spPr>
        <a:xfrm>
          <a:off x="3708052" y="88463"/>
          <a:ext cx="2642294" cy="3440917"/>
        </a:xfrm>
        <a:prstGeom prst="roundRect">
          <a:avLst>
            <a:gd name="adj" fmla="val 10000"/>
          </a:avLst>
        </a:prstGeom>
        <a:solidFill>
          <a:schemeClr val="accent1">
            <a:shade val="50000"/>
            <a:hueOff val="85997"/>
            <a:satOff val="11612"/>
            <a:lumOff val="22991"/>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Some populations are more susceptible to the hypnotic state than others. More research needs to be conducted to determine in what ways individuals can be most supported in reaching the trance state. </a:t>
          </a:r>
        </a:p>
      </dsp:txBody>
      <dsp:txXfrm>
        <a:off x="3785442" y="165853"/>
        <a:ext cx="2487514" cy="3286137"/>
      </dsp:txXfrm>
    </dsp:sp>
    <dsp:sp modelId="{2074A9CC-C2F0-4EEC-B1AD-41F48466B383}">
      <dsp:nvSpPr>
        <dsp:cNvPr id="0" name=""/>
        <dsp:cNvSpPr/>
      </dsp:nvSpPr>
      <dsp:spPr>
        <a:xfrm>
          <a:off x="6614576" y="1481277"/>
          <a:ext cx="560166" cy="655289"/>
        </a:xfrm>
        <a:prstGeom prst="rightArrow">
          <a:avLst>
            <a:gd name="adj1" fmla="val 60000"/>
            <a:gd name="adj2" fmla="val 50000"/>
          </a:avLst>
        </a:prstGeom>
        <a:solidFill>
          <a:schemeClr val="accent1">
            <a:shade val="90000"/>
            <a:hueOff val="137852"/>
            <a:satOff val="520"/>
            <a:lumOff val="2020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6614576" y="1612335"/>
        <a:ext cx="392116" cy="393173"/>
      </dsp:txXfrm>
    </dsp:sp>
    <dsp:sp modelId="{20254384-9BD2-4209-A559-5D13D52D0442}">
      <dsp:nvSpPr>
        <dsp:cNvPr id="0" name=""/>
        <dsp:cNvSpPr/>
      </dsp:nvSpPr>
      <dsp:spPr>
        <a:xfrm>
          <a:off x="7407265" y="88463"/>
          <a:ext cx="2642294" cy="3440917"/>
        </a:xfrm>
        <a:prstGeom prst="roundRect">
          <a:avLst>
            <a:gd name="adj" fmla="val 10000"/>
          </a:avLst>
        </a:prstGeom>
        <a:solidFill>
          <a:schemeClr val="accent1">
            <a:shade val="50000"/>
            <a:hueOff val="85997"/>
            <a:satOff val="11612"/>
            <a:lumOff val="22991"/>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kern="1200"/>
            <a:t>Lastly, more information needs to be gathered about how to most</a:t>
          </a:r>
          <a:r>
            <a:rPr lang="en-US" sz="1400" kern="1200">
              <a:latin typeface="Georgia" panose="02040502050405020303"/>
            </a:rPr>
            <a:t> successfully alert </a:t>
          </a:r>
          <a:r>
            <a:rPr lang="en-US" sz="1400" kern="1200"/>
            <a:t>individuals out of the trance state</a:t>
          </a:r>
          <a:r>
            <a:rPr lang="en-US" sz="1400" kern="1200">
              <a:latin typeface="Georgia" panose="02040502050405020303"/>
            </a:rPr>
            <a:t> in a healthy and productive way</a:t>
          </a:r>
          <a:r>
            <a:rPr lang="en-US" sz="1400" kern="1200"/>
            <a:t>. Historically, alerting challenges have been explained by the client's resistance to leave a pleasurable state. Clinicians need more information about how to appropriately alert clients and reduce any potential negative effects of alerting. </a:t>
          </a:r>
        </a:p>
      </dsp:txBody>
      <dsp:txXfrm>
        <a:off x="7484655" y="165853"/>
        <a:ext cx="2487514" cy="32861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97377C-0FBB-40F7-9BB6-63C624C1FAF7}">
      <dsp:nvSpPr>
        <dsp:cNvPr id="0" name=""/>
        <dsp:cNvSpPr/>
      </dsp:nvSpPr>
      <dsp:spPr>
        <a:xfrm>
          <a:off x="0" y="352388"/>
          <a:ext cx="9945355" cy="1764000"/>
        </a:xfrm>
        <a:prstGeom prst="rect">
          <a:avLst/>
        </a:prstGeom>
        <a:solidFill>
          <a:schemeClr val="accent1">
            <a:alpha val="90000"/>
            <a:tint val="40000"/>
            <a:hueOff val="0"/>
            <a:satOff val="0"/>
            <a:lumOff val="0"/>
            <a:alphaOff val="0"/>
          </a:schemeClr>
        </a:solidFill>
        <a:ln w="635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71870" tIns="416560" rIns="771870"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a:t>Intrusive thoughts, memories, flashbacks, and dreams</a:t>
          </a:r>
        </a:p>
        <a:p>
          <a:pPr marL="228600" lvl="1" indent="-228600" algn="l" defTabSz="889000">
            <a:lnSpc>
              <a:spcPct val="90000"/>
            </a:lnSpc>
            <a:spcBef>
              <a:spcPct val="0"/>
            </a:spcBef>
            <a:spcAft>
              <a:spcPct val="15000"/>
            </a:spcAft>
            <a:buChar char="•"/>
          </a:pPr>
          <a:r>
            <a:rPr lang="en-US" sz="2000" kern="1200"/>
            <a:t>Avoidance of reminders of the traumatic event</a:t>
          </a:r>
        </a:p>
        <a:p>
          <a:pPr marL="228600" lvl="1" indent="-228600" algn="l" defTabSz="889000">
            <a:lnSpc>
              <a:spcPct val="90000"/>
            </a:lnSpc>
            <a:spcBef>
              <a:spcPct val="0"/>
            </a:spcBef>
            <a:spcAft>
              <a:spcPct val="15000"/>
            </a:spcAft>
            <a:buChar char="•"/>
          </a:pPr>
          <a:r>
            <a:rPr lang="en-US" sz="2000" kern="1200"/>
            <a:t>Changes in memory and mood</a:t>
          </a:r>
        </a:p>
        <a:p>
          <a:pPr marL="228600" lvl="1" indent="-228600" algn="l" defTabSz="889000">
            <a:lnSpc>
              <a:spcPct val="90000"/>
            </a:lnSpc>
            <a:spcBef>
              <a:spcPct val="0"/>
            </a:spcBef>
            <a:spcAft>
              <a:spcPct val="15000"/>
            </a:spcAft>
            <a:buChar char="•"/>
          </a:pPr>
          <a:r>
            <a:rPr lang="en-US" sz="2000" kern="1200"/>
            <a:t>Changes in arousal and reactivity</a:t>
          </a:r>
        </a:p>
      </dsp:txBody>
      <dsp:txXfrm>
        <a:off x="0" y="352388"/>
        <a:ext cx="9945355" cy="1764000"/>
      </dsp:txXfrm>
    </dsp:sp>
    <dsp:sp modelId="{EB8E80B4-3C8B-4A58-BEF9-DACBBFDD8A3A}">
      <dsp:nvSpPr>
        <dsp:cNvPr id="0" name=""/>
        <dsp:cNvSpPr/>
      </dsp:nvSpPr>
      <dsp:spPr>
        <a:xfrm>
          <a:off x="497267" y="57188"/>
          <a:ext cx="6961748" cy="590400"/>
        </a:xfrm>
        <a:prstGeom prst="roundRect">
          <a:avLst/>
        </a:prstGeom>
        <a:blipFill rotWithShape="1">
          <a:blip xmlns:r="http://schemas.openxmlformats.org/officeDocument/2006/relationships" r:embed="rId1">
            <a:duotone>
              <a:schemeClr val="lt1">
                <a:hueOff val="0"/>
                <a:satOff val="0"/>
                <a:lumOff val="0"/>
                <a:alphaOff val="0"/>
                <a:tint val="70000"/>
                <a:shade val="63000"/>
              </a:schemeClr>
              <a:schemeClr val="lt1">
                <a:hueOff val="0"/>
                <a:satOff val="0"/>
                <a:lumOff val="0"/>
                <a:alphaOff val="0"/>
                <a:tint val="10000"/>
                <a:satMod val="150000"/>
              </a:schemeClr>
            </a:duotone>
          </a:blip>
          <a:tile tx="0" ty="0" sx="60000" sy="59000" flip="none" algn="tl"/>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63138" tIns="0" rIns="263138" bIns="0" numCol="1" spcCol="1270" anchor="ctr" anchorCtr="0">
          <a:noAutofit/>
        </a:bodyPr>
        <a:lstStyle/>
        <a:p>
          <a:pPr marL="0" lvl="0" indent="0" algn="l" defTabSz="889000">
            <a:lnSpc>
              <a:spcPct val="90000"/>
            </a:lnSpc>
            <a:spcBef>
              <a:spcPct val="0"/>
            </a:spcBef>
            <a:spcAft>
              <a:spcPct val="35000"/>
            </a:spcAft>
            <a:buNone/>
          </a:pPr>
          <a:r>
            <a:rPr lang="en-US" sz="2000" kern="1200"/>
            <a:t>PTSD</a:t>
          </a:r>
        </a:p>
      </dsp:txBody>
      <dsp:txXfrm>
        <a:off x="526088" y="86009"/>
        <a:ext cx="6904106" cy="532758"/>
      </dsp:txXfrm>
    </dsp:sp>
    <dsp:sp modelId="{01887549-643E-4AA2-B7AB-F00C7EBB046D}">
      <dsp:nvSpPr>
        <dsp:cNvPr id="0" name=""/>
        <dsp:cNvSpPr/>
      </dsp:nvSpPr>
      <dsp:spPr>
        <a:xfrm>
          <a:off x="0" y="2519588"/>
          <a:ext cx="9945355" cy="504000"/>
        </a:xfrm>
        <a:prstGeom prst="rect">
          <a:avLst/>
        </a:prstGeom>
        <a:solidFill>
          <a:schemeClr val="accent1">
            <a:alpha val="90000"/>
            <a:tint val="40000"/>
            <a:hueOff val="0"/>
            <a:satOff val="0"/>
            <a:lumOff val="0"/>
            <a:alphaOff val="0"/>
          </a:schemeClr>
        </a:solidFill>
        <a:ln w="635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529439FD-9F27-4240-99D7-2F7DDE39B4B7}">
      <dsp:nvSpPr>
        <dsp:cNvPr id="0" name=""/>
        <dsp:cNvSpPr/>
      </dsp:nvSpPr>
      <dsp:spPr>
        <a:xfrm>
          <a:off x="497267" y="2224388"/>
          <a:ext cx="6961748" cy="590400"/>
        </a:xfrm>
        <a:prstGeom prst="roundRect">
          <a:avLst/>
        </a:prstGeom>
        <a:blipFill rotWithShape="1">
          <a:blip xmlns:r="http://schemas.openxmlformats.org/officeDocument/2006/relationships" r:embed="rId1">
            <a:duotone>
              <a:schemeClr val="lt1">
                <a:hueOff val="0"/>
                <a:satOff val="0"/>
                <a:lumOff val="0"/>
                <a:alphaOff val="0"/>
                <a:tint val="70000"/>
                <a:shade val="63000"/>
              </a:schemeClr>
              <a:schemeClr val="lt1">
                <a:hueOff val="0"/>
                <a:satOff val="0"/>
                <a:lumOff val="0"/>
                <a:alphaOff val="0"/>
                <a:tint val="10000"/>
                <a:satMod val="150000"/>
              </a:schemeClr>
            </a:duotone>
          </a:blip>
          <a:tile tx="0" ty="0" sx="60000" sy="59000" flip="none" algn="tl"/>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63138" tIns="0" rIns="263138" bIns="0" numCol="1" spcCol="1270" anchor="ctr" anchorCtr="0">
          <a:noAutofit/>
        </a:bodyPr>
        <a:lstStyle/>
        <a:p>
          <a:pPr marL="0" lvl="0" indent="0" algn="l" defTabSz="889000">
            <a:lnSpc>
              <a:spcPct val="90000"/>
            </a:lnSpc>
            <a:spcBef>
              <a:spcPct val="0"/>
            </a:spcBef>
            <a:spcAft>
              <a:spcPct val="35000"/>
            </a:spcAft>
            <a:buNone/>
          </a:pPr>
          <a:r>
            <a:rPr lang="en-US" sz="2000" kern="1200"/>
            <a:t>Symptoms may present immediately following the event or surface weeks, months or post-deployment.</a:t>
          </a:r>
        </a:p>
      </dsp:txBody>
      <dsp:txXfrm>
        <a:off x="526088" y="2253209"/>
        <a:ext cx="6904106" cy="532758"/>
      </dsp:txXfrm>
    </dsp:sp>
    <dsp:sp modelId="{37A6F73D-D99E-4146-B635-17EAE0DF93C0}">
      <dsp:nvSpPr>
        <dsp:cNvPr id="0" name=""/>
        <dsp:cNvSpPr/>
      </dsp:nvSpPr>
      <dsp:spPr>
        <a:xfrm>
          <a:off x="0" y="3426788"/>
          <a:ext cx="9945355" cy="504000"/>
        </a:xfrm>
        <a:prstGeom prst="rect">
          <a:avLst/>
        </a:prstGeom>
        <a:solidFill>
          <a:schemeClr val="accent1">
            <a:alpha val="90000"/>
            <a:tint val="40000"/>
            <a:hueOff val="0"/>
            <a:satOff val="0"/>
            <a:lumOff val="0"/>
            <a:alphaOff val="0"/>
          </a:schemeClr>
        </a:solidFill>
        <a:ln w="635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E2A0FA53-92EA-424C-869E-3497ED5ED094}">
      <dsp:nvSpPr>
        <dsp:cNvPr id="0" name=""/>
        <dsp:cNvSpPr/>
      </dsp:nvSpPr>
      <dsp:spPr>
        <a:xfrm>
          <a:off x="497267" y="3131588"/>
          <a:ext cx="6961748" cy="590400"/>
        </a:xfrm>
        <a:prstGeom prst="roundRect">
          <a:avLst/>
        </a:prstGeom>
        <a:blipFill rotWithShape="1">
          <a:blip xmlns:r="http://schemas.openxmlformats.org/officeDocument/2006/relationships" r:embed="rId1">
            <a:duotone>
              <a:schemeClr val="lt1">
                <a:hueOff val="0"/>
                <a:satOff val="0"/>
                <a:lumOff val="0"/>
                <a:alphaOff val="0"/>
                <a:tint val="70000"/>
                <a:shade val="63000"/>
              </a:schemeClr>
              <a:schemeClr val="lt1">
                <a:hueOff val="0"/>
                <a:satOff val="0"/>
                <a:lumOff val="0"/>
                <a:alphaOff val="0"/>
                <a:tint val="10000"/>
                <a:satMod val="150000"/>
              </a:schemeClr>
            </a:duotone>
          </a:blip>
          <a:tile tx="0" ty="0" sx="60000" sy="59000" flip="none" algn="tl"/>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63138" tIns="0" rIns="263138" bIns="0" numCol="1" spcCol="1270" anchor="ctr" anchorCtr="0">
          <a:noAutofit/>
        </a:bodyPr>
        <a:lstStyle/>
        <a:p>
          <a:pPr marL="0" lvl="0" indent="0" algn="l" defTabSz="889000">
            <a:lnSpc>
              <a:spcPct val="90000"/>
            </a:lnSpc>
            <a:spcBef>
              <a:spcPct val="0"/>
            </a:spcBef>
            <a:spcAft>
              <a:spcPct val="35000"/>
            </a:spcAft>
            <a:buNone/>
          </a:pPr>
          <a:r>
            <a:rPr lang="en-US" sz="2000" kern="1200"/>
            <a:t>Symptoms may lead to risky behavior seeking </a:t>
          </a:r>
        </a:p>
      </dsp:txBody>
      <dsp:txXfrm>
        <a:off x="526088" y="3160409"/>
        <a:ext cx="6904106" cy="53275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B8E957-F8F8-4B65-91E8-E4884F3BC5CC}">
      <dsp:nvSpPr>
        <dsp:cNvPr id="0" name=""/>
        <dsp:cNvSpPr/>
      </dsp:nvSpPr>
      <dsp:spPr>
        <a:xfrm rot="16200000">
          <a:off x="400922" y="-395888"/>
          <a:ext cx="4050792" cy="4842569"/>
        </a:xfrm>
        <a:prstGeom prst="flowChartManualOperation">
          <a:avLst/>
        </a:prstGeom>
        <a:solidFill>
          <a:schemeClr val="accent1">
            <a:shade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152400" bIns="0" numCol="1" spcCol="1270" anchor="ctr" anchorCtr="0">
          <a:noAutofit/>
        </a:bodyPr>
        <a:lstStyle/>
        <a:p>
          <a:pPr marL="0" lvl="0" indent="0" algn="ctr" defTabSz="1066800">
            <a:lnSpc>
              <a:spcPct val="90000"/>
            </a:lnSpc>
            <a:spcBef>
              <a:spcPct val="0"/>
            </a:spcBef>
            <a:spcAft>
              <a:spcPct val="35000"/>
            </a:spcAft>
            <a:buNone/>
          </a:pPr>
          <a:r>
            <a:rPr lang="en-US" sz="2400" kern="1200"/>
            <a:t>Problematic substance use that causes cognitive, behavioral, and physiological symptoms demonstrating substance dependence despite clinically significant impairment or distress</a:t>
          </a:r>
        </a:p>
      </dsp:txBody>
      <dsp:txXfrm rot="5400000">
        <a:off x="5034" y="810158"/>
        <a:ext cx="4842569" cy="2430476"/>
      </dsp:txXfrm>
    </dsp:sp>
    <dsp:sp modelId="{7FDCEA7D-CC16-4B4C-A867-44DB99FC5600}">
      <dsp:nvSpPr>
        <dsp:cNvPr id="0" name=""/>
        <dsp:cNvSpPr/>
      </dsp:nvSpPr>
      <dsp:spPr>
        <a:xfrm rot="16200000">
          <a:off x="5606685" y="-395888"/>
          <a:ext cx="4050792" cy="4842569"/>
        </a:xfrm>
        <a:prstGeom prst="flowChartManualOperation">
          <a:avLst/>
        </a:prstGeom>
        <a:solidFill>
          <a:schemeClr val="accent1">
            <a:shade val="50000"/>
            <a:hueOff val="128996"/>
            <a:satOff val="17418"/>
            <a:lumOff val="3448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152400" bIns="0" numCol="1" spcCol="1270" anchor="t" anchorCtr="0">
          <a:noAutofit/>
        </a:bodyPr>
        <a:lstStyle/>
        <a:p>
          <a:pPr marL="0" lvl="0" indent="0" algn="l" defTabSz="1066800">
            <a:lnSpc>
              <a:spcPct val="90000"/>
            </a:lnSpc>
            <a:spcBef>
              <a:spcPct val="0"/>
            </a:spcBef>
            <a:spcAft>
              <a:spcPct val="35000"/>
            </a:spcAft>
            <a:buNone/>
          </a:pPr>
          <a:r>
            <a:rPr lang="en-US" sz="2400" kern="1200">
              <a:solidFill>
                <a:schemeClr val="tx1"/>
              </a:solidFill>
            </a:rPr>
            <a:t>Prevalence:</a:t>
          </a:r>
        </a:p>
        <a:p>
          <a:pPr marL="228600" lvl="1" indent="-228600" algn="l" defTabSz="1066800">
            <a:lnSpc>
              <a:spcPct val="90000"/>
            </a:lnSpc>
            <a:spcBef>
              <a:spcPct val="0"/>
            </a:spcBef>
            <a:spcAft>
              <a:spcPct val="15000"/>
            </a:spcAft>
            <a:buChar char="•"/>
          </a:pPr>
          <a:r>
            <a:rPr lang="en-US" sz="2400" kern="1200">
              <a:solidFill>
                <a:schemeClr val="tx1"/>
              </a:solidFill>
            </a:rPr>
            <a:t>3.8% of the general adult population have a SUD </a:t>
          </a:r>
        </a:p>
        <a:p>
          <a:pPr marL="228600" lvl="1" indent="-228600" algn="l" defTabSz="1066800">
            <a:lnSpc>
              <a:spcPct val="90000"/>
            </a:lnSpc>
            <a:spcBef>
              <a:spcPct val="0"/>
            </a:spcBef>
            <a:spcAft>
              <a:spcPct val="15000"/>
            </a:spcAft>
            <a:buChar char="•"/>
          </a:pPr>
          <a:r>
            <a:rPr lang="en-US" sz="2400" kern="1200">
              <a:solidFill>
                <a:schemeClr val="tx1"/>
              </a:solidFill>
            </a:rPr>
            <a:t>6.2% of Veterans</a:t>
          </a:r>
        </a:p>
        <a:p>
          <a:pPr marL="457200" lvl="2" indent="-228600" algn="l" defTabSz="1066800">
            <a:lnSpc>
              <a:spcPct val="90000"/>
            </a:lnSpc>
            <a:spcBef>
              <a:spcPct val="0"/>
            </a:spcBef>
            <a:spcAft>
              <a:spcPct val="15000"/>
            </a:spcAft>
            <a:buChar char="•"/>
          </a:pPr>
          <a:r>
            <a:rPr lang="en-US" sz="2400" kern="1200">
              <a:solidFill>
                <a:schemeClr val="tx1"/>
              </a:solidFill>
            </a:rPr>
            <a:t>26.9% illicit drug use</a:t>
          </a:r>
        </a:p>
        <a:p>
          <a:pPr marL="457200" lvl="2" indent="-228600" algn="l" defTabSz="1066800">
            <a:lnSpc>
              <a:spcPct val="90000"/>
            </a:lnSpc>
            <a:spcBef>
              <a:spcPct val="0"/>
            </a:spcBef>
            <a:spcAft>
              <a:spcPct val="15000"/>
            </a:spcAft>
            <a:buChar char="•"/>
          </a:pPr>
          <a:r>
            <a:rPr lang="en-US" sz="2400" kern="1200">
              <a:solidFill>
                <a:schemeClr val="tx1"/>
              </a:solidFill>
            </a:rPr>
            <a:t>80.8% alcohol use</a:t>
          </a:r>
        </a:p>
      </dsp:txBody>
      <dsp:txXfrm rot="5400000">
        <a:off x="5210797" y="810158"/>
        <a:ext cx="4842569" cy="243047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C6D5E8-90D6-4509-82B7-96734C3C8F51}">
      <dsp:nvSpPr>
        <dsp:cNvPr id="0" name=""/>
        <dsp:cNvSpPr/>
      </dsp:nvSpPr>
      <dsp:spPr>
        <a:xfrm>
          <a:off x="0" y="232347"/>
          <a:ext cx="10058399" cy="1482974"/>
        </a:xfrm>
        <a:prstGeom prst="roundRect">
          <a:avLst/>
        </a:prstGeom>
        <a:solidFill>
          <a:schemeClr val="accent1">
            <a:alpha val="9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46.4% of all people with a diagnosis of PTSD also met criteria for SUD (27.9%  women and 51.9% men)</a:t>
          </a:r>
        </a:p>
      </dsp:txBody>
      <dsp:txXfrm>
        <a:off x="72393" y="304740"/>
        <a:ext cx="9913613" cy="1338188"/>
      </dsp:txXfrm>
    </dsp:sp>
    <dsp:sp modelId="{1B48D2B2-FB7D-4A1E-B175-06ED53F54969}">
      <dsp:nvSpPr>
        <dsp:cNvPr id="0" name=""/>
        <dsp:cNvSpPr/>
      </dsp:nvSpPr>
      <dsp:spPr>
        <a:xfrm>
          <a:off x="0" y="1902522"/>
          <a:ext cx="10058399" cy="1482974"/>
        </a:xfrm>
        <a:prstGeom prst="roundRect">
          <a:avLst/>
        </a:prstGeom>
        <a:solidFill>
          <a:schemeClr val="accent1">
            <a:alpha val="90000"/>
            <a:hueOff val="0"/>
            <a:satOff val="0"/>
            <a:lumOff val="0"/>
            <a:alphaOff val="-4000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In 1980, The National Vietnam Veterans Readjustment Study, reported 74% of Vietnam Veterans with PTSD had comorbid SUD</a:t>
          </a:r>
        </a:p>
      </dsp:txBody>
      <dsp:txXfrm>
        <a:off x="72393" y="1974915"/>
        <a:ext cx="9913613" cy="133818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1DE002-1C14-47EF-B9A4-E2C9EF33C8D8}">
      <dsp:nvSpPr>
        <dsp:cNvPr id="0" name=""/>
        <dsp:cNvSpPr/>
      </dsp:nvSpPr>
      <dsp:spPr>
        <a:xfrm>
          <a:off x="0" y="288537"/>
          <a:ext cx="10058399" cy="1053000"/>
        </a:xfrm>
        <a:prstGeom prst="roundRect">
          <a:avLst/>
        </a:prstGeom>
        <a:solidFill>
          <a:schemeClr val="accent1">
            <a:shade val="50000"/>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Typically takes place in weekly sessions, lasting up to an hour and a half.</a:t>
          </a:r>
        </a:p>
      </dsp:txBody>
      <dsp:txXfrm>
        <a:off x="51403" y="339940"/>
        <a:ext cx="9955593" cy="950194"/>
      </dsp:txXfrm>
    </dsp:sp>
    <dsp:sp modelId="{32E9B793-7A1E-4938-A3BA-E159BB85BCEF}">
      <dsp:nvSpPr>
        <dsp:cNvPr id="0" name=""/>
        <dsp:cNvSpPr/>
      </dsp:nvSpPr>
      <dsp:spPr>
        <a:xfrm>
          <a:off x="0" y="1399137"/>
          <a:ext cx="10058399" cy="1053000"/>
        </a:xfrm>
        <a:prstGeom prst="roundRect">
          <a:avLst/>
        </a:prstGeom>
        <a:solidFill>
          <a:schemeClr val="accent1">
            <a:shade val="50000"/>
            <a:hueOff val="85997"/>
            <a:satOff val="11612"/>
            <a:lumOff val="22991"/>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In person sessions are required by the VA for clinical hypnosis – no telehealth option.</a:t>
          </a:r>
        </a:p>
      </dsp:txBody>
      <dsp:txXfrm>
        <a:off x="51403" y="1450540"/>
        <a:ext cx="9955593" cy="950194"/>
      </dsp:txXfrm>
    </dsp:sp>
    <dsp:sp modelId="{AB6B9A74-54AA-4A51-B70C-6AAD41C28163}">
      <dsp:nvSpPr>
        <dsp:cNvPr id="0" name=""/>
        <dsp:cNvSpPr/>
      </dsp:nvSpPr>
      <dsp:spPr>
        <a:xfrm>
          <a:off x="0" y="2509737"/>
          <a:ext cx="10058399" cy="1053000"/>
        </a:xfrm>
        <a:prstGeom prst="roundRect">
          <a:avLst/>
        </a:prstGeom>
        <a:solidFill>
          <a:schemeClr val="accent1">
            <a:shade val="50000"/>
            <a:hueOff val="85997"/>
            <a:satOff val="11612"/>
            <a:lumOff val="22991"/>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Through guidance from a trained hypnotherapist, Veterans are able to discuss and reframe triggers that they have experienced as well as accessing different parts of their brain to increase understanding for situations, experiences, and behaviors. </a:t>
          </a:r>
        </a:p>
      </dsp:txBody>
      <dsp:txXfrm>
        <a:off x="51403" y="2561140"/>
        <a:ext cx="9955593" cy="95019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C0D494-B0D4-4323-8E66-4DA0AAA8671C}">
      <dsp:nvSpPr>
        <dsp:cNvPr id="0" name=""/>
        <dsp:cNvSpPr/>
      </dsp:nvSpPr>
      <dsp:spPr>
        <a:xfrm>
          <a:off x="0" y="76146"/>
          <a:ext cx="10058399" cy="1114863"/>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Hypnosis can create an open, compliant environment and assist in viewing different perspectives of  SUDs.</a:t>
          </a:r>
        </a:p>
      </dsp:txBody>
      <dsp:txXfrm>
        <a:off x="54423" y="130569"/>
        <a:ext cx="9949553" cy="1006017"/>
      </dsp:txXfrm>
    </dsp:sp>
    <dsp:sp modelId="{6131E5D9-3E85-4293-A856-356F9CE0ECD0}">
      <dsp:nvSpPr>
        <dsp:cNvPr id="0" name=""/>
        <dsp:cNvSpPr/>
      </dsp:nvSpPr>
      <dsp:spPr>
        <a:xfrm>
          <a:off x="0" y="1251490"/>
          <a:ext cx="10058399" cy="1114863"/>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Can have an increase of self esteem and abstinence. However, the VA suggests that while hypnosis can be used as a treatment option, results are inconclusive for the treatment in SUDs.</a:t>
          </a:r>
        </a:p>
      </dsp:txBody>
      <dsp:txXfrm>
        <a:off x="54423" y="1305913"/>
        <a:ext cx="9949553" cy="1006017"/>
      </dsp:txXfrm>
    </dsp:sp>
    <dsp:sp modelId="{A8741B13-9188-4D0C-B542-122B7163771B}">
      <dsp:nvSpPr>
        <dsp:cNvPr id="0" name=""/>
        <dsp:cNvSpPr/>
      </dsp:nvSpPr>
      <dsp:spPr>
        <a:xfrm>
          <a:off x="0" y="2426834"/>
          <a:ext cx="10058399" cy="1114863"/>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Hypnosis is often most utilized for smoking cessation. </a:t>
          </a:r>
        </a:p>
      </dsp:txBody>
      <dsp:txXfrm>
        <a:off x="54423" y="2481257"/>
        <a:ext cx="9949553" cy="100601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436D8B-F0B7-44BF-AFF1-223A543D33A6}">
      <dsp:nvSpPr>
        <dsp:cNvPr id="0" name=""/>
        <dsp:cNvSpPr/>
      </dsp:nvSpPr>
      <dsp:spPr>
        <a:xfrm>
          <a:off x="0" y="0"/>
          <a:ext cx="8549640" cy="1085353"/>
        </a:xfrm>
        <a:prstGeom prst="roundRect">
          <a:avLst>
            <a:gd name="adj" fmla="val 10000"/>
          </a:avLst>
        </a:prstGeom>
        <a:blipFill rotWithShape="1">
          <a:blip xmlns:r="http://schemas.openxmlformats.org/officeDocument/2006/relationships" r:embed="rId1">
            <a:duotone>
              <a:schemeClr val="lt1">
                <a:hueOff val="0"/>
                <a:satOff val="0"/>
                <a:lumOff val="0"/>
                <a:alphaOff val="0"/>
                <a:tint val="70000"/>
                <a:shade val="63000"/>
              </a:schemeClr>
              <a:schemeClr val="lt1">
                <a:hueOff val="0"/>
                <a:satOff val="0"/>
                <a:lumOff val="0"/>
                <a:alphaOff val="0"/>
                <a:tint val="10000"/>
                <a:satMod val="150000"/>
              </a:schemeClr>
            </a:duotone>
          </a:blip>
          <a:tile tx="0" ty="0" sx="60000" sy="59000" flip="none" algn="tl"/>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There is limited research for the use of clinical hypnosis in co-occurring disorders. </a:t>
          </a:r>
        </a:p>
      </dsp:txBody>
      <dsp:txXfrm>
        <a:off x="31789" y="31789"/>
        <a:ext cx="7378458" cy="1021775"/>
      </dsp:txXfrm>
    </dsp:sp>
    <dsp:sp modelId="{B588AF6D-67BE-4DA0-A2E3-186CC0E63F5B}">
      <dsp:nvSpPr>
        <dsp:cNvPr id="0" name=""/>
        <dsp:cNvSpPr/>
      </dsp:nvSpPr>
      <dsp:spPr>
        <a:xfrm>
          <a:off x="754379" y="1266245"/>
          <a:ext cx="8549640" cy="1085353"/>
        </a:xfrm>
        <a:prstGeom prst="roundRect">
          <a:avLst>
            <a:gd name="adj" fmla="val 10000"/>
          </a:avLst>
        </a:prstGeom>
        <a:blipFill rotWithShape="1">
          <a:blip xmlns:r="http://schemas.openxmlformats.org/officeDocument/2006/relationships" r:embed="rId1">
            <a:duotone>
              <a:schemeClr val="lt1">
                <a:hueOff val="0"/>
                <a:satOff val="0"/>
                <a:lumOff val="0"/>
                <a:alphaOff val="0"/>
                <a:tint val="70000"/>
                <a:shade val="63000"/>
              </a:schemeClr>
              <a:schemeClr val="lt1">
                <a:hueOff val="0"/>
                <a:satOff val="0"/>
                <a:lumOff val="0"/>
                <a:alphaOff val="0"/>
                <a:tint val="10000"/>
                <a:satMod val="150000"/>
              </a:schemeClr>
            </a:duotone>
          </a:blip>
          <a:tile tx="0" ty="0" sx="60000" sy="59000" flip="none" algn="tl"/>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Cowen (2016) suggests integrating the use of clinical hypnosis into the treatment of many disorders. </a:t>
          </a:r>
        </a:p>
      </dsp:txBody>
      <dsp:txXfrm>
        <a:off x="786168" y="1298034"/>
        <a:ext cx="7026202" cy="1021775"/>
      </dsp:txXfrm>
    </dsp:sp>
    <dsp:sp modelId="{8EA05BF3-6E68-4FFA-9A54-0F68E24B74D4}">
      <dsp:nvSpPr>
        <dsp:cNvPr id="0" name=""/>
        <dsp:cNvSpPr/>
      </dsp:nvSpPr>
      <dsp:spPr>
        <a:xfrm>
          <a:off x="1508759" y="2532491"/>
          <a:ext cx="8549640" cy="1085353"/>
        </a:xfrm>
        <a:prstGeom prst="roundRect">
          <a:avLst>
            <a:gd name="adj" fmla="val 10000"/>
          </a:avLst>
        </a:prstGeom>
        <a:blipFill rotWithShape="1">
          <a:blip xmlns:r="http://schemas.openxmlformats.org/officeDocument/2006/relationships" r:embed="rId1">
            <a:duotone>
              <a:schemeClr val="lt1">
                <a:hueOff val="0"/>
                <a:satOff val="0"/>
                <a:lumOff val="0"/>
                <a:alphaOff val="0"/>
                <a:tint val="70000"/>
                <a:shade val="63000"/>
              </a:schemeClr>
              <a:schemeClr val="lt1">
                <a:hueOff val="0"/>
                <a:satOff val="0"/>
                <a:lumOff val="0"/>
                <a:alphaOff val="0"/>
                <a:tint val="10000"/>
                <a:satMod val="150000"/>
              </a:schemeClr>
            </a:duotone>
          </a:blip>
          <a:tile tx="0" ty="0" sx="60000" sy="59000" flip="none" algn="tl"/>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Though, hypnosis is typically only completed by one clinician, there are recommendations for hypnosis to be utilized by inter-teamwork and collaboration. </a:t>
          </a:r>
        </a:p>
      </dsp:txBody>
      <dsp:txXfrm>
        <a:off x="1540548" y="2564280"/>
        <a:ext cx="7026202" cy="1021775"/>
      </dsp:txXfrm>
    </dsp:sp>
    <dsp:sp modelId="{AF05A3EB-B596-4C5D-9F7B-52411548153E}">
      <dsp:nvSpPr>
        <dsp:cNvPr id="0" name=""/>
        <dsp:cNvSpPr/>
      </dsp:nvSpPr>
      <dsp:spPr>
        <a:xfrm>
          <a:off x="7844160" y="823059"/>
          <a:ext cx="705479" cy="705479"/>
        </a:xfrm>
        <a:prstGeom prst="downArrow">
          <a:avLst>
            <a:gd name="adj1" fmla="val 55000"/>
            <a:gd name="adj2" fmla="val 45000"/>
          </a:avLst>
        </a:prstGeom>
        <a:solidFill>
          <a:schemeClr val="accent1">
            <a:alpha val="90000"/>
          </a:schemeClr>
        </a:solidFill>
        <a:ln w="6350" cap="flat" cmpd="sng" algn="ctr">
          <a:solidFill>
            <a:schemeClr val="accent1">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endParaRPr lang="en-US" sz="3300" kern="1200"/>
        </a:p>
      </dsp:txBody>
      <dsp:txXfrm>
        <a:off x="8002893" y="823059"/>
        <a:ext cx="388013" cy="530873"/>
      </dsp:txXfrm>
    </dsp:sp>
    <dsp:sp modelId="{D464F04A-03CC-4693-9BD4-A91DF3E39DAC}">
      <dsp:nvSpPr>
        <dsp:cNvPr id="0" name=""/>
        <dsp:cNvSpPr/>
      </dsp:nvSpPr>
      <dsp:spPr>
        <a:xfrm>
          <a:off x="8598540" y="2082069"/>
          <a:ext cx="705479" cy="705479"/>
        </a:xfrm>
        <a:prstGeom prst="downArrow">
          <a:avLst>
            <a:gd name="adj1" fmla="val 55000"/>
            <a:gd name="adj2" fmla="val 45000"/>
          </a:avLst>
        </a:prstGeom>
        <a:solidFill>
          <a:schemeClr val="accent1">
            <a:alpha val="90000"/>
          </a:schemeClr>
        </a:solidFill>
        <a:ln w="6350" cap="flat" cmpd="sng" algn="ctr">
          <a:solidFill>
            <a:schemeClr val="accent1">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endParaRPr lang="en-US" sz="3300" kern="1200"/>
        </a:p>
      </dsp:txBody>
      <dsp:txXfrm>
        <a:off x="8757273" y="2082069"/>
        <a:ext cx="388013" cy="53087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D6FE66-7295-4984-B12A-465CE6947589}">
      <dsp:nvSpPr>
        <dsp:cNvPr id="0" name=""/>
        <dsp:cNvSpPr/>
      </dsp:nvSpPr>
      <dsp:spPr>
        <a:xfrm>
          <a:off x="0" y="343722"/>
          <a:ext cx="10058399" cy="504000"/>
        </a:xfrm>
        <a:prstGeom prst="rect">
          <a:avLst/>
        </a:prstGeom>
        <a:solidFill>
          <a:schemeClr val="accent1">
            <a:alpha val="90000"/>
            <a:tint val="4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F41910C-C71C-46D5-A200-C1A602845762}">
      <dsp:nvSpPr>
        <dsp:cNvPr id="0" name=""/>
        <dsp:cNvSpPr/>
      </dsp:nvSpPr>
      <dsp:spPr>
        <a:xfrm>
          <a:off x="502920" y="48522"/>
          <a:ext cx="7040880" cy="59040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129" tIns="0" rIns="266129" bIns="0" numCol="1" spcCol="1270" anchor="ctr" anchorCtr="0">
          <a:noAutofit/>
        </a:bodyPr>
        <a:lstStyle/>
        <a:p>
          <a:pPr marL="0" lvl="0" indent="0" algn="l" defTabSz="889000">
            <a:lnSpc>
              <a:spcPct val="90000"/>
            </a:lnSpc>
            <a:spcBef>
              <a:spcPct val="0"/>
            </a:spcBef>
            <a:spcAft>
              <a:spcPct val="35000"/>
            </a:spcAft>
            <a:buNone/>
          </a:pPr>
          <a:r>
            <a:rPr lang="en-US" sz="2000" kern="1200"/>
            <a:t>Brief intervention</a:t>
          </a:r>
        </a:p>
      </dsp:txBody>
      <dsp:txXfrm>
        <a:off x="531741" y="77343"/>
        <a:ext cx="6983238" cy="532758"/>
      </dsp:txXfrm>
    </dsp:sp>
    <dsp:sp modelId="{79D27D29-B2C1-4318-9F4F-B266BA11B2B0}">
      <dsp:nvSpPr>
        <dsp:cNvPr id="0" name=""/>
        <dsp:cNvSpPr/>
      </dsp:nvSpPr>
      <dsp:spPr>
        <a:xfrm>
          <a:off x="0" y="1250922"/>
          <a:ext cx="10058399" cy="504000"/>
        </a:xfrm>
        <a:prstGeom prst="rect">
          <a:avLst/>
        </a:prstGeom>
        <a:solidFill>
          <a:schemeClr val="accent1">
            <a:alpha val="90000"/>
            <a:tint val="4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0C77709-F75D-4F16-8F5D-81B0C81EF51D}">
      <dsp:nvSpPr>
        <dsp:cNvPr id="0" name=""/>
        <dsp:cNvSpPr/>
      </dsp:nvSpPr>
      <dsp:spPr>
        <a:xfrm>
          <a:off x="502920" y="955722"/>
          <a:ext cx="7040880" cy="59040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129" tIns="0" rIns="266129" bIns="0" numCol="1" spcCol="1270" anchor="ctr" anchorCtr="0">
          <a:noAutofit/>
        </a:bodyPr>
        <a:lstStyle/>
        <a:p>
          <a:pPr marL="0" lvl="0" indent="0" algn="l" defTabSz="889000">
            <a:lnSpc>
              <a:spcPct val="90000"/>
            </a:lnSpc>
            <a:spcBef>
              <a:spcPct val="0"/>
            </a:spcBef>
            <a:spcAft>
              <a:spcPct val="35000"/>
            </a:spcAft>
            <a:buNone/>
          </a:pPr>
          <a:r>
            <a:rPr lang="en-US" sz="2000" kern="1200"/>
            <a:t>Low-resource requirements</a:t>
          </a:r>
        </a:p>
      </dsp:txBody>
      <dsp:txXfrm>
        <a:off x="531741" y="984543"/>
        <a:ext cx="6983238" cy="532758"/>
      </dsp:txXfrm>
    </dsp:sp>
    <dsp:sp modelId="{D9F5D01E-B894-4FD6-BF46-B8394EAC5D8A}">
      <dsp:nvSpPr>
        <dsp:cNvPr id="0" name=""/>
        <dsp:cNvSpPr/>
      </dsp:nvSpPr>
      <dsp:spPr>
        <a:xfrm>
          <a:off x="0" y="2158122"/>
          <a:ext cx="10058399" cy="504000"/>
        </a:xfrm>
        <a:prstGeom prst="rect">
          <a:avLst/>
        </a:prstGeom>
        <a:solidFill>
          <a:schemeClr val="accent1">
            <a:alpha val="90000"/>
            <a:tint val="4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6E7C7B1-2C77-42E0-8DFD-C6B9991330E6}">
      <dsp:nvSpPr>
        <dsp:cNvPr id="0" name=""/>
        <dsp:cNvSpPr/>
      </dsp:nvSpPr>
      <dsp:spPr>
        <a:xfrm>
          <a:off x="502920" y="1862922"/>
          <a:ext cx="7040880" cy="59040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129" tIns="0" rIns="266129" bIns="0" numCol="1" spcCol="1270" anchor="ctr" anchorCtr="0">
          <a:noAutofit/>
        </a:bodyPr>
        <a:lstStyle/>
        <a:p>
          <a:pPr marL="0" lvl="0" indent="0" algn="l" defTabSz="889000">
            <a:lnSpc>
              <a:spcPct val="90000"/>
            </a:lnSpc>
            <a:spcBef>
              <a:spcPct val="0"/>
            </a:spcBef>
            <a:spcAft>
              <a:spcPct val="35000"/>
            </a:spcAft>
            <a:buNone/>
          </a:pPr>
          <a:r>
            <a:rPr lang="en-US" sz="2000" kern="1200"/>
            <a:t>Opportunities for reimbursement</a:t>
          </a:r>
        </a:p>
      </dsp:txBody>
      <dsp:txXfrm>
        <a:off x="531741" y="1891743"/>
        <a:ext cx="6983238" cy="532758"/>
      </dsp:txXfrm>
    </dsp:sp>
    <dsp:sp modelId="{93C943A6-3A68-414F-A3B3-0E3AE7E55300}">
      <dsp:nvSpPr>
        <dsp:cNvPr id="0" name=""/>
        <dsp:cNvSpPr/>
      </dsp:nvSpPr>
      <dsp:spPr>
        <a:xfrm>
          <a:off x="0" y="3065322"/>
          <a:ext cx="10058399" cy="504000"/>
        </a:xfrm>
        <a:prstGeom prst="rect">
          <a:avLst/>
        </a:prstGeom>
        <a:solidFill>
          <a:schemeClr val="accent1">
            <a:alpha val="90000"/>
            <a:tint val="4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0274403-77AF-4E59-84E9-99FB90E244B2}">
      <dsp:nvSpPr>
        <dsp:cNvPr id="0" name=""/>
        <dsp:cNvSpPr/>
      </dsp:nvSpPr>
      <dsp:spPr>
        <a:xfrm>
          <a:off x="502920" y="2770122"/>
          <a:ext cx="7040880" cy="590400"/>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129" tIns="0" rIns="266129" bIns="0" numCol="1" spcCol="1270" anchor="ctr" anchorCtr="0">
          <a:noAutofit/>
        </a:bodyPr>
        <a:lstStyle/>
        <a:p>
          <a:pPr marL="0" lvl="0" indent="0" algn="l" defTabSz="889000">
            <a:lnSpc>
              <a:spcPct val="90000"/>
            </a:lnSpc>
            <a:spcBef>
              <a:spcPct val="0"/>
            </a:spcBef>
            <a:spcAft>
              <a:spcPct val="35000"/>
            </a:spcAft>
            <a:buNone/>
          </a:pPr>
          <a:r>
            <a:rPr lang="en-US" sz="2000" kern="1200"/>
            <a:t>Potential to reduce healthcare costs</a:t>
          </a:r>
        </a:p>
      </dsp:txBody>
      <dsp:txXfrm>
        <a:off x="531741" y="2798943"/>
        <a:ext cx="6983238" cy="53275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59792C-43E4-40F1-8D32-DCC87242EB0E}">
      <dsp:nvSpPr>
        <dsp:cNvPr id="0" name=""/>
        <dsp:cNvSpPr/>
      </dsp:nvSpPr>
      <dsp:spPr>
        <a:xfrm>
          <a:off x="4960" y="231324"/>
          <a:ext cx="3277563" cy="983268"/>
        </a:xfrm>
        <a:prstGeom prst="rect">
          <a:avLst/>
        </a:prstGeom>
        <a:solidFill>
          <a:schemeClr val="accent1">
            <a:alpha val="90000"/>
            <a:hueOff val="0"/>
            <a:satOff val="0"/>
            <a:lumOff val="0"/>
            <a:alphaOff val="0"/>
          </a:schemeClr>
        </a:solidFill>
        <a:ln w="12700" cap="flat" cmpd="sng" algn="ctr">
          <a:solidFill>
            <a:schemeClr val="accent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9000" tIns="259000" rIns="259000" bIns="259000" numCol="1" spcCol="1270" anchor="ctr" anchorCtr="0">
          <a:noAutofit/>
        </a:bodyPr>
        <a:lstStyle/>
        <a:p>
          <a:pPr marL="0" lvl="0" indent="0" algn="ctr" defTabSz="1555750">
            <a:lnSpc>
              <a:spcPct val="90000"/>
            </a:lnSpc>
            <a:spcBef>
              <a:spcPct val="0"/>
            </a:spcBef>
            <a:spcAft>
              <a:spcPct val="35000"/>
            </a:spcAft>
            <a:buNone/>
          </a:pPr>
          <a:r>
            <a:rPr lang="en-US" sz="3500" kern="1200"/>
            <a:t>Understand</a:t>
          </a:r>
        </a:p>
      </dsp:txBody>
      <dsp:txXfrm>
        <a:off x="4960" y="231324"/>
        <a:ext cx="3277563" cy="983268"/>
      </dsp:txXfrm>
    </dsp:sp>
    <dsp:sp modelId="{DE5F55F9-49E5-4AC5-AD49-64DA1896B4D8}">
      <dsp:nvSpPr>
        <dsp:cNvPr id="0" name=""/>
        <dsp:cNvSpPr/>
      </dsp:nvSpPr>
      <dsp:spPr>
        <a:xfrm>
          <a:off x="4960" y="1214593"/>
          <a:ext cx="3277563" cy="2171926"/>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750" tIns="323750" rIns="323750" bIns="323750" numCol="1" spcCol="1270" anchor="t" anchorCtr="0">
          <a:noAutofit/>
        </a:bodyPr>
        <a:lstStyle/>
        <a:p>
          <a:pPr marL="0" lvl="0" indent="0" algn="l" defTabSz="844550">
            <a:lnSpc>
              <a:spcPct val="90000"/>
            </a:lnSpc>
            <a:spcBef>
              <a:spcPct val="0"/>
            </a:spcBef>
            <a:spcAft>
              <a:spcPct val="35000"/>
            </a:spcAft>
            <a:buNone/>
          </a:pPr>
          <a:r>
            <a:rPr lang="en-US" sz="1900" kern="1200"/>
            <a:t>Understand that lack of knowledge that currently exists surrounding hypnotherapy</a:t>
          </a:r>
        </a:p>
      </dsp:txBody>
      <dsp:txXfrm>
        <a:off x="4960" y="1214593"/>
        <a:ext cx="3277563" cy="2171926"/>
      </dsp:txXfrm>
    </dsp:sp>
    <dsp:sp modelId="{745DF114-B8F4-4AC8-A2D0-188FBC4F0309}">
      <dsp:nvSpPr>
        <dsp:cNvPr id="0" name=""/>
        <dsp:cNvSpPr/>
      </dsp:nvSpPr>
      <dsp:spPr>
        <a:xfrm>
          <a:off x="3390418" y="231324"/>
          <a:ext cx="3277563" cy="983268"/>
        </a:xfrm>
        <a:prstGeom prst="rect">
          <a:avLst/>
        </a:prstGeom>
        <a:solidFill>
          <a:schemeClr val="accent1">
            <a:alpha val="90000"/>
            <a:hueOff val="0"/>
            <a:satOff val="0"/>
            <a:lumOff val="0"/>
            <a:alphaOff val="-20000"/>
          </a:schemeClr>
        </a:solidFill>
        <a:ln w="12700" cap="flat" cmpd="sng" algn="ctr">
          <a:solidFill>
            <a:schemeClr val="accent1">
              <a:alpha val="90000"/>
              <a:hueOff val="0"/>
              <a:satOff val="0"/>
              <a:lumOff val="0"/>
              <a:alphaOff val="-2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9000" tIns="259000" rIns="259000" bIns="259000" numCol="1" spcCol="1270" anchor="ctr" anchorCtr="0">
          <a:noAutofit/>
        </a:bodyPr>
        <a:lstStyle/>
        <a:p>
          <a:pPr marL="0" lvl="0" indent="0" algn="ctr" defTabSz="1555750">
            <a:lnSpc>
              <a:spcPct val="90000"/>
            </a:lnSpc>
            <a:spcBef>
              <a:spcPct val="0"/>
            </a:spcBef>
            <a:spcAft>
              <a:spcPct val="35000"/>
            </a:spcAft>
            <a:buNone/>
          </a:pPr>
          <a:r>
            <a:rPr lang="en-US" sz="3500" kern="1200"/>
            <a:t>Train</a:t>
          </a:r>
        </a:p>
      </dsp:txBody>
      <dsp:txXfrm>
        <a:off x="3390418" y="231324"/>
        <a:ext cx="3277563" cy="983268"/>
      </dsp:txXfrm>
    </dsp:sp>
    <dsp:sp modelId="{1E4B2D04-92FB-46F4-8194-5D7BCEB7125B}">
      <dsp:nvSpPr>
        <dsp:cNvPr id="0" name=""/>
        <dsp:cNvSpPr/>
      </dsp:nvSpPr>
      <dsp:spPr>
        <a:xfrm>
          <a:off x="3390418" y="1214593"/>
          <a:ext cx="3277563" cy="2171926"/>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750" tIns="323750" rIns="323750" bIns="323750" numCol="1" spcCol="1270" anchor="t" anchorCtr="0">
          <a:noAutofit/>
        </a:bodyPr>
        <a:lstStyle/>
        <a:p>
          <a:pPr marL="0" lvl="0" indent="0" algn="l" defTabSz="844550">
            <a:lnSpc>
              <a:spcPct val="90000"/>
            </a:lnSpc>
            <a:spcBef>
              <a:spcPct val="0"/>
            </a:spcBef>
            <a:spcAft>
              <a:spcPct val="35000"/>
            </a:spcAft>
            <a:buNone/>
          </a:pPr>
          <a:r>
            <a:rPr lang="en-US" sz="1900" kern="1200"/>
            <a:t>Provide education and training opportunities to healthcare providers about the efficacy and considerations of hypnotherapy</a:t>
          </a:r>
        </a:p>
      </dsp:txBody>
      <dsp:txXfrm>
        <a:off x="3390418" y="1214593"/>
        <a:ext cx="3277563" cy="2171926"/>
      </dsp:txXfrm>
    </dsp:sp>
    <dsp:sp modelId="{A63B89A7-F61D-4D3F-A251-9DDC4A6E5CBD}">
      <dsp:nvSpPr>
        <dsp:cNvPr id="0" name=""/>
        <dsp:cNvSpPr/>
      </dsp:nvSpPr>
      <dsp:spPr>
        <a:xfrm>
          <a:off x="6775876" y="231324"/>
          <a:ext cx="3277563" cy="983268"/>
        </a:xfrm>
        <a:prstGeom prst="rect">
          <a:avLst/>
        </a:prstGeom>
        <a:solidFill>
          <a:schemeClr val="accent1">
            <a:alpha val="90000"/>
            <a:hueOff val="0"/>
            <a:satOff val="0"/>
            <a:lumOff val="0"/>
            <a:alphaOff val="-40000"/>
          </a:schemeClr>
        </a:solidFill>
        <a:ln w="12700" cap="flat" cmpd="sng" algn="ctr">
          <a:solidFill>
            <a:schemeClr val="accent1">
              <a:alpha val="90000"/>
              <a:hueOff val="0"/>
              <a:satOff val="0"/>
              <a:lumOff val="0"/>
              <a:alpha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9000" tIns="259000" rIns="259000" bIns="259000" numCol="1" spcCol="1270" anchor="ctr" anchorCtr="0">
          <a:noAutofit/>
        </a:bodyPr>
        <a:lstStyle/>
        <a:p>
          <a:pPr marL="0" lvl="0" indent="0" algn="ctr" defTabSz="1555750">
            <a:lnSpc>
              <a:spcPct val="90000"/>
            </a:lnSpc>
            <a:spcBef>
              <a:spcPct val="0"/>
            </a:spcBef>
            <a:spcAft>
              <a:spcPct val="35000"/>
            </a:spcAft>
            <a:buNone/>
          </a:pPr>
          <a:r>
            <a:rPr lang="en-US" sz="3500" kern="1200"/>
            <a:t>Educate</a:t>
          </a:r>
        </a:p>
      </dsp:txBody>
      <dsp:txXfrm>
        <a:off x="6775876" y="231324"/>
        <a:ext cx="3277563" cy="983268"/>
      </dsp:txXfrm>
    </dsp:sp>
    <dsp:sp modelId="{55997259-7AA9-472A-B63E-60E69E92E243}">
      <dsp:nvSpPr>
        <dsp:cNvPr id="0" name=""/>
        <dsp:cNvSpPr/>
      </dsp:nvSpPr>
      <dsp:spPr>
        <a:xfrm>
          <a:off x="6775876" y="1214593"/>
          <a:ext cx="3277563" cy="2171926"/>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3750" tIns="323750" rIns="323750" bIns="323750" numCol="1" spcCol="1270" anchor="t" anchorCtr="0">
          <a:noAutofit/>
        </a:bodyPr>
        <a:lstStyle/>
        <a:p>
          <a:pPr marL="0" lvl="0" indent="0" algn="l" defTabSz="844550">
            <a:lnSpc>
              <a:spcPct val="90000"/>
            </a:lnSpc>
            <a:spcBef>
              <a:spcPct val="0"/>
            </a:spcBef>
            <a:spcAft>
              <a:spcPct val="35000"/>
            </a:spcAft>
            <a:buNone/>
          </a:pPr>
          <a:r>
            <a:rPr lang="en-US" sz="1900" kern="1200"/>
            <a:t>Disseminate psychoeducation to the public and to veteran clients about the potential utility of hypnotherapy</a:t>
          </a:r>
        </a:p>
      </dsp:txBody>
      <dsp:txXfrm>
        <a:off x="6775876" y="1214593"/>
        <a:ext cx="3277563" cy="217192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41A7C3-55C4-42DE-BE30-D0E57F38797D}" type="datetimeFigureOut">
              <a:rPr lang="en-US"/>
              <a:t>3/29/2022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6BF554-841A-40D4-890C-47C5ACCB4B94}" type="slidenum">
              <a:rPr lang="en-US"/>
              <a:t>‹#›</a:t>
            </a:fld>
            <a:endParaRPr lang="en-US"/>
          </a:p>
        </p:txBody>
      </p:sp>
    </p:spTree>
    <p:extLst>
      <p:ext uri="{BB962C8B-B14F-4D97-AF65-F5344CB8AC3E}">
        <p14:creationId xmlns:p14="http://schemas.microsoft.com/office/powerpoint/2010/main" val="19860429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verywellmind.com/hypnotherapy-treatment-for-addiction-4120753"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va.gov/WHOLEHEALTHLIBRARY/tools/substance-use-disorder-treatment-complementary-approaches.asp"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ptsd.va.gov/professional/treat/essentials/history_ptsd.asp"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psychiatry.org/patients-families/ptsd/what-is-ptsd#:~:text=PTSD%20affects%20approximately%203.5%20percent,as%20men%20to%20have%20PTSD"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va.gov/WHOLEHEALTH/docs/ClinicalHypnosisFactSheet_508.pdf"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doi.org/10.1080/00207141003760926"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Clinical Hypnosis for the Treatment of Post Traumatic Stress Disorder and Substance Use Disorder for Veterans.</a:t>
            </a:r>
          </a:p>
          <a:p>
            <a:r>
              <a:rPr lang="en-US"/>
              <a:t>A </a:t>
            </a:r>
            <a:r>
              <a:rPr lang="en-US" err="1"/>
              <a:t>Primecare</a:t>
            </a:r>
            <a:r>
              <a:rPr lang="en-US"/>
              <a:t> Capstone project by: Natasha Collier, Anne Gladstone, Taylor </a:t>
            </a:r>
            <a:r>
              <a:rPr lang="en-US" err="1"/>
              <a:t>Grindstaff</a:t>
            </a:r>
            <a:r>
              <a:rPr lang="en-US"/>
              <a:t> and Sarah Womble</a:t>
            </a:r>
          </a:p>
        </p:txBody>
      </p:sp>
      <p:sp>
        <p:nvSpPr>
          <p:cNvPr id="4" name="Slide Number Placeholder 3"/>
          <p:cNvSpPr>
            <a:spLocks noGrp="1"/>
          </p:cNvSpPr>
          <p:nvPr>
            <p:ph type="sldNum" sz="quarter" idx="5"/>
          </p:nvPr>
        </p:nvSpPr>
        <p:spPr/>
        <p:txBody>
          <a:bodyPr/>
          <a:lstStyle/>
          <a:p>
            <a:fld id="{226BF554-841A-40D4-890C-47C5ACCB4B94}" type="slidenum">
              <a:rPr lang="en-US" smtClean="0"/>
              <a:t>1</a:t>
            </a:fld>
            <a:endParaRPr lang="en-US"/>
          </a:p>
        </p:txBody>
      </p:sp>
    </p:spTree>
    <p:extLst>
      <p:ext uri="{BB962C8B-B14F-4D97-AF65-F5344CB8AC3E}">
        <p14:creationId xmlns:p14="http://schemas.microsoft.com/office/powerpoint/2010/main" val="5513731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In the same was Hypnotherapy is used for the treatment of PTSD, it aims to assist individuals in the treatment of their symptoms of their SUDs. It can do this by creating an open and compliant environment for individuals who have a SUDs and can assist them in considering different perspectives of their SUD. Hypnotherapy has shown to create an increase in self esteem and abstinence. Though, the VA does have hypnotherapy as a treatment option, it is not typically utilized for SUDs as studies have shown the results to be inconclusive. The VA often utilized hypnotherapy for Veterans with addiction cigarette smoking for the treatment of smoking cessation. </a:t>
            </a:r>
          </a:p>
          <a:p>
            <a:endParaRPr lang="en-US">
              <a:cs typeface="Calibri"/>
            </a:endParaRPr>
          </a:p>
          <a:p>
            <a:endParaRPr lang="en-US">
              <a:cs typeface="Calibri"/>
            </a:endParaRPr>
          </a:p>
          <a:p>
            <a:r>
              <a:rPr lang="en-US" err="1"/>
              <a:t>Hartney</a:t>
            </a:r>
            <a:r>
              <a:rPr lang="en-US"/>
              <a:t>, E. (2020). </a:t>
            </a:r>
            <a:r>
              <a:rPr lang="en-US" i="1"/>
              <a:t>The benefits of using hypnotherapy in addiction treatment. </a:t>
            </a:r>
            <a:endParaRPr lang="en-US"/>
          </a:p>
          <a:p>
            <a:r>
              <a:rPr lang="en-US">
                <a:hlinkClick r:id="rId3"/>
              </a:rPr>
              <a:t>https://</a:t>
            </a:r>
            <a:r>
              <a:rPr lang="en-US" err="1">
                <a:hlinkClick r:id="rId3"/>
              </a:rPr>
              <a:t>www.verywellmind.com</a:t>
            </a:r>
            <a:r>
              <a:rPr lang="en-US">
                <a:hlinkClick r:id="rId3"/>
              </a:rPr>
              <a:t>/hypnotherapy-treatment-for-addiction-4120753</a:t>
            </a:r>
            <a:endParaRPr lang="en-US"/>
          </a:p>
          <a:p>
            <a:endParaRPr lang="en-US"/>
          </a:p>
          <a:p>
            <a:r>
              <a:rPr lang="en-US" err="1"/>
              <a:t>Zgierska</a:t>
            </a:r>
            <a:r>
              <a:rPr lang="en-US"/>
              <a:t>, A., and </a:t>
            </a:r>
            <a:r>
              <a:rPr lang="en-US" err="1"/>
              <a:t>Burzinski</a:t>
            </a:r>
            <a:r>
              <a:rPr lang="en-US"/>
              <a:t>, C. (2014). </a:t>
            </a:r>
            <a:r>
              <a:rPr lang="en-US" i="1"/>
              <a:t>Substance use disorder treatment: complementary approaches. </a:t>
            </a:r>
            <a:r>
              <a:rPr lang="en-US"/>
              <a:t>Retrieved from</a:t>
            </a:r>
          </a:p>
          <a:p>
            <a:r>
              <a:rPr lang="en-US">
                <a:hlinkClick r:id="rId4"/>
              </a:rPr>
              <a:t>https://www.va.gov/</a:t>
            </a:r>
            <a:r>
              <a:rPr lang="en-US" err="1">
                <a:hlinkClick r:id="rId4"/>
              </a:rPr>
              <a:t>WHOLEHEALTHLIBRARY</a:t>
            </a:r>
            <a:r>
              <a:rPr lang="en-US">
                <a:hlinkClick r:id="rId4"/>
              </a:rPr>
              <a:t>/tools/substance-use-disorder-treatment-complementary-approaches.asp</a:t>
            </a:r>
            <a:endParaRPr lang="en-US"/>
          </a:p>
        </p:txBody>
      </p:sp>
      <p:sp>
        <p:nvSpPr>
          <p:cNvPr id="4" name="Slide Number Placeholder 3"/>
          <p:cNvSpPr>
            <a:spLocks noGrp="1"/>
          </p:cNvSpPr>
          <p:nvPr>
            <p:ph type="sldNum" sz="quarter" idx="5"/>
          </p:nvPr>
        </p:nvSpPr>
        <p:spPr/>
        <p:txBody>
          <a:bodyPr/>
          <a:lstStyle/>
          <a:p>
            <a:fld id="{226BF554-841A-40D4-890C-47C5ACCB4B94}" type="slidenum">
              <a:rPr lang="en-US"/>
              <a:t>10</a:t>
            </a:fld>
            <a:endParaRPr lang="en-US"/>
          </a:p>
        </p:txBody>
      </p:sp>
    </p:spTree>
    <p:extLst>
      <p:ext uri="{BB962C8B-B14F-4D97-AF65-F5344CB8AC3E}">
        <p14:creationId xmlns:p14="http://schemas.microsoft.com/office/powerpoint/2010/main" val="34757841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There is limited research for the use of clinical hypnosis and Co-occurring disorders such as having a diagnosis of PTSD and a substance use disorder. Further research is needed to understand the effects of hypnosis on co-occurring disorders. An article by </a:t>
            </a:r>
            <a:r>
              <a:rPr lang="en-US" err="1">
                <a:cs typeface="Calibri"/>
              </a:rPr>
              <a:t>Cowen</a:t>
            </a:r>
            <a:r>
              <a:rPr lang="en-US">
                <a:cs typeface="Calibri"/>
              </a:rPr>
              <a:t> suggests integrating the use of clinical hypnosis into the treatment for many different disorders because it has been shown to be beneficial for individuals who experience PTSD, anxiety, pain, and addiction. Though hypnosis is typically only completed by 1 trained hypnotherapist there are recommendations for hypnosis to be utilized by inter teamwork and collaboration between providers because it could assist in enhancing the care, quality, and safety of the patient.</a:t>
            </a:r>
            <a:endParaRPr lang="en-US"/>
          </a:p>
          <a:p>
            <a:endParaRPr lang="en-US"/>
          </a:p>
          <a:p>
            <a:r>
              <a:rPr lang="en-US" err="1"/>
              <a:t>Cowen</a:t>
            </a:r>
            <a:r>
              <a:rPr lang="en-US"/>
              <a:t>, L. (2016). Literature Review into the Effectiveness of Hypnotherapy. ACR Journal 10 (Volume 1). </a:t>
            </a:r>
            <a:r>
              <a:rPr lang="en-US" i="1"/>
              <a:t>Pages 1-55</a:t>
            </a:r>
          </a:p>
          <a:p>
            <a:endParaRPr lang="en-US"/>
          </a:p>
          <a:p>
            <a:endParaRPr lang="en-US"/>
          </a:p>
        </p:txBody>
      </p:sp>
      <p:sp>
        <p:nvSpPr>
          <p:cNvPr id="4" name="Slide Number Placeholder 3"/>
          <p:cNvSpPr>
            <a:spLocks noGrp="1"/>
          </p:cNvSpPr>
          <p:nvPr>
            <p:ph type="sldNum" sz="quarter" idx="5"/>
          </p:nvPr>
        </p:nvSpPr>
        <p:spPr/>
        <p:txBody>
          <a:bodyPr/>
          <a:lstStyle/>
          <a:p>
            <a:fld id="{226BF554-841A-40D4-890C-47C5ACCB4B94}" type="slidenum">
              <a:rPr lang="en-US" smtClean="0"/>
              <a:t>11</a:t>
            </a:fld>
            <a:endParaRPr lang="en-US"/>
          </a:p>
        </p:txBody>
      </p:sp>
    </p:spTree>
    <p:extLst>
      <p:ext uri="{BB962C8B-B14F-4D97-AF65-F5344CB8AC3E}">
        <p14:creationId xmlns:p14="http://schemas.microsoft.com/office/powerpoint/2010/main" val="22773442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solidFill>
                  <a:schemeClr val="tx1"/>
                </a:solidFill>
              </a:rPr>
              <a:t>Within an integrated care setting, there are benefits to encourage the incorporation of and referral to hypnotherapy. </a:t>
            </a:r>
          </a:p>
          <a:p>
            <a:r>
              <a:rPr lang="en-US" b="0">
                <a:solidFill>
                  <a:schemeClr val="tx1"/>
                </a:solidFill>
              </a:rPr>
              <a:t>Hypnotherapy is brief in nature </a:t>
            </a:r>
          </a:p>
          <a:p>
            <a:r>
              <a:rPr lang="en-US" b="0" i="0">
                <a:solidFill>
                  <a:schemeClr val="tx1"/>
                </a:solidFill>
                <a:effectLst/>
                <a:latin typeface="Times New Roman" panose="02020603050405020304" pitchFamily="18" charset="0"/>
              </a:rPr>
              <a:t>Hypnotherapy is not a resource intensive intervention to administer and its flexibility in administration is one of its strengths regarding its ability to be easily disseminated among providers. </a:t>
            </a:r>
            <a:endParaRPr lang="en-US" b="0">
              <a:solidFill>
                <a:schemeClr val="tx1"/>
              </a:solidFill>
            </a:endParaRPr>
          </a:p>
          <a:p>
            <a:endParaRPr lang="en-US" b="0">
              <a:solidFill>
                <a:schemeClr val="tx1"/>
              </a:solidFill>
            </a:endParaRPr>
          </a:p>
          <a:p>
            <a:r>
              <a:rPr lang="en-US" b="0">
                <a:solidFill>
                  <a:schemeClr val="tx1"/>
                </a:solidFill>
              </a:rPr>
              <a:t>While not all co</a:t>
            </a:r>
            <a:r>
              <a:rPr lang="en-US" b="0" i="0">
                <a:solidFill>
                  <a:schemeClr val="tx1"/>
                </a:solidFill>
                <a:effectLst/>
                <a:latin typeface="Roboto" panose="02000000000000000000" pitchFamily="2" charset="0"/>
              </a:rPr>
              <a:t>mplementary and integrative health </a:t>
            </a:r>
            <a:r>
              <a:rPr lang="en-US" b="0">
                <a:solidFill>
                  <a:schemeClr val="tx1"/>
                </a:solidFill>
              </a:rPr>
              <a:t>are billable, hypnotherapy is evidenced based and is covered </a:t>
            </a:r>
            <a:r>
              <a:rPr lang="en-US" b="0" i="0">
                <a:solidFill>
                  <a:schemeClr val="tx1"/>
                </a:solidFill>
                <a:effectLst/>
                <a:latin typeface="Roboto" panose="02000000000000000000" pitchFamily="2" charset="0"/>
              </a:rPr>
              <a:t>by the Veterans medical benefits package</a:t>
            </a:r>
            <a:endParaRPr lang="en-US" b="0">
              <a:solidFill>
                <a:schemeClr val="tx1"/>
              </a:solidFill>
            </a:endParaRPr>
          </a:p>
          <a:p>
            <a:endParaRPr lang="en-US" b="0">
              <a:solidFill>
                <a:schemeClr val="tx1"/>
              </a:solidFill>
            </a:endParaRPr>
          </a:p>
          <a:p>
            <a:r>
              <a:rPr lang="en-US" b="0">
                <a:solidFill>
                  <a:schemeClr val="tx1"/>
                </a:solidFill>
              </a:rPr>
              <a:t>By effectively treating the symptoms of PTSD and SUDS such as </a:t>
            </a:r>
            <a:r>
              <a:rPr lang="en-US"/>
              <a:t>stress, anxiety, sleep challenges, </a:t>
            </a:r>
            <a:r>
              <a:rPr lang="en-US" err="1"/>
              <a:t>veternas</a:t>
            </a:r>
            <a:r>
              <a:rPr lang="en-US"/>
              <a:t> overall health may be improved therefore decreased their costs to the system, </a:t>
            </a:r>
          </a:p>
          <a:p>
            <a:endParaRPr lang="en-US" b="0">
              <a:solidFill>
                <a:schemeClr val="tx1"/>
              </a:solidFill>
            </a:endParaRPr>
          </a:p>
          <a:p>
            <a:r>
              <a:rPr lang="en-US" b="0" i="0">
                <a:solidFill>
                  <a:srgbClr val="222222"/>
                </a:solidFill>
                <a:effectLst/>
                <a:latin typeface="Arial" panose="020B0604020202020204" pitchFamily="34" charset="0"/>
              </a:rPr>
              <a:t>Yeh, V. M., </a:t>
            </a:r>
            <a:r>
              <a:rPr lang="en-US" b="0" i="0" err="1">
                <a:solidFill>
                  <a:srgbClr val="222222"/>
                </a:solidFill>
                <a:effectLst/>
                <a:latin typeface="Arial" panose="020B0604020202020204" pitchFamily="34" charset="0"/>
              </a:rPr>
              <a:t>Schnur</a:t>
            </a:r>
            <a:r>
              <a:rPr lang="en-US" b="0" i="0">
                <a:solidFill>
                  <a:srgbClr val="222222"/>
                </a:solidFill>
                <a:effectLst/>
                <a:latin typeface="Arial" panose="020B0604020202020204" pitchFamily="34" charset="0"/>
              </a:rPr>
              <a:t>, J. B., &amp; Montgomery, G. H. (2014). Disseminating hypnosis to health care settings: Applying the RE-AIM framework. </a:t>
            </a:r>
            <a:r>
              <a:rPr lang="en-US" b="0" i="1">
                <a:solidFill>
                  <a:srgbClr val="222222"/>
                </a:solidFill>
                <a:effectLst/>
                <a:latin typeface="Arial" panose="020B0604020202020204" pitchFamily="34" charset="0"/>
              </a:rPr>
              <a:t>Psychology of Consciousness: Theory, Research, and Practice</a:t>
            </a:r>
            <a:r>
              <a:rPr lang="en-US" b="0" i="0">
                <a:solidFill>
                  <a:srgbClr val="222222"/>
                </a:solidFill>
                <a:effectLst/>
                <a:latin typeface="Arial" panose="020B0604020202020204" pitchFamily="34" charset="0"/>
              </a:rPr>
              <a:t>, </a:t>
            </a:r>
            <a:r>
              <a:rPr lang="en-US" b="0" i="1">
                <a:solidFill>
                  <a:srgbClr val="222222"/>
                </a:solidFill>
                <a:effectLst/>
                <a:latin typeface="Arial" panose="020B0604020202020204" pitchFamily="34" charset="0"/>
              </a:rPr>
              <a:t>1</a:t>
            </a:r>
            <a:r>
              <a:rPr lang="en-US" b="0" i="0">
                <a:solidFill>
                  <a:srgbClr val="222222"/>
                </a:solidFill>
                <a:effectLst/>
                <a:latin typeface="Arial" panose="020B0604020202020204" pitchFamily="34" charset="0"/>
              </a:rPr>
              <a:t>(2), 213.</a:t>
            </a:r>
            <a:endParaRPr lang="en-US" b="0">
              <a:solidFill>
                <a:schemeClr val="tx1"/>
              </a:solidFill>
            </a:endParaRPr>
          </a:p>
          <a:p>
            <a:endParaRPr lang="en-US"/>
          </a:p>
        </p:txBody>
      </p:sp>
      <p:sp>
        <p:nvSpPr>
          <p:cNvPr id="4" name="Slide Number Placeholder 3"/>
          <p:cNvSpPr>
            <a:spLocks noGrp="1"/>
          </p:cNvSpPr>
          <p:nvPr>
            <p:ph type="sldNum" sz="quarter" idx="5"/>
          </p:nvPr>
        </p:nvSpPr>
        <p:spPr/>
        <p:txBody>
          <a:bodyPr/>
          <a:lstStyle/>
          <a:p>
            <a:fld id="{226BF554-841A-40D4-890C-47C5ACCB4B94}" type="slidenum">
              <a:rPr lang="en-US" smtClean="0"/>
              <a:t>12</a:t>
            </a:fld>
            <a:endParaRPr lang="en-US"/>
          </a:p>
        </p:txBody>
      </p:sp>
    </p:spTree>
    <p:extLst>
      <p:ext uri="{BB962C8B-B14F-4D97-AF65-F5344CB8AC3E}">
        <p14:creationId xmlns:p14="http://schemas.microsoft.com/office/powerpoint/2010/main" val="15106353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Hypnotherapy in Integrated Care is currently underutilized given its potential efficacy for veterans. </a:t>
            </a:r>
          </a:p>
          <a:p>
            <a:r>
              <a:rPr lang="en-US"/>
              <a:t>One survey of the use complementary and integrative health services among veterans found that only 3% of veterans currently received hypnotherapy treatment.</a:t>
            </a:r>
          </a:p>
          <a:p>
            <a:r>
              <a:rPr lang="en-US" sz="2000"/>
              <a:t>63% of veteran respondents indicated they would be interested in trying or learning more</a:t>
            </a:r>
          </a:p>
          <a:p>
            <a:r>
              <a:rPr lang="en-US"/>
              <a:t>In comparison, 34% were treated with mediation and mindfulness practices</a:t>
            </a:r>
          </a:p>
          <a:p>
            <a:r>
              <a:rPr lang="en-US" b="0" i="0">
                <a:solidFill>
                  <a:srgbClr val="222222"/>
                </a:solidFill>
                <a:effectLst/>
                <a:latin typeface="Arial" panose="020B0604020202020204" pitchFamily="34" charset="0"/>
              </a:rPr>
              <a:t>Taylor, S. L., </a:t>
            </a:r>
            <a:r>
              <a:rPr lang="en-US" b="0" i="0" err="1">
                <a:solidFill>
                  <a:srgbClr val="222222"/>
                </a:solidFill>
                <a:effectLst/>
                <a:latin typeface="Arial" panose="020B0604020202020204" pitchFamily="34" charset="0"/>
              </a:rPr>
              <a:t>Hoggatt</a:t>
            </a:r>
            <a:r>
              <a:rPr lang="en-US" b="0" i="0">
                <a:solidFill>
                  <a:srgbClr val="222222"/>
                </a:solidFill>
                <a:effectLst/>
                <a:latin typeface="Arial" panose="020B0604020202020204" pitchFamily="34" charset="0"/>
              </a:rPr>
              <a:t>, K. J., &amp; </a:t>
            </a:r>
            <a:r>
              <a:rPr lang="en-US" b="0" i="0" err="1">
                <a:solidFill>
                  <a:srgbClr val="222222"/>
                </a:solidFill>
                <a:effectLst/>
                <a:latin typeface="Arial" panose="020B0604020202020204" pitchFamily="34" charset="0"/>
              </a:rPr>
              <a:t>Kligler</a:t>
            </a:r>
            <a:r>
              <a:rPr lang="en-US" b="0" i="0">
                <a:solidFill>
                  <a:srgbClr val="222222"/>
                </a:solidFill>
                <a:effectLst/>
                <a:latin typeface="Arial" panose="020B0604020202020204" pitchFamily="34" charset="0"/>
              </a:rPr>
              <a:t>, B. (2019). Complementary and integrated health approaches: what do veterans use and want. </a:t>
            </a:r>
            <a:r>
              <a:rPr lang="en-US" b="0" i="1">
                <a:solidFill>
                  <a:srgbClr val="222222"/>
                </a:solidFill>
                <a:effectLst/>
                <a:latin typeface="Arial" panose="020B0604020202020204" pitchFamily="34" charset="0"/>
              </a:rPr>
              <a:t>Journal of general internal medicine</a:t>
            </a:r>
            <a:r>
              <a:rPr lang="en-US" b="0" i="0">
                <a:solidFill>
                  <a:srgbClr val="222222"/>
                </a:solidFill>
                <a:effectLst/>
                <a:latin typeface="Arial" panose="020B0604020202020204" pitchFamily="34" charset="0"/>
              </a:rPr>
              <a:t>, </a:t>
            </a:r>
            <a:r>
              <a:rPr lang="en-US" b="0" i="1">
                <a:solidFill>
                  <a:srgbClr val="222222"/>
                </a:solidFill>
                <a:effectLst/>
                <a:latin typeface="Arial" panose="020B0604020202020204" pitchFamily="34" charset="0"/>
              </a:rPr>
              <a:t>34</a:t>
            </a:r>
            <a:r>
              <a:rPr lang="en-US" b="0" i="0">
                <a:solidFill>
                  <a:srgbClr val="222222"/>
                </a:solidFill>
                <a:effectLst/>
                <a:latin typeface="Arial" panose="020B0604020202020204" pitchFamily="34" charset="0"/>
              </a:rPr>
              <a:t>(7), 1192-1199.</a:t>
            </a:r>
            <a:endParaRPr lang="en-US"/>
          </a:p>
        </p:txBody>
      </p:sp>
      <p:sp>
        <p:nvSpPr>
          <p:cNvPr id="4" name="Slide Number Placeholder 3"/>
          <p:cNvSpPr>
            <a:spLocks noGrp="1"/>
          </p:cNvSpPr>
          <p:nvPr>
            <p:ph type="sldNum" sz="quarter" idx="5"/>
          </p:nvPr>
        </p:nvSpPr>
        <p:spPr/>
        <p:txBody>
          <a:bodyPr/>
          <a:lstStyle/>
          <a:p>
            <a:fld id="{226BF554-841A-40D4-890C-47C5ACCB4B94}" type="slidenum">
              <a:rPr lang="en-US" smtClean="0"/>
              <a:t>13</a:t>
            </a:fld>
            <a:endParaRPr lang="en-US"/>
          </a:p>
        </p:txBody>
      </p:sp>
    </p:spTree>
    <p:extLst>
      <p:ext uri="{BB962C8B-B14F-4D97-AF65-F5344CB8AC3E}">
        <p14:creationId xmlns:p14="http://schemas.microsoft.com/office/powerpoint/2010/main" val="14485224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 As integrated behavioral healthcare providers, there must be consideration for the hesitancies what may arise when suggesting hypnotherapy as a valid treatment option for veterans with PSTD and or a substance use disorder. </a:t>
            </a:r>
            <a:r>
              <a:rPr lang="en-US" b="0" i="0">
                <a:solidFill>
                  <a:srgbClr val="000000"/>
                </a:solidFill>
                <a:effectLst/>
                <a:latin typeface="Times New Roman" panose="02020603050405020304" pitchFamily="18" charset="0"/>
              </a:rPr>
              <a:t>Data indicate that while many individuals are not knowledgeable about hypnotherapy, once they gain the knowledge, most clients are willing receive and clinicians are willing to practice hypnotherapy in the medical context. </a:t>
            </a:r>
            <a:r>
              <a:rPr lang="en-US"/>
              <a:t>It has been determined that medical professionals’ positive attitude about hypnosis increased after they underwent a brief training session citing research examples about its benefits</a:t>
            </a:r>
          </a:p>
          <a:p>
            <a:r>
              <a:rPr lang="en-US" b="0" i="0">
                <a:solidFill>
                  <a:srgbClr val="000000"/>
                </a:solidFill>
                <a:effectLst/>
                <a:latin typeface="Times New Roman" panose="02020603050405020304" pitchFamily="18" charset="0"/>
              </a:rPr>
              <a:t>Advocates</a:t>
            </a:r>
            <a:r>
              <a:rPr lang="en-US"/>
              <a:t> must ensure adequate education is disseminated to the potential referring provides, so they are made aware of hypnotherapies strengths and limitations. Psychoeducation must also be made a priority to clients potentially receiving this treatment modality, so that they may make informed decisions about their care. </a:t>
            </a:r>
          </a:p>
          <a:p>
            <a:endParaRPr lang="en-US"/>
          </a:p>
          <a:p>
            <a:r>
              <a:rPr lang="en-US" b="0" i="0">
                <a:solidFill>
                  <a:srgbClr val="222222"/>
                </a:solidFill>
                <a:effectLst/>
                <a:latin typeface="Arial" panose="020B0604020202020204" pitchFamily="34" charset="0"/>
              </a:rPr>
              <a:t>Thomson, L. (2003). A project to change the attitudes, beliefs and practices of health professionals concerning hypnosis. </a:t>
            </a:r>
            <a:r>
              <a:rPr lang="en-US" b="0" i="1">
                <a:solidFill>
                  <a:srgbClr val="222222"/>
                </a:solidFill>
                <a:effectLst/>
                <a:latin typeface="Arial" panose="020B0604020202020204" pitchFamily="34" charset="0"/>
              </a:rPr>
              <a:t>American Journal of Clinical Hypnosis</a:t>
            </a:r>
            <a:r>
              <a:rPr lang="en-US" b="0" i="0">
                <a:solidFill>
                  <a:srgbClr val="222222"/>
                </a:solidFill>
                <a:effectLst/>
                <a:latin typeface="Arial" panose="020B0604020202020204" pitchFamily="34" charset="0"/>
              </a:rPr>
              <a:t>, </a:t>
            </a:r>
            <a:r>
              <a:rPr lang="en-US" b="0" i="1">
                <a:solidFill>
                  <a:srgbClr val="222222"/>
                </a:solidFill>
                <a:effectLst/>
                <a:latin typeface="Arial" panose="020B0604020202020204" pitchFamily="34" charset="0"/>
              </a:rPr>
              <a:t>46</a:t>
            </a:r>
            <a:r>
              <a:rPr lang="en-US" b="0" i="0">
                <a:solidFill>
                  <a:srgbClr val="222222"/>
                </a:solidFill>
                <a:effectLst/>
                <a:latin typeface="Arial" panose="020B0604020202020204" pitchFamily="34" charset="0"/>
              </a:rPr>
              <a:t>(1), 31-44.</a:t>
            </a:r>
          </a:p>
          <a:p>
            <a:r>
              <a:rPr lang="en-US" b="0" i="0" err="1">
                <a:solidFill>
                  <a:srgbClr val="222222"/>
                </a:solidFill>
                <a:effectLst/>
                <a:latin typeface="Arial" panose="020B0604020202020204" pitchFamily="34" charset="0"/>
              </a:rPr>
              <a:t>Sohl</a:t>
            </a:r>
            <a:r>
              <a:rPr lang="en-US" b="0" i="0">
                <a:solidFill>
                  <a:srgbClr val="222222"/>
                </a:solidFill>
                <a:effectLst/>
                <a:latin typeface="Arial" panose="020B0604020202020204" pitchFamily="34" charset="0"/>
              </a:rPr>
              <a:t>, S. J., Stossel, L., </a:t>
            </a:r>
            <a:r>
              <a:rPr lang="en-US" b="0" i="0" err="1">
                <a:solidFill>
                  <a:srgbClr val="222222"/>
                </a:solidFill>
                <a:effectLst/>
                <a:latin typeface="Arial" panose="020B0604020202020204" pitchFamily="34" charset="0"/>
              </a:rPr>
              <a:t>Schnur</a:t>
            </a:r>
            <a:r>
              <a:rPr lang="en-US" b="0" i="0">
                <a:solidFill>
                  <a:srgbClr val="222222"/>
                </a:solidFill>
                <a:effectLst/>
                <a:latin typeface="Arial" panose="020B0604020202020204" pitchFamily="34" charset="0"/>
              </a:rPr>
              <a:t>, J. B., </a:t>
            </a:r>
            <a:r>
              <a:rPr lang="en-US" b="0" i="0" err="1">
                <a:solidFill>
                  <a:srgbClr val="222222"/>
                </a:solidFill>
                <a:effectLst/>
                <a:latin typeface="Arial" panose="020B0604020202020204" pitchFamily="34" charset="0"/>
              </a:rPr>
              <a:t>Tatrow</a:t>
            </a:r>
            <a:r>
              <a:rPr lang="en-US" b="0" i="0">
                <a:solidFill>
                  <a:srgbClr val="222222"/>
                </a:solidFill>
                <a:effectLst/>
                <a:latin typeface="Arial" panose="020B0604020202020204" pitchFamily="34" charset="0"/>
              </a:rPr>
              <a:t>, K., </a:t>
            </a:r>
            <a:r>
              <a:rPr lang="en-US" b="0" i="0" err="1">
                <a:solidFill>
                  <a:srgbClr val="222222"/>
                </a:solidFill>
                <a:effectLst/>
                <a:latin typeface="Arial" panose="020B0604020202020204" pitchFamily="34" charset="0"/>
              </a:rPr>
              <a:t>Gherman</a:t>
            </a:r>
            <a:r>
              <a:rPr lang="en-US" b="0" i="0">
                <a:solidFill>
                  <a:srgbClr val="222222"/>
                </a:solidFill>
                <a:effectLst/>
                <a:latin typeface="Arial" panose="020B0604020202020204" pitchFamily="34" charset="0"/>
              </a:rPr>
              <a:t>, A., &amp; Montgomery, G. H. (2010). Intentions to use hypnosis to control the side effects of cancer and its treatment. </a:t>
            </a:r>
            <a:r>
              <a:rPr lang="en-US" b="0" i="1">
                <a:solidFill>
                  <a:srgbClr val="222222"/>
                </a:solidFill>
                <a:effectLst/>
                <a:latin typeface="Arial" panose="020B0604020202020204" pitchFamily="34" charset="0"/>
              </a:rPr>
              <a:t>American Journal of Clinical Hypnosis</a:t>
            </a:r>
            <a:r>
              <a:rPr lang="en-US" b="0" i="0">
                <a:solidFill>
                  <a:srgbClr val="222222"/>
                </a:solidFill>
                <a:effectLst/>
                <a:latin typeface="Arial" panose="020B0604020202020204" pitchFamily="34" charset="0"/>
              </a:rPr>
              <a:t>, </a:t>
            </a:r>
            <a:r>
              <a:rPr lang="en-US" b="0" i="1">
                <a:solidFill>
                  <a:srgbClr val="222222"/>
                </a:solidFill>
                <a:effectLst/>
                <a:latin typeface="Arial" panose="020B0604020202020204" pitchFamily="34" charset="0"/>
              </a:rPr>
              <a:t>53</a:t>
            </a:r>
            <a:r>
              <a:rPr lang="en-US" b="0" i="0">
                <a:solidFill>
                  <a:srgbClr val="222222"/>
                </a:solidFill>
                <a:effectLst/>
                <a:latin typeface="Arial" panose="020B0604020202020204" pitchFamily="34" charset="0"/>
              </a:rPr>
              <a:t>(2), 93-100.</a:t>
            </a:r>
            <a:endParaRPr lang="en-US"/>
          </a:p>
          <a:p>
            <a:endParaRPr lang="en-US"/>
          </a:p>
        </p:txBody>
      </p:sp>
      <p:sp>
        <p:nvSpPr>
          <p:cNvPr id="4" name="Slide Number Placeholder 3"/>
          <p:cNvSpPr>
            <a:spLocks noGrp="1"/>
          </p:cNvSpPr>
          <p:nvPr>
            <p:ph type="sldNum" sz="quarter" idx="5"/>
          </p:nvPr>
        </p:nvSpPr>
        <p:spPr/>
        <p:txBody>
          <a:bodyPr/>
          <a:lstStyle/>
          <a:p>
            <a:fld id="{226BF554-841A-40D4-890C-47C5ACCB4B94}" type="slidenum">
              <a:rPr lang="en-US" smtClean="0"/>
              <a:t>14</a:t>
            </a:fld>
            <a:endParaRPr lang="en-US"/>
          </a:p>
        </p:txBody>
      </p:sp>
    </p:spTree>
    <p:extLst>
      <p:ext uri="{BB962C8B-B14F-4D97-AF65-F5344CB8AC3E}">
        <p14:creationId xmlns:p14="http://schemas.microsoft.com/office/powerpoint/2010/main" val="12756627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As previously mentioned, hypnotherapy also referred to as hypnosis should not be performed by someone who has not undergone significant training in order to do so. This is to protect the individual receiving the service from potential risks of participating in this treatment. Hypnotherapy is not used to cure certain conditions or diagnoses, but instead it is aimed at supporting individuals in the management of symptoms associated with specific diagnoses like PTSD and SUD. Specific symptoms for treatment by hypnosis include stress management, anxiety, sleep disturbances and difficulty falling asleep, intrusive thoughts, and experiences of flashbacks or stressful memories. A key consideration for a clinician learning more about hypnotherapy or practicing hypnotherapy, is taking great care and thoughtfulness to avoid hypnotherapy becoming traumatic in itself. The hypnosis is aimed at addressing symptoms of exposure to trauma, not the traumatic experience itself. A potential risk for the untrained clinician might include the creation of false memories and unintended increase in distress if hypnosis is conducted without clear boundaries and clear discussion of the intent with the client. Clients need to have a clear and definitive understanding that this is not a practice meant to cure or treat an experience, but rather is focused on treating associated symptoms. </a:t>
            </a:r>
          </a:p>
          <a:p>
            <a:r>
              <a:rPr lang="en-US"/>
              <a:t>Howard, H. (2017, March 16). Promoting safety in hypnosis: A clinical instrument for the assessment of alertness. </a:t>
            </a:r>
            <a:r>
              <a:rPr lang="en-US" i="1"/>
              <a:t>American Journal of Clinical Hypnosis, 59</a:t>
            </a:r>
            <a:r>
              <a:rPr lang="en-US"/>
              <a:t>(4), 344-362.</a:t>
            </a:r>
            <a:endParaRPr lang="en-US">
              <a:cs typeface="Calibri"/>
            </a:endParaRPr>
          </a:p>
          <a:p>
            <a:endParaRPr lang="en-US">
              <a:cs typeface="Calibri"/>
            </a:endParaRPr>
          </a:p>
          <a:p>
            <a:endParaRPr lang="en-US"/>
          </a:p>
          <a:p>
            <a:r>
              <a:rPr lang="en-US"/>
              <a:t>U.S. Department of Veterans Affairs. (n.d.). Clinical hypnosis in VA-Fact sheet. Retrieved March 8, 2022 from https://www.va.gov/WHOLEHEALTH/docs/ClinicalHypnosisFactSheet_508.pdf</a:t>
            </a:r>
          </a:p>
        </p:txBody>
      </p:sp>
      <p:sp>
        <p:nvSpPr>
          <p:cNvPr id="4" name="Slide Number Placeholder 3"/>
          <p:cNvSpPr>
            <a:spLocks noGrp="1"/>
          </p:cNvSpPr>
          <p:nvPr>
            <p:ph type="sldNum" sz="quarter" idx="5"/>
          </p:nvPr>
        </p:nvSpPr>
        <p:spPr/>
        <p:txBody>
          <a:bodyPr/>
          <a:lstStyle/>
          <a:p>
            <a:fld id="{226BF554-841A-40D4-890C-47C5ACCB4B94}" type="slidenum">
              <a:rPr lang="en-US" smtClean="0"/>
              <a:t>15</a:t>
            </a:fld>
            <a:endParaRPr lang="en-US"/>
          </a:p>
        </p:txBody>
      </p:sp>
    </p:spTree>
    <p:extLst>
      <p:ext uri="{BB962C8B-B14F-4D97-AF65-F5344CB8AC3E}">
        <p14:creationId xmlns:p14="http://schemas.microsoft.com/office/powerpoint/2010/main" val="39467426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Clinicians wishing to incorporate hypnosis in their practice or into their integrated teams need to consider how they plan to propose this practice to their patients. There still remains today a general stigma about the efficacy and reliability of hypnosis due to its depictions in the media across time. Often, and especially for certain populations including Veterans, it is important to emphasize to the client receiving the treatment that hypnosis does not require the loss of control over one self. Rather, hypnosis allows the individual to have complete self-control while achieving emotion regulation, clarity, and focus. Further, clinicians should be prepared to ask clients if they have any concerns about this practice and if so, what those concerns are. Additionally, for individuals who have experienced traumatic events or are diagnosed with trauma related disorders, closing one's eyes for the purposes of hypnosis can alert client's stress response systems and result in the opposite of the intended goal of this practice. The field is attempting to respond to these valid concerns by studying a new concept referred to as "alert hypnosis." Alert hypnosis allows the individual to reach the hypnotic state intended by hypnosis, without the client closing their eyes. Further, for individuals who find it challenging or distressing to remain physically still during hypnotherapy, alert hypnosis would help individuals achieve the same benefits of traditional hypnosis while completing physical activities and other tasks. This means that individuals could use this practice as a form of mindfulness in their daily lives after learning this technique with a trained clinician. </a:t>
            </a:r>
          </a:p>
          <a:p>
            <a:r>
              <a:rPr lang="en-US"/>
              <a:t>Eads, B. &amp; Wark, D. (2015, October). Alert hypnotic inductions: Use in treating combat post-traumatic stress disorder. </a:t>
            </a:r>
            <a:r>
              <a:rPr lang="en-US" i="1"/>
              <a:t>American Journal of Clinical Hypnosis, 58</a:t>
            </a:r>
            <a:r>
              <a:rPr lang="en-US"/>
              <a:t>(2), 159-170.</a:t>
            </a:r>
          </a:p>
          <a:p>
            <a:r>
              <a:rPr lang="en-US"/>
              <a:t>U.S. Department of Veterans Affairs. (n.d.). Clinical hypnosis in VA-Fact sheet. Retrieved March 8, 2022 from https://www.va.gov/WHOLEHEALTH/docs/ClinicalHypnosisFactSheet_508.pdf</a:t>
            </a:r>
            <a:endParaRPr lang="en-US">
              <a:cs typeface="Calibri"/>
            </a:endParaRPr>
          </a:p>
        </p:txBody>
      </p:sp>
      <p:sp>
        <p:nvSpPr>
          <p:cNvPr id="4" name="Slide Number Placeholder 3"/>
          <p:cNvSpPr>
            <a:spLocks noGrp="1"/>
          </p:cNvSpPr>
          <p:nvPr>
            <p:ph type="sldNum" sz="quarter" idx="5"/>
          </p:nvPr>
        </p:nvSpPr>
        <p:spPr/>
        <p:txBody>
          <a:bodyPr/>
          <a:lstStyle/>
          <a:p>
            <a:fld id="{226BF554-841A-40D4-890C-47C5ACCB4B94}" type="slidenum">
              <a:rPr lang="en-US"/>
              <a:t>16</a:t>
            </a:fld>
            <a:endParaRPr lang="en-US"/>
          </a:p>
        </p:txBody>
      </p:sp>
    </p:spTree>
    <p:extLst>
      <p:ext uri="{BB962C8B-B14F-4D97-AF65-F5344CB8AC3E}">
        <p14:creationId xmlns:p14="http://schemas.microsoft.com/office/powerpoint/2010/main" val="18690688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While hypnosis appears to be effective in reducing many stress and anxiety related symptoms commonly identified among individuals living with PTSD and substance use disorders, there are some risks that are important to note. Generally, risks are relatively minor and include physical symptoms like nausea, headache, dizziness and sleepiness. They can also include increased rather than decreased anxiety. More serious risks are rare and occur when a repressed memory or false memory of distress is visited while in the trance state. If this were to occur in a session, it would be important that the clinician have developed skills in assisting the client return to their alert state so as to prevent further traumatization. </a:t>
            </a:r>
          </a:p>
          <a:p>
            <a:r>
              <a:rPr lang="en-US"/>
              <a:t>Howard, H. (2017, March 16). Promoting safety in hypnosis: A clinical instrument for the assessment of alertness. </a:t>
            </a:r>
            <a:r>
              <a:rPr lang="en-US" i="1"/>
              <a:t>American Journal of Clinical Hypnosis, 59</a:t>
            </a:r>
            <a:r>
              <a:rPr lang="en-US"/>
              <a:t>(4), 344-362.</a:t>
            </a:r>
          </a:p>
          <a:p>
            <a:endParaRPr lang="en-US">
              <a:cs typeface="Calibri"/>
            </a:endParaRPr>
          </a:p>
          <a:p>
            <a:r>
              <a:rPr lang="en-US"/>
              <a:t>Mayo Clinic. (2014, November 14). Hypnosis. Retrieved March 8, 2022 from https://www.mayoclinic.org/tests-procedures/hypnosis/about/pac-20394405</a:t>
            </a:r>
          </a:p>
        </p:txBody>
      </p:sp>
      <p:sp>
        <p:nvSpPr>
          <p:cNvPr id="4" name="Slide Number Placeholder 3"/>
          <p:cNvSpPr>
            <a:spLocks noGrp="1"/>
          </p:cNvSpPr>
          <p:nvPr>
            <p:ph type="sldNum" sz="quarter" idx="5"/>
          </p:nvPr>
        </p:nvSpPr>
        <p:spPr/>
        <p:txBody>
          <a:bodyPr/>
          <a:lstStyle/>
          <a:p>
            <a:fld id="{226BF554-841A-40D4-890C-47C5ACCB4B94}" type="slidenum">
              <a:rPr lang="en-US" smtClean="0"/>
              <a:t>17</a:t>
            </a:fld>
            <a:endParaRPr lang="en-US"/>
          </a:p>
        </p:txBody>
      </p:sp>
    </p:spTree>
    <p:extLst>
      <p:ext uri="{BB962C8B-B14F-4D97-AF65-F5344CB8AC3E}">
        <p14:creationId xmlns:p14="http://schemas.microsoft.com/office/powerpoint/2010/main" val="36255732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field should prioritize research in developing healthy and effective alert hypnosis practices in an effort to make the benefits of hypnosis more accessible to individuals who may be resistant to hypnotherapy due to the fear of closing one's eyes. Further, more research is needed to identify why some people are more susceptible to the trance state than others. This would assist clinicians as they support clients enter trance and would also help clinicians make the most appropriate referrals for hypnotherapy. Historically, clinicians have stated that alerting individuals out of a trance state has been challenging due to client resistance, stating that the client is resisting departure from their pleasurable, trance state. However, this appears to be more indicative of clinician error than client error. Therefore, research to support client's transition among states is needed. Lastly, alerting is an important point of needed research as it is reported that alerting is the most appropriate action to take when the client appears to be experiencing distress or false memories during hypnosis. Therefore, alerting is a safety intervention and concrete guidance for professionals providing this treatment would be most appropriate. </a:t>
            </a:r>
          </a:p>
          <a:p>
            <a:r>
              <a:rPr lang="en-US" err="1"/>
              <a:t>Eads</a:t>
            </a:r>
            <a:r>
              <a:rPr lang="en-US"/>
              <a:t>, B. &amp; </a:t>
            </a:r>
            <a:r>
              <a:rPr lang="en-US" err="1"/>
              <a:t>Wark</a:t>
            </a:r>
            <a:r>
              <a:rPr lang="en-US"/>
              <a:t>, D. (2015, October). Alert hypnotic inductions: Use in treating combat post-traumatic stress disorder. </a:t>
            </a:r>
            <a:r>
              <a:rPr lang="en-US" i="1"/>
              <a:t>American Journal of Clinical Hypnosis, 58</a:t>
            </a:r>
            <a:r>
              <a:rPr lang="en-US"/>
              <a:t>(2), 159-170.</a:t>
            </a:r>
          </a:p>
          <a:p>
            <a:r>
              <a:rPr lang="en-US"/>
              <a:t>Howard, H. (2017, March 16). Promoting safety in hypnosis: A clinical instrument for the assessment of alertness. </a:t>
            </a:r>
            <a:r>
              <a:rPr lang="en-US" i="1"/>
              <a:t>American Journal of Clinical Hypnosis, 59</a:t>
            </a:r>
            <a:r>
              <a:rPr lang="en-US"/>
              <a:t>(4), 344-362.</a:t>
            </a:r>
          </a:p>
          <a:p>
            <a:endParaRPr lang="en-US">
              <a:cs typeface="Calibri"/>
            </a:endParaRPr>
          </a:p>
          <a:p>
            <a:r>
              <a:rPr lang="en-US"/>
              <a:t>Mayo Clinic. (2014, November 14). Hypnosis. Retrieved March 8, 2022 from https://</a:t>
            </a:r>
            <a:r>
              <a:rPr lang="en-US" err="1"/>
              <a:t>www.mayoclinic.org</a:t>
            </a:r>
            <a:r>
              <a:rPr lang="en-US"/>
              <a:t>/tests-procedures/hypnosis/about/pac-20394405</a:t>
            </a:r>
          </a:p>
        </p:txBody>
      </p:sp>
      <p:sp>
        <p:nvSpPr>
          <p:cNvPr id="4" name="Slide Number Placeholder 3"/>
          <p:cNvSpPr>
            <a:spLocks noGrp="1"/>
          </p:cNvSpPr>
          <p:nvPr>
            <p:ph type="sldNum" sz="quarter" idx="5"/>
          </p:nvPr>
        </p:nvSpPr>
        <p:spPr/>
        <p:txBody>
          <a:bodyPr/>
          <a:lstStyle/>
          <a:p>
            <a:fld id="{226BF554-841A-40D4-890C-47C5ACCB4B94}" type="slidenum">
              <a:rPr lang="en-US" smtClean="0"/>
              <a:t>18</a:t>
            </a:fld>
            <a:endParaRPr lang="en-US"/>
          </a:p>
        </p:txBody>
      </p:sp>
    </p:spTree>
    <p:extLst>
      <p:ext uri="{BB962C8B-B14F-4D97-AF65-F5344CB8AC3E}">
        <p14:creationId xmlns:p14="http://schemas.microsoft.com/office/powerpoint/2010/main" val="30461511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6BF554-841A-40D4-890C-47C5ACCB4B94}" type="slidenum">
              <a:rPr lang="en-US" smtClean="0"/>
              <a:t>20</a:t>
            </a:fld>
            <a:endParaRPr lang="en-US"/>
          </a:p>
        </p:txBody>
      </p:sp>
    </p:spTree>
    <p:extLst>
      <p:ext uri="{BB962C8B-B14F-4D97-AF65-F5344CB8AC3E}">
        <p14:creationId xmlns:p14="http://schemas.microsoft.com/office/powerpoint/2010/main" val="3104322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 Friedman, M., MD, PhD. (2007, January 31). PTSD History and Overview. Retrieved January 17, 2022, from </a:t>
            </a:r>
            <a:r>
              <a:rPr lang="en-US" u="sng">
                <a:hlinkClick r:id="rId3"/>
              </a:rPr>
              <a:t>https://www.ptsd.va.gov/professional/treat/essentials/history_ptsd.asp</a:t>
            </a:r>
            <a:endParaRPr lang="en-US"/>
          </a:p>
          <a:p>
            <a:endParaRPr lang="en-US" u="sng">
              <a:cs typeface="Calibri"/>
            </a:endParaRPr>
          </a:p>
          <a:p>
            <a:r>
              <a:rPr lang="en-US">
                <a:cs typeface="Calibri"/>
              </a:rPr>
              <a:t>In 1980, the Diagnostic and Statical Manual of Mental Disorders (commonly known as the DSM) formally recognized that traumatic events in a person’s life could cause mental disorders. This disorder was given the name Post Traumatic Stress Disorder or PTSD. PTSD had been diagnosed under many names long before 1980, it has been around for a long time. In fact, references to the disorder can be found as long ago as the 7</a:t>
            </a:r>
            <a:r>
              <a:rPr lang="en-US" baseline="30000">
                <a:cs typeface="Calibri"/>
              </a:rPr>
              <a:t>th</a:t>
            </a:r>
            <a:r>
              <a:rPr lang="en-US">
                <a:cs typeface="Calibri"/>
              </a:rPr>
              <a:t>l century BC in  Homer’s epic telling of The </a:t>
            </a:r>
            <a:r>
              <a:rPr lang="en-US" err="1">
                <a:cs typeface="Calibri"/>
              </a:rPr>
              <a:t>Illiad</a:t>
            </a:r>
            <a:r>
              <a:rPr lang="en-US">
                <a:cs typeface="Calibri"/>
              </a:rPr>
              <a:t> and The </a:t>
            </a:r>
            <a:r>
              <a:rPr lang="en-US" err="1">
                <a:cs typeface="Calibri"/>
              </a:rPr>
              <a:t>Odyssy</a:t>
            </a:r>
            <a:r>
              <a:rPr lang="en-US">
                <a:cs typeface="Calibri"/>
              </a:rPr>
              <a:t>! In more modern times you may have heard Civil War Veterans as having Battle Exhaustion or </a:t>
            </a:r>
            <a:r>
              <a:rPr lang="en-US" err="1">
                <a:cs typeface="Calibri"/>
              </a:rPr>
              <a:t>Nastalgia</a:t>
            </a:r>
            <a:r>
              <a:rPr lang="en-US">
                <a:cs typeface="Calibri"/>
              </a:rPr>
              <a:t>. Veteran's from World War II may have been diagnosed with Soldier's heart or Irritable heart. Vietnam Veterans experiencing PTSD may have been diagnosed with Shell Shock or Combat Neurosis.</a:t>
            </a:r>
          </a:p>
          <a:p>
            <a:endParaRPr lang="en-US">
              <a:cs typeface="Calibri"/>
            </a:endParaRPr>
          </a:p>
        </p:txBody>
      </p:sp>
      <p:sp>
        <p:nvSpPr>
          <p:cNvPr id="4" name="Slide Number Placeholder 3"/>
          <p:cNvSpPr>
            <a:spLocks noGrp="1"/>
          </p:cNvSpPr>
          <p:nvPr>
            <p:ph type="sldNum" sz="quarter" idx="5"/>
          </p:nvPr>
        </p:nvSpPr>
        <p:spPr/>
        <p:txBody>
          <a:bodyPr/>
          <a:lstStyle/>
          <a:p>
            <a:fld id="{226BF554-841A-40D4-890C-47C5ACCB4B94}" type="slidenum">
              <a:rPr lang="en-US"/>
              <a:t>2</a:t>
            </a:fld>
            <a:endParaRPr lang="en-US"/>
          </a:p>
        </p:txBody>
      </p:sp>
    </p:spTree>
    <p:extLst>
      <p:ext uri="{BB962C8B-B14F-4D97-AF65-F5344CB8AC3E}">
        <p14:creationId xmlns:p14="http://schemas.microsoft.com/office/powerpoint/2010/main" val="19375568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26BF554-841A-40D4-890C-47C5ACCB4B94}" type="slidenum">
              <a:rPr lang="en-US" smtClean="0"/>
              <a:t>22</a:t>
            </a:fld>
            <a:endParaRPr lang="en-US"/>
          </a:p>
        </p:txBody>
      </p:sp>
    </p:spTree>
    <p:extLst>
      <p:ext uri="{BB962C8B-B14F-4D97-AF65-F5344CB8AC3E}">
        <p14:creationId xmlns:p14="http://schemas.microsoft.com/office/powerpoint/2010/main" val="37638996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PTSD affects approximately 3.5 percent of U.S. adults every year, and an estimated 1 in 11 people will be diagnosed with PTSD in their lifetime. Women are twice as likely to be diagnosed with PTSD. From a lens of ethnicity, U.S. Latinos, African Americans, and American Indians are disproportionately affected with higher rates of PTSD than non-Latino whites.  </a:t>
            </a:r>
          </a:p>
          <a:p>
            <a:endParaRPr lang="en-US"/>
          </a:p>
          <a:p>
            <a:r>
              <a:rPr lang="en-US"/>
              <a:t>The most prevalent group to be diagnosed with PTSD are people having served in the military. Veterans that have served in active combat zones have the highest rates of PTSD, but you do not have to have directly witnessed or been personally subjected to trauma to experience the symptoms of PTSD. Veterans in high alert positions or having experienced a sudden loss of a troop member, or witnessing a traumatic event are all subject to the disorder.</a:t>
            </a:r>
          </a:p>
          <a:p>
            <a:endParaRPr lang="en-US"/>
          </a:p>
          <a:p>
            <a:r>
              <a:rPr lang="en-US"/>
              <a:t>In a breakdown by conflict, we see that in the Gulf War approximately 12% of those who served were diagnosed with PTSD. That is approximately 266,200 Veterans diagnosed in a war that lasted a little over 6 months.</a:t>
            </a:r>
          </a:p>
          <a:p>
            <a:r>
              <a:rPr lang="en-US"/>
              <a:t>In Afghanistan, a conflict lasting over 12 years) 13.8% or more than 262 thousand Veterans were diagnosed with PTSD</a:t>
            </a:r>
          </a:p>
          <a:p>
            <a:r>
              <a:rPr lang="en-US"/>
              <a:t>In Vietnam, a battle lasting over 11 years, over 15% or 1 million 3 hundred and 22 thousand troops experienced PTSD.</a:t>
            </a:r>
          </a:p>
          <a:p>
            <a:endParaRPr lang="en-US"/>
          </a:p>
          <a:p>
            <a:r>
              <a:rPr lang="en-US"/>
              <a:t>In comparison to civilian or non-military </a:t>
            </a:r>
            <a:r>
              <a:rPr lang="en-US" sz="1200" kern="1200">
                <a:solidFill>
                  <a:schemeClr val="tx1"/>
                </a:solidFill>
                <a:effectLst/>
                <a:latin typeface="+mn-lt"/>
                <a:ea typeface="+mn-ea"/>
                <a:cs typeface="+mn-cs"/>
              </a:rPr>
              <a:t>diagnoses</a:t>
            </a:r>
            <a:r>
              <a:rPr lang="en-US">
                <a:effectLst/>
              </a:rPr>
              <a:t> </a:t>
            </a:r>
            <a:r>
              <a:rPr lang="en-US"/>
              <a:t> of PTSD, Men serving in military are 3% more likely to be diagnosed than civilian men. Women in the military are 7% more likely to diagnosed. </a:t>
            </a:r>
          </a:p>
          <a:p>
            <a:endParaRPr lang="en-US"/>
          </a:p>
          <a:p>
            <a:r>
              <a:rPr lang="en-US"/>
              <a:t>(2) American Psychiatric Association. (2020, August). </a:t>
            </a:r>
            <a:r>
              <a:rPr lang="en-US" i="1"/>
              <a:t>What is posttraumatic stress disorder?</a:t>
            </a:r>
            <a:r>
              <a:rPr lang="en-US"/>
              <a:t> What Is PTSD? Retrieved March 16, 2022, from </a:t>
            </a:r>
            <a:r>
              <a:rPr lang="en-US">
                <a:hlinkClick r:id="rId3"/>
              </a:rPr>
              <a:t>https://www.psychiatry.org/patients-families/ptsd/what-is-ptsd#:~:text=PTSD%20affects%20approximately%203.5%20percent,as%20men%20to%20have%20PTSD</a:t>
            </a:r>
            <a:r>
              <a:rPr lang="en-US"/>
              <a:t> </a:t>
            </a:r>
            <a:endParaRPr lang="en-US">
              <a:cs typeface="Calibri" panose="020F0502020204030204"/>
            </a:endParaRPr>
          </a:p>
          <a:p>
            <a:endParaRPr lang="en-US">
              <a:cs typeface="Calibri" panose="020F0502020204030204"/>
            </a:endParaRPr>
          </a:p>
          <a:p>
            <a:r>
              <a:rPr lang="en-US"/>
              <a:t>(3) </a:t>
            </a:r>
            <a:r>
              <a:rPr lang="en-US" err="1"/>
              <a:t>Lehavot</a:t>
            </a:r>
            <a:r>
              <a:rPr lang="en-US"/>
              <a:t>, K., </a:t>
            </a:r>
            <a:r>
              <a:rPr lang="en-US" err="1"/>
              <a:t>Katon</a:t>
            </a:r>
            <a:r>
              <a:rPr lang="en-US"/>
              <a:t>, J. G., Chen, J. A., Fortney, J. C., &amp; Simpson, T. L. (2018). Post-traumatic Stress Disorder by Gender and Veteran Status. </a:t>
            </a:r>
            <a:r>
              <a:rPr lang="en-US" i="1"/>
              <a:t>American journal of preventive medicine</a:t>
            </a:r>
            <a:r>
              <a:rPr lang="en-US"/>
              <a:t>, </a:t>
            </a:r>
            <a:r>
              <a:rPr lang="en-US" i="1"/>
              <a:t>54</a:t>
            </a:r>
            <a:r>
              <a:rPr lang="en-US"/>
              <a:t>(1), e1–e9. https://doi.org/10.1016/j.amepre.2017.09.008</a:t>
            </a:r>
            <a:endParaRPr lang="en-US">
              <a:cs typeface="Calibri" panose="020F0502020204030204"/>
            </a:endParaRP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226BF554-841A-40D4-890C-47C5ACCB4B94}" type="slidenum">
              <a:rPr lang="en-US"/>
              <a:t>3</a:t>
            </a:fld>
            <a:endParaRPr lang="en-US"/>
          </a:p>
        </p:txBody>
      </p:sp>
    </p:spTree>
    <p:extLst>
      <p:ext uri="{BB962C8B-B14F-4D97-AF65-F5344CB8AC3E}">
        <p14:creationId xmlns:p14="http://schemas.microsoft.com/office/powerpoint/2010/main" val="23824477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shat are our Veterans diagnosed with PTSD experiencing?  They may have </a:t>
            </a:r>
          </a:p>
          <a:p>
            <a:r>
              <a:rPr lang="en-US"/>
              <a:t>	Intrusive Thoughts, unsettling memories, </a:t>
            </a:r>
            <a:r>
              <a:rPr lang="en-US" err="1"/>
              <a:t>flasbacks</a:t>
            </a:r>
            <a:r>
              <a:rPr lang="en-US"/>
              <a:t> - re-experiencing the traumatic event or trouble sleeping due to nightmares.</a:t>
            </a:r>
          </a:p>
          <a:p>
            <a:endParaRPr lang="en-US"/>
          </a:p>
          <a:p>
            <a:r>
              <a:rPr lang="en-US"/>
              <a:t>They may not want to talk about what they have been through and avoid reminders of the event or events they experienced</a:t>
            </a:r>
          </a:p>
          <a:p>
            <a:r>
              <a:rPr lang="en-US"/>
              <a:t>Memories of the event may be blocked but a Veteran may also display difficultly in retaining short-term memories. They may have unusual emotional outbursts, become easily angered or irrational.  </a:t>
            </a:r>
          </a:p>
          <a:p>
            <a:r>
              <a:rPr lang="en-US"/>
              <a:t>They may engage in risky behaviors like speeding, using drugs, or excessive drinking.</a:t>
            </a:r>
          </a:p>
          <a:p>
            <a:endParaRPr lang="en-US"/>
          </a:p>
          <a:p>
            <a:r>
              <a:rPr lang="en-US"/>
              <a:t>In an effort to alleviate these symptoms many people turn to legal and illegal substances for escape.</a:t>
            </a:r>
          </a:p>
          <a:p>
            <a:endParaRPr lang="en-US"/>
          </a:p>
          <a:p>
            <a:endParaRPr lang="en-US"/>
          </a:p>
        </p:txBody>
      </p:sp>
      <p:sp>
        <p:nvSpPr>
          <p:cNvPr id="4" name="Slide Number Placeholder 3"/>
          <p:cNvSpPr>
            <a:spLocks noGrp="1"/>
          </p:cNvSpPr>
          <p:nvPr>
            <p:ph type="sldNum" sz="quarter" idx="5"/>
          </p:nvPr>
        </p:nvSpPr>
        <p:spPr/>
        <p:txBody>
          <a:bodyPr/>
          <a:lstStyle/>
          <a:p>
            <a:fld id="{226BF554-841A-40D4-890C-47C5ACCB4B94}" type="slidenum">
              <a:rPr lang="en-US" smtClean="0"/>
              <a:t>4</a:t>
            </a:fld>
            <a:endParaRPr lang="en-US"/>
          </a:p>
        </p:txBody>
      </p:sp>
    </p:spTree>
    <p:extLst>
      <p:ext uri="{BB962C8B-B14F-4D97-AF65-F5344CB8AC3E}">
        <p14:creationId xmlns:p14="http://schemas.microsoft.com/office/powerpoint/2010/main" val="39765526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rPr>
              <a:t>McCance-Katz, E. F. (2019). The national survey on drug use and health: 2017. </a:t>
            </a:r>
            <a:r>
              <a:rPr lang="en-US" i="1">
                <a:effectLst/>
              </a:rPr>
              <a:t>Substance abuse and mental health services </a:t>
            </a:r>
            <a:r>
              <a:rPr lang="en-US" i="1" err="1">
                <a:effectLst/>
              </a:rPr>
              <a:t>administration</a:t>
            </a:r>
            <a:r>
              <a:rPr lang="en-US" err="1">
                <a:effectLst/>
              </a:rPr>
              <a:t>.</a:t>
            </a:r>
            <a:r>
              <a:rPr lang="en-US" err="1"/>
              <a:t>Chicago</a:t>
            </a:r>
            <a:br>
              <a:rPr lang="en-US"/>
            </a:br>
            <a:endParaRPr lang="en-US"/>
          </a:p>
        </p:txBody>
      </p:sp>
      <p:sp>
        <p:nvSpPr>
          <p:cNvPr id="4" name="Slide Number Placeholder 3"/>
          <p:cNvSpPr>
            <a:spLocks noGrp="1"/>
          </p:cNvSpPr>
          <p:nvPr>
            <p:ph type="sldNum" sz="quarter" idx="5"/>
          </p:nvPr>
        </p:nvSpPr>
        <p:spPr/>
        <p:txBody>
          <a:bodyPr/>
          <a:lstStyle/>
          <a:p>
            <a:fld id="{226BF554-841A-40D4-890C-47C5ACCB4B94}" type="slidenum">
              <a:rPr lang="en-US" smtClean="0"/>
              <a:t>5</a:t>
            </a:fld>
            <a:endParaRPr lang="en-US"/>
          </a:p>
        </p:txBody>
      </p:sp>
    </p:spTree>
    <p:extLst>
      <p:ext uri="{BB962C8B-B14F-4D97-AF65-F5344CB8AC3E}">
        <p14:creationId xmlns:p14="http://schemas.microsoft.com/office/powerpoint/2010/main" val="37418130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(4) Va.gov: Veterans Affairs. (2017, May 15). Retrieved January 17, 2022, from https://www.ptsd.va.gov/professional/treat/cooccurring/tx_sud_va.asp</a:t>
            </a:r>
          </a:p>
          <a:p>
            <a:endParaRPr lang="en-US"/>
          </a:p>
          <a:p>
            <a:r>
              <a:rPr lang="en-US"/>
              <a:t>You can see how easily it would be for a person experiencing PTSD symptoms to turn to medication, either legal or illegal, </a:t>
            </a:r>
            <a:r>
              <a:rPr lang="en-US" err="1"/>
              <a:t>inorder</a:t>
            </a:r>
            <a:r>
              <a:rPr lang="en-US"/>
              <a:t> to get relief from their symptoms. In fact, almost half (46.4%) of our Veterans diagnose with PTSD also meet the criteria for a Substance Use Disorder.</a:t>
            </a:r>
          </a:p>
          <a:p>
            <a:endParaRPr lang="en-US"/>
          </a:p>
          <a:p>
            <a:r>
              <a:rPr lang="en-US"/>
              <a:t>In a study done with Veterans serving in the Vietnam war 74% of those experiencing PTSD also battle problems with substance use.  </a:t>
            </a:r>
          </a:p>
        </p:txBody>
      </p:sp>
      <p:sp>
        <p:nvSpPr>
          <p:cNvPr id="4" name="Slide Number Placeholder 3"/>
          <p:cNvSpPr>
            <a:spLocks noGrp="1"/>
          </p:cNvSpPr>
          <p:nvPr>
            <p:ph type="sldNum" sz="quarter" idx="5"/>
          </p:nvPr>
        </p:nvSpPr>
        <p:spPr/>
        <p:txBody>
          <a:bodyPr/>
          <a:lstStyle/>
          <a:p>
            <a:fld id="{09D78FE0-795E-7845-9799-7139C5C568FB}" type="slidenum">
              <a:rPr lang="en-US" smtClean="0"/>
              <a:t>6</a:t>
            </a:fld>
            <a:endParaRPr lang="en-US"/>
          </a:p>
        </p:txBody>
      </p:sp>
    </p:spTree>
    <p:extLst>
      <p:ext uri="{BB962C8B-B14F-4D97-AF65-F5344CB8AC3E}">
        <p14:creationId xmlns:p14="http://schemas.microsoft.com/office/powerpoint/2010/main" val="29397241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90000"/>
              </a:lnSpc>
              <a:spcBef>
                <a:spcPts val="1200"/>
              </a:spcBef>
              <a:buFont typeface="Arial"/>
              <a:buChar char="•"/>
            </a:pPr>
            <a:r>
              <a:rPr lang="en-US"/>
              <a:t>Hypnosis has been used for many years with individuals who have experienced trauma and continues to be used as a method for treatment with individuals who have been diagnosed with PTSD. The use of hypnotherapy can assist individuals in understanding their internal feelings as well as finding new, positive ways to respond to triggers and other symptoms that arise with PTSD.  Dissociation can be response to trauma, having the potential to cause significant suffering. By targeting the dissociative state with hypnotherapy, this can assist in reframing the dissociative state in therapeutic sessions. Hypnotherapy can also target the non-dissociative symptoms such as feelings of anxiety, stress, emotional withdrawal, and pain management. </a:t>
            </a:r>
          </a:p>
          <a:p>
            <a:pPr marL="171450" indent="-171450">
              <a:lnSpc>
                <a:spcPct val="90000"/>
              </a:lnSpc>
              <a:spcBef>
                <a:spcPts val="1200"/>
              </a:spcBef>
              <a:buFont typeface="Arial"/>
              <a:buChar char="•"/>
            </a:pPr>
            <a:r>
              <a:rPr lang="en-US">
                <a:cs typeface="Calibri"/>
              </a:rPr>
              <a:t>Hypnotherapy can assist in lessening the symptoms of PTSD by helping individuals relax and focus their minds. This takes place within the hypnotic state, also known as trance. </a:t>
            </a:r>
          </a:p>
          <a:p>
            <a:endParaRPr lang="en-US"/>
          </a:p>
          <a:p>
            <a:endParaRPr lang="en-US"/>
          </a:p>
          <a:p>
            <a:r>
              <a:rPr lang="en-US"/>
              <a:t>U.S. Department of Veterans Affairs. (n.d.). </a:t>
            </a:r>
            <a:r>
              <a:rPr lang="en-US" i="1"/>
              <a:t>Clinical hypnosis in VA-Fact sheet</a:t>
            </a:r>
            <a:r>
              <a:rPr lang="en-US"/>
              <a:t>. Retrieved March 8, 2022 from </a:t>
            </a:r>
            <a:r>
              <a:rPr lang="en-US">
                <a:hlinkClick r:id="rId3"/>
              </a:rPr>
              <a:t>https://www.va.gov/</a:t>
            </a:r>
            <a:r>
              <a:rPr lang="en-US" err="1">
                <a:hlinkClick r:id="rId3"/>
              </a:rPr>
              <a:t>WHOLEHEALTH</a:t>
            </a:r>
            <a:r>
              <a:rPr lang="en-US">
                <a:hlinkClick r:id="rId3"/>
              </a:rPr>
              <a:t>/docs/ClinicalHypnosisFactSheet_508.pdf</a:t>
            </a:r>
            <a:endParaRPr lang="en-US"/>
          </a:p>
          <a:p>
            <a:endParaRPr lang="en-US"/>
          </a:p>
          <a:p>
            <a:r>
              <a:rPr lang="en-US" sz="1800" err="1">
                <a:solidFill>
                  <a:srgbClr val="333333"/>
                </a:solidFill>
                <a:latin typeface="HelveticaNeue"/>
              </a:rPr>
              <a:t>Abramowitz</a:t>
            </a:r>
            <a:r>
              <a:rPr lang="en-US" sz="1800">
                <a:solidFill>
                  <a:srgbClr val="333333"/>
                </a:solidFill>
                <a:latin typeface="HelveticaNeue"/>
              </a:rPr>
              <a:t>, E. G., &amp; Lichtenberg, P. (2010). A new hypnotic technique for treating combat-related </a:t>
            </a:r>
            <a:r>
              <a:rPr lang="en-US" sz="1800" err="1">
                <a:solidFill>
                  <a:srgbClr val="333333"/>
                </a:solidFill>
                <a:latin typeface="HelveticaNeue"/>
              </a:rPr>
              <a:t>posttraumatic</a:t>
            </a:r>
            <a:r>
              <a:rPr lang="en-US" sz="1800">
                <a:solidFill>
                  <a:srgbClr val="333333"/>
                </a:solidFill>
                <a:latin typeface="HelveticaNeue"/>
              </a:rPr>
              <a:t> stress disorder: A prospective open study.</a:t>
            </a:r>
            <a:r>
              <a:rPr lang="en-US" sz="1800" i="1">
                <a:solidFill>
                  <a:srgbClr val="333333"/>
                </a:solidFill>
                <a:latin typeface="HelveticaNeue-Italic"/>
              </a:rPr>
              <a:t> International Journal of Clinical and Experimental Hypnosis, 58</a:t>
            </a:r>
            <a:r>
              <a:rPr lang="en-US" sz="1800" i="0">
                <a:solidFill>
                  <a:srgbClr val="333333"/>
                </a:solidFill>
                <a:latin typeface="HelveticaNeue"/>
              </a:rPr>
              <a:t>(3), 316-328. </a:t>
            </a:r>
            <a:r>
              <a:rPr lang="en-US" sz="1800" i="0">
                <a:solidFill>
                  <a:srgbClr val="2659AB"/>
                </a:solidFill>
                <a:latin typeface="HelveticaNeue"/>
                <a:hlinkClick r:id="rId4"/>
              </a:rPr>
              <a:t>https://</a:t>
            </a:r>
            <a:r>
              <a:rPr lang="en-US" sz="1800" i="0" err="1">
                <a:solidFill>
                  <a:srgbClr val="2659AB"/>
                </a:solidFill>
                <a:latin typeface="HelveticaNeue"/>
                <a:hlinkClick r:id="rId4"/>
              </a:rPr>
              <a:t>doi.org</a:t>
            </a:r>
            <a:r>
              <a:rPr lang="en-US" sz="1800" i="0">
                <a:solidFill>
                  <a:srgbClr val="2659AB"/>
                </a:solidFill>
                <a:latin typeface="HelveticaNeue"/>
                <a:hlinkClick r:id="rId4"/>
              </a:rPr>
              <a:t>/10.1080/00207141003760926</a:t>
            </a:r>
            <a:endParaRPr lang="en-US"/>
          </a:p>
        </p:txBody>
      </p:sp>
      <p:sp>
        <p:nvSpPr>
          <p:cNvPr id="4" name="Slide Number Placeholder 3"/>
          <p:cNvSpPr>
            <a:spLocks noGrp="1"/>
          </p:cNvSpPr>
          <p:nvPr>
            <p:ph type="sldNum" sz="quarter" idx="5"/>
          </p:nvPr>
        </p:nvSpPr>
        <p:spPr/>
        <p:txBody>
          <a:bodyPr/>
          <a:lstStyle/>
          <a:p>
            <a:fld id="{226BF554-841A-40D4-890C-47C5ACCB4B94}" type="slidenum">
              <a:rPr lang="en-US" smtClean="0"/>
              <a:t>7</a:t>
            </a:fld>
            <a:endParaRPr lang="en-US"/>
          </a:p>
        </p:txBody>
      </p:sp>
    </p:spTree>
    <p:extLst>
      <p:ext uri="{BB962C8B-B14F-4D97-AF65-F5344CB8AC3E}">
        <p14:creationId xmlns:p14="http://schemas.microsoft.com/office/powerpoint/2010/main" val="38951876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Hypnotherapy is utilized at the VA with veterans in person, there is not </a:t>
            </a:r>
            <a:r>
              <a:rPr lang="en-US" err="1">
                <a:cs typeface="Calibri"/>
              </a:rPr>
              <a:t>telehealth</a:t>
            </a:r>
            <a:r>
              <a:rPr lang="en-US">
                <a:cs typeface="Calibri"/>
              </a:rPr>
              <a:t> option for this type of treatment. Sessions typically are scheduled weekly and last up to an hour and a half.</a:t>
            </a:r>
            <a:endParaRPr lang="en-US"/>
          </a:p>
          <a:p>
            <a:r>
              <a:rPr lang="en-US">
                <a:cs typeface="Calibri"/>
              </a:rPr>
              <a:t>It is also important to know that all hypnotherapy sessions are conducted by a trained hypnotherapist. In these sessions, the trained hypnotherapist can assist Veterans in understanding and reframing their triggers as well as using the hypnotic state to access different parts of their brain in order to create additional understanding of the situations, experiences, and behaviors that the Veteran has had. </a:t>
            </a:r>
          </a:p>
          <a:p>
            <a:endParaRPr lang="en-US"/>
          </a:p>
          <a:p>
            <a:r>
              <a:rPr lang="en-US">
                <a:cs typeface="Calibri"/>
              </a:rPr>
              <a:t>U.S. Department of Veteran Affairs. (2018). </a:t>
            </a:r>
            <a:r>
              <a:rPr lang="en-US" i="1">
                <a:cs typeface="Calibri"/>
              </a:rPr>
              <a:t>Whole health: information for veterans</a:t>
            </a:r>
            <a:r>
              <a:rPr lang="en-US">
                <a:cs typeface="Calibri"/>
              </a:rPr>
              <a:t>. Retrieved from</a:t>
            </a:r>
            <a:endParaRPr lang="en-US"/>
          </a:p>
          <a:p>
            <a:r>
              <a:rPr lang="en-US"/>
              <a:t>https://www.va.gov/</a:t>
            </a:r>
            <a:r>
              <a:rPr lang="en-US" err="1"/>
              <a:t>WHOLEHEALTH</a:t>
            </a:r>
            <a:r>
              <a:rPr lang="en-US"/>
              <a:t>/veteran-handouts/docs/Hypnotherapy-508Final-02-18-2019.pdf</a:t>
            </a:r>
            <a:endParaRPr lang="en-US">
              <a:cs typeface="Calibri"/>
            </a:endParaRPr>
          </a:p>
          <a:p>
            <a:endParaRPr lang="en-US"/>
          </a:p>
          <a:p>
            <a:endParaRPr lang="en-US"/>
          </a:p>
        </p:txBody>
      </p:sp>
      <p:sp>
        <p:nvSpPr>
          <p:cNvPr id="4" name="Slide Number Placeholder 3"/>
          <p:cNvSpPr>
            <a:spLocks noGrp="1"/>
          </p:cNvSpPr>
          <p:nvPr>
            <p:ph type="sldNum" sz="quarter" idx="5"/>
          </p:nvPr>
        </p:nvSpPr>
        <p:spPr/>
        <p:txBody>
          <a:bodyPr/>
          <a:lstStyle/>
          <a:p>
            <a:fld id="{226BF554-841A-40D4-890C-47C5ACCB4B94}" type="slidenum">
              <a:rPr lang="en-US" smtClean="0"/>
              <a:t>8</a:t>
            </a:fld>
            <a:endParaRPr lang="en-US"/>
          </a:p>
        </p:txBody>
      </p:sp>
    </p:spTree>
    <p:extLst>
      <p:ext uri="{BB962C8B-B14F-4D97-AF65-F5344CB8AC3E}">
        <p14:creationId xmlns:p14="http://schemas.microsoft.com/office/powerpoint/2010/main" val="15714916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In comparison, guidelines for treatment with substance use disorders, are the same as the treatment guidelines for PTSD. Hypnosis has been used as treatment for individuals who have a substance use disorder. Similarly, a trained hypnotherapist will assist individuals who have a SUD through guided imagery into the hypnotic state. While typically used in individual session, hypnotherapy can be used in group treatment for SUDs and has been found to be successful. </a:t>
            </a:r>
            <a:endParaRPr lang="en-US"/>
          </a:p>
          <a:p>
            <a:endParaRPr lang="en-US"/>
          </a:p>
          <a:p>
            <a:r>
              <a:rPr lang="en-US">
                <a:cs typeface="Calibri"/>
              </a:rPr>
              <a:t>Mayo Clinic. (2022). </a:t>
            </a:r>
            <a:r>
              <a:rPr lang="en-US" i="1">
                <a:cs typeface="Calibri"/>
              </a:rPr>
              <a:t>Hypnosis. </a:t>
            </a:r>
            <a:r>
              <a:rPr lang="en-US">
                <a:cs typeface="Calibri"/>
              </a:rPr>
              <a:t>Retrieved from</a:t>
            </a:r>
            <a:endParaRPr lang="en-US"/>
          </a:p>
          <a:p>
            <a:r>
              <a:rPr lang="en-US"/>
              <a:t>https://www.mayoclinic.org/tests-procedures/hypnosis/about/pac-20394405</a:t>
            </a:r>
            <a:endParaRPr lang="en-US">
              <a:cs typeface="Calibri"/>
            </a:endParaRPr>
          </a:p>
          <a:p>
            <a:endParaRPr lang="en-US"/>
          </a:p>
          <a:p>
            <a:r>
              <a:rPr lang="en-US">
                <a:cs typeface="Calibri" panose="020F0502020204030204"/>
              </a:rPr>
              <a:t>Harris House. (2020). </a:t>
            </a:r>
            <a:r>
              <a:rPr lang="en-US" i="1">
                <a:cs typeface="Calibri" panose="020F0502020204030204"/>
              </a:rPr>
              <a:t>Does hypnosis work in addiction treatment? </a:t>
            </a:r>
            <a:r>
              <a:rPr lang="en-US">
                <a:cs typeface="Calibri" panose="020F0502020204030204"/>
              </a:rPr>
              <a:t>Retrieved from</a:t>
            </a:r>
            <a:endParaRPr lang="en-US"/>
          </a:p>
          <a:p>
            <a:r>
              <a:rPr lang="en-US"/>
              <a:t>https://www.harrishousestl.org/does-hypnosis-work-in-addiction-treatment/</a:t>
            </a:r>
            <a:endParaRPr lang="en-US">
              <a:cs typeface="Calibri"/>
            </a:endParaRPr>
          </a:p>
          <a:p>
            <a:endParaRPr lang="en-US"/>
          </a:p>
          <a:p>
            <a:r>
              <a:rPr lang="en-US" sz="1800">
                <a:solidFill>
                  <a:srgbClr val="212121"/>
                </a:solidFill>
                <a:latin typeface=".SFUI-Regular"/>
              </a:rPr>
              <a:t>Kaminsky, D., </a:t>
            </a:r>
            <a:r>
              <a:rPr lang="en-US" sz="1800" err="1">
                <a:solidFill>
                  <a:srgbClr val="212121"/>
                </a:solidFill>
                <a:latin typeface=".SFUI-Regular"/>
              </a:rPr>
              <a:t>Rosca</a:t>
            </a:r>
            <a:r>
              <a:rPr lang="en-US" sz="1800">
                <a:solidFill>
                  <a:srgbClr val="212121"/>
                </a:solidFill>
                <a:latin typeface=".SFUI-Regular"/>
              </a:rPr>
              <a:t>, P., </a:t>
            </a:r>
            <a:r>
              <a:rPr lang="en-US" sz="1800" err="1">
                <a:solidFill>
                  <a:srgbClr val="212121"/>
                </a:solidFill>
                <a:latin typeface=".SFUI-Regular"/>
              </a:rPr>
              <a:t>Budowski</a:t>
            </a:r>
            <a:r>
              <a:rPr lang="en-US" sz="1800">
                <a:solidFill>
                  <a:srgbClr val="212121"/>
                </a:solidFill>
                <a:latin typeface=".SFUI-Regular"/>
              </a:rPr>
              <a:t>, D., </a:t>
            </a:r>
            <a:r>
              <a:rPr lang="en-US" sz="1800" err="1">
                <a:solidFill>
                  <a:srgbClr val="212121"/>
                </a:solidFill>
                <a:latin typeface=".SFUI-Regular"/>
              </a:rPr>
              <a:t>Korin</a:t>
            </a:r>
            <a:r>
              <a:rPr lang="en-US" sz="1800">
                <a:solidFill>
                  <a:srgbClr val="212121"/>
                </a:solidFill>
                <a:latin typeface=".SFUI-Regular"/>
              </a:rPr>
              <a:t>, Y., &amp; </a:t>
            </a:r>
            <a:r>
              <a:rPr lang="en-US" sz="1800" err="1">
                <a:solidFill>
                  <a:srgbClr val="212121"/>
                </a:solidFill>
                <a:latin typeface=".SFUI-Regular"/>
              </a:rPr>
              <a:t>Yakhnich</a:t>
            </a:r>
            <a:r>
              <a:rPr lang="en-US" sz="1800">
                <a:solidFill>
                  <a:srgbClr val="212121"/>
                </a:solidFill>
                <a:latin typeface=".SFUI-Regular"/>
              </a:rPr>
              <a:t>, L. (2008). </a:t>
            </a:r>
            <a:r>
              <a:rPr lang="en-US" sz="1800" i="1" err="1">
                <a:solidFill>
                  <a:srgbClr val="212121"/>
                </a:solidFill>
                <a:latin typeface=".SFUI-RegularItalic"/>
              </a:rPr>
              <a:t>Harefuah</a:t>
            </a:r>
            <a:r>
              <a:rPr lang="en-US" sz="1800" i="0">
                <a:solidFill>
                  <a:srgbClr val="212121"/>
                </a:solidFill>
                <a:latin typeface=".SFUI-Regular"/>
              </a:rPr>
              <a:t>, </a:t>
            </a:r>
            <a:r>
              <a:rPr lang="en-US" sz="1800" i="1">
                <a:solidFill>
                  <a:srgbClr val="212121"/>
                </a:solidFill>
                <a:latin typeface=".SFUI-RegularItalic"/>
              </a:rPr>
              <a:t>147</a:t>
            </a:r>
            <a:r>
              <a:rPr lang="en-US" sz="1800" i="0">
                <a:solidFill>
                  <a:srgbClr val="212121"/>
                </a:solidFill>
                <a:latin typeface=".SFUI-Regular"/>
              </a:rPr>
              <a:t>(8-9), 679–751</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226BF554-841A-40D4-890C-47C5ACCB4B94}" type="slidenum">
              <a:rPr lang="en-US" smtClean="0"/>
              <a:t>9</a:t>
            </a:fld>
            <a:endParaRPr lang="en-US"/>
          </a:p>
        </p:txBody>
      </p:sp>
    </p:spTree>
    <p:extLst>
      <p:ext uri="{BB962C8B-B14F-4D97-AF65-F5344CB8AC3E}">
        <p14:creationId xmlns:p14="http://schemas.microsoft.com/office/powerpoint/2010/main" val="1284620706"/>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5000"/>
              </a:lnSpc>
              <a:defRPr sz="7200" b="1" cap="none" baseline="0">
                <a:blipFill dpi="0" rotWithShape="1">
                  <a:blip r:embed="rId4"/>
                  <a:srcRect/>
                  <a:tile tx="6350" ty="-127000" sx="65000" sy="64000" flip="none" algn="tl"/>
                </a:blipFill>
              </a:defRPr>
            </a:lvl1pPr>
          </a:lstStyle>
          <a:p>
            <a:r>
              <a:rPr lang="en-US"/>
              <a:t>Click to edit Master title style</a:t>
            </a:r>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83284890-85D2-4D7B-8EF5-15A9C1DB8F42}" type="datetimeFigureOut">
              <a:rPr lang="en-US" smtClean="0"/>
              <a:t>3/29/2022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592733" y="4289334"/>
            <a:ext cx="1193868" cy="640080"/>
          </a:xfrm>
        </p:spPr>
        <p:txBody>
          <a:bodyPr/>
          <a:lstStyle>
            <a:lvl1pPr>
              <a:defRPr sz="2800" b="1"/>
            </a:lvl1pPr>
          </a:lstStyle>
          <a:p>
            <a:fld id="{4FAB73BC-B049-4115-A692-8D63A059BFB8}" type="slidenum">
              <a:rPr lang="en-US" smtClean="0"/>
              <a:pPr/>
              <a:t>‹#›</a:t>
            </a:fld>
            <a:endParaRPr lang="en-US"/>
          </a:p>
        </p:txBody>
      </p:sp>
    </p:spTree>
    <p:extLst>
      <p:ext uri="{BB962C8B-B14F-4D97-AF65-F5344CB8AC3E}">
        <p14:creationId xmlns:p14="http://schemas.microsoft.com/office/powerpoint/2010/main" val="5943526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157CC2-0FC8-4686-B024-99790E0F5162}" type="datetimeFigureOut">
              <a:rPr lang="en-US" smtClean="0"/>
              <a:t>3/29/2022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2757907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764DA5-CD3D-4590-A511-FCD3BC7A793E}" type="datetimeFigureOut">
              <a:rPr lang="en-US" smtClean="0"/>
              <a:t>3/29/2022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320063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F5661D-6934-4B32-B92C-470368BF1EC6}" type="datetimeFigureOut">
              <a:rPr lang="en-US" smtClean="0"/>
              <a:t>3/29/2022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3121640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5000"/>
              </a:lnSpc>
              <a:defRPr sz="7200" b="1"/>
            </a:lvl1pPr>
          </a:lstStyle>
          <a:p>
            <a:r>
              <a:rPr lang="en-US"/>
              <a:t>Click to edit Master title style</a:t>
            </a:r>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fld id="{C6F822A4-8DA6-4447-9B1F-C5DB58435268}" type="datetimeFigureOut">
              <a:rPr lang="en-US" smtClean="0"/>
              <a:t>3/29/2022</a:t>
            </a:fld>
            <a:endParaRPr lang="en-US"/>
          </a:p>
        </p:txBody>
      </p:sp>
      <p:sp>
        <p:nvSpPr>
          <p:cNvPr id="5" name="Footer Placeholder 4"/>
          <p:cNvSpPr>
            <a:spLocks noGrp="1"/>
          </p:cNvSpPr>
          <p:nvPr>
            <p:ph type="ftr" sz="quarter" idx="11"/>
          </p:nvPr>
        </p:nvSpPr>
        <p:spPr>
          <a:xfrm>
            <a:off x="2182708" y="6272784"/>
            <a:ext cx="6327648" cy="365125"/>
          </a:xfrm>
        </p:spPr>
        <p:txBody>
          <a:bodyPr/>
          <a:lstStyle/>
          <a:p>
            <a:endParaRPr lang="en-US"/>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smtClean="0"/>
              <a:pPr/>
              <a:t>‹#›</a:t>
            </a:fld>
            <a:endParaRPr lang="en-US"/>
          </a:p>
        </p:txBody>
      </p:sp>
    </p:spTree>
    <p:extLst>
      <p:ext uri="{BB962C8B-B14F-4D97-AF65-F5344CB8AC3E}">
        <p14:creationId xmlns:p14="http://schemas.microsoft.com/office/powerpoint/2010/main" val="2874503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48D31E-DCDA-41A7-9C67-C4B11B94D21D}" type="datetimeFigureOut">
              <a:rPr lang="en-US" smtClean="0"/>
              <a:t>3/29/2022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5596600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B3762C0-B258-48F1-ADE6-176B4174CCDD}" type="datetimeFigureOut">
              <a:rPr lang="en-US" smtClean="0"/>
              <a:t>3/29/2022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951019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77919A6-33EB-49BD-A62F-1FA56B9F9712}" type="datetimeFigureOut">
              <a:rPr lang="en-US" smtClean="0"/>
              <a:t>3/29/2022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3146792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smtClean="0"/>
              <a:t>3/29/2022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30811334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A16AA21-1863-4931-97CB-99D0A168701B}" type="datetimeFigureOut">
              <a:rPr lang="en-US" smtClean="0"/>
              <a:t>3/29/2022</a:t>
            </a:fld>
            <a:endParaRPr lang="en-US"/>
          </a:p>
        </p:txBody>
      </p:sp>
      <p:sp>
        <p:nvSpPr>
          <p:cNvPr id="6" name="Footer Placeholder 5"/>
          <p:cNvSpPr>
            <a:spLocks noGrp="1"/>
          </p:cNvSpPr>
          <p:nvPr>
            <p:ph type="ftr" sz="quarter" idx="11"/>
          </p:nvPr>
        </p:nvSpPr>
        <p:spPr/>
        <p:txBody>
          <a:bodyPr/>
          <a:lstStyle/>
          <a:p>
            <a:endParaRPr lang="en-US"/>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24315996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772C379-9A7C-4C87-A116-CBE9F58B04C5}" type="datetimeFigureOut">
              <a:rPr lang="en-US" smtClean="0"/>
              <a:t>3/29/2022</a:t>
            </a:fld>
            <a:endParaRPr lang="en-US"/>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10019487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8664C608-40B1-4030-A28D-5B74BC98ADCE}" type="datetimeFigureOut">
              <a:rPr lang="en-US" smtClean="0"/>
              <a:t>3/29/2022</a:t>
            </a:fld>
            <a:endParaRPr lang="en-US"/>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n-lt"/>
              </a:defRPr>
            </a:lvl1pPr>
          </a:lstStyle>
          <a:p>
            <a:fld id="{4FAB73BC-B049-4115-A692-8D63A059BFB8}" type="slidenum">
              <a:rPr lang="en-US" smtClean="0"/>
              <a:pPr/>
              <a:t>‹#›</a:t>
            </a:fld>
            <a:endParaRPr lang="en-US"/>
          </a:p>
        </p:txBody>
      </p:sp>
    </p:spTree>
    <p:extLst>
      <p:ext uri="{BB962C8B-B14F-4D97-AF65-F5344CB8AC3E}">
        <p14:creationId xmlns:p14="http://schemas.microsoft.com/office/powerpoint/2010/main" val="4000355553"/>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hf sldNum="0" hdr="0" ftr="0" dt="0"/>
  <p:txStyles>
    <p:titleStyle>
      <a:lvl1pPr algn="l" defTabSz="914400" rtl="0" eaLnBrk="1" latinLnBrk="0" hangingPunct="1">
        <a:lnSpc>
          <a:spcPct val="90000"/>
        </a:lnSpc>
        <a:spcBef>
          <a:spcPct val="0"/>
        </a:spcBef>
        <a:buNone/>
        <a:defRPr sz="4800" b="1" kern="1200" cap="none"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diagramColors" Target="../diagrams/colors6.xml"/><Relationship Id="rId3" Type="http://schemas.openxmlformats.org/officeDocument/2006/relationships/slideLayout" Target="../slideLayouts/slideLayout6.xml"/><Relationship Id="rId7" Type="http://schemas.openxmlformats.org/officeDocument/2006/relationships/image" Target="../media/image3.png"/><Relationship Id="rId12" Type="http://schemas.openxmlformats.org/officeDocument/2006/relationships/diagramQuickStyle" Target="../diagrams/quickStyle6.xml"/><Relationship Id="rId2" Type="http://schemas.openxmlformats.org/officeDocument/2006/relationships/audio" Target="../media/media10.m4a"/><Relationship Id="rId1" Type="http://schemas.microsoft.com/office/2007/relationships/media" Target="../media/media10.m4a"/><Relationship Id="rId6" Type="http://schemas.microsoft.com/office/2007/relationships/hdphoto" Target="../media/hdphoto1.wdp"/><Relationship Id="rId11" Type="http://schemas.openxmlformats.org/officeDocument/2006/relationships/diagramLayout" Target="../diagrams/layout6.xml"/><Relationship Id="rId5" Type="http://schemas.openxmlformats.org/officeDocument/2006/relationships/image" Target="../media/image2.png"/><Relationship Id="rId15" Type="http://schemas.openxmlformats.org/officeDocument/2006/relationships/image" Target="../media/image5.png"/><Relationship Id="rId10" Type="http://schemas.openxmlformats.org/officeDocument/2006/relationships/diagramData" Target="../diagrams/data6.xml"/><Relationship Id="rId4" Type="http://schemas.openxmlformats.org/officeDocument/2006/relationships/notesSlide" Target="../notesSlides/notesSlide10.xml"/><Relationship Id="rId9" Type="http://schemas.microsoft.com/office/2007/relationships/hdphoto" Target="../media/hdphoto2.wdp"/><Relationship Id="rId14" Type="http://schemas.microsoft.com/office/2007/relationships/diagramDrawing" Target="../diagrams/drawing6.xml"/></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diagramDrawing" Target="../diagrams/drawing7.xml"/><Relationship Id="rId3" Type="http://schemas.openxmlformats.org/officeDocument/2006/relationships/slideLayout" Target="../slideLayouts/slideLayout6.xml"/><Relationship Id="rId7" Type="http://schemas.openxmlformats.org/officeDocument/2006/relationships/image" Target="../media/image4.png"/><Relationship Id="rId12" Type="http://schemas.openxmlformats.org/officeDocument/2006/relationships/diagramColors" Target="../diagrams/colors7.xml"/><Relationship Id="rId2" Type="http://schemas.openxmlformats.org/officeDocument/2006/relationships/audio" Target="../media/media11.m4a"/><Relationship Id="rId1" Type="http://schemas.microsoft.com/office/2007/relationships/media" Target="../media/media11.m4a"/><Relationship Id="rId6" Type="http://schemas.microsoft.com/office/2007/relationships/hdphoto" Target="../media/hdphoto1.wdp"/><Relationship Id="rId11" Type="http://schemas.openxmlformats.org/officeDocument/2006/relationships/diagramQuickStyle" Target="../diagrams/quickStyle7.xml"/><Relationship Id="rId5" Type="http://schemas.openxmlformats.org/officeDocument/2006/relationships/image" Target="../media/image2.png"/><Relationship Id="rId10" Type="http://schemas.openxmlformats.org/officeDocument/2006/relationships/diagramLayout" Target="../diagrams/layout7.xml"/><Relationship Id="rId4" Type="http://schemas.openxmlformats.org/officeDocument/2006/relationships/notesSlide" Target="../notesSlides/notesSlide11.xml"/><Relationship Id="rId9" Type="http://schemas.openxmlformats.org/officeDocument/2006/relationships/diagramData" Target="../diagrams/data7.xml"/><Relationship Id="rId14" Type="http://schemas.openxmlformats.org/officeDocument/2006/relationships/image" Target="../media/image5.png"/></Relationships>
</file>

<file path=ppt/slides/_rels/slide12.xml.rels><?xml version="1.0" encoding="UTF-8" standalone="yes"?>
<Relationships xmlns="http://schemas.openxmlformats.org/package/2006/relationships"><Relationship Id="rId8" Type="http://schemas.openxmlformats.org/officeDocument/2006/relationships/diagramLayout" Target="../diagrams/layout8.xml"/><Relationship Id="rId3" Type="http://schemas.openxmlformats.org/officeDocument/2006/relationships/slideLayout" Target="../slideLayouts/slideLayout2.xml"/><Relationship Id="rId7" Type="http://schemas.openxmlformats.org/officeDocument/2006/relationships/diagramData" Target="../diagrams/data8.xml"/><Relationship Id="rId12" Type="http://schemas.openxmlformats.org/officeDocument/2006/relationships/image" Target="../media/image5.png"/><Relationship Id="rId2" Type="http://schemas.openxmlformats.org/officeDocument/2006/relationships/audio" Target="../media/media12.m4a"/><Relationship Id="rId1" Type="http://schemas.microsoft.com/office/2007/relationships/media" Target="../media/media12.m4a"/><Relationship Id="rId6" Type="http://schemas.microsoft.com/office/2007/relationships/hdphoto" Target="../media/hdphoto2.wdp"/><Relationship Id="rId11" Type="http://schemas.microsoft.com/office/2007/relationships/diagramDrawing" Target="../diagrams/drawing8.xml"/><Relationship Id="rId5" Type="http://schemas.openxmlformats.org/officeDocument/2006/relationships/image" Target="../media/image4.png"/><Relationship Id="rId10" Type="http://schemas.openxmlformats.org/officeDocument/2006/relationships/diagramColors" Target="../diagrams/colors8.xml"/><Relationship Id="rId4" Type="http://schemas.openxmlformats.org/officeDocument/2006/relationships/notesSlide" Target="../notesSlides/notesSlide12.xml"/><Relationship Id="rId9" Type="http://schemas.openxmlformats.org/officeDocument/2006/relationships/diagramQuickStyle" Target="../diagrams/quickStyle8.xml"/></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3.m4a"/><Relationship Id="rId1" Type="http://schemas.microsoft.com/office/2007/relationships/media" Target="../media/media13.m4a"/><Relationship Id="rId6" Type="http://schemas.microsoft.com/office/2007/relationships/hdphoto" Target="../media/hdphoto3.wdp"/><Relationship Id="rId5" Type="http://schemas.openxmlformats.org/officeDocument/2006/relationships/image" Target="../media/image9.png"/><Relationship Id="rId4" Type="http://schemas.openxmlformats.org/officeDocument/2006/relationships/notesSlide" Target="../notesSlides/notesSlide13.xml"/><Relationship Id="rId9" Type="http://schemas.openxmlformats.org/officeDocument/2006/relationships/image" Target="../media/image5.png"/></Relationships>
</file>

<file path=ppt/slides/_rels/slide14.xml.rels><?xml version="1.0" encoding="UTF-8" standalone="yes"?>
<Relationships xmlns="http://schemas.openxmlformats.org/package/2006/relationships"><Relationship Id="rId8" Type="http://schemas.openxmlformats.org/officeDocument/2006/relationships/diagramLayout" Target="../diagrams/layout9.xml"/><Relationship Id="rId3" Type="http://schemas.openxmlformats.org/officeDocument/2006/relationships/slideLayout" Target="../slideLayouts/slideLayout2.xml"/><Relationship Id="rId7" Type="http://schemas.openxmlformats.org/officeDocument/2006/relationships/diagramData" Target="../diagrams/data9.xml"/><Relationship Id="rId12" Type="http://schemas.openxmlformats.org/officeDocument/2006/relationships/image" Target="../media/image5.png"/><Relationship Id="rId2" Type="http://schemas.openxmlformats.org/officeDocument/2006/relationships/audio" Target="../media/media14.m4a"/><Relationship Id="rId1" Type="http://schemas.microsoft.com/office/2007/relationships/media" Target="../media/media14.m4a"/><Relationship Id="rId6" Type="http://schemas.microsoft.com/office/2007/relationships/hdphoto" Target="../media/hdphoto2.wdp"/><Relationship Id="rId11" Type="http://schemas.microsoft.com/office/2007/relationships/diagramDrawing" Target="../diagrams/drawing9.xml"/><Relationship Id="rId5" Type="http://schemas.openxmlformats.org/officeDocument/2006/relationships/image" Target="../media/image4.png"/><Relationship Id="rId10" Type="http://schemas.openxmlformats.org/officeDocument/2006/relationships/diagramColors" Target="../diagrams/colors9.xml"/><Relationship Id="rId4" Type="http://schemas.openxmlformats.org/officeDocument/2006/relationships/notesSlide" Target="../notesSlides/notesSlide14.xml"/><Relationship Id="rId9" Type="http://schemas.openxmlformats.org/officeDocument/2006/relationships/diagramQuickStyle" Target="../diagrams/quickStyle9.xml"/></Relationships>
</file>

<file path=ppt/slides/_rels/slide1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5.m4a"/><Relationship Id="rId1" Type="http://schemas.microsoft.com/office/2007/relationships/media" Target="../media/media15.m4a"/><Relationship Id="rId6" Type="http://schemas.microsoft.com/office/2007/relationships/hdphoto" Target="../media/hdphoto2.wdp"/><Relationship Id="rId5" Type="http://schemas.openxmlformats.org/officeDocument/2006/relationships/image" Target="../media/image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diagramLayout" Target="../diagrams/layout10.xml"/><Relationship Id="rId3" Type="http://schemas.openxmlformats.org/officeDocument/2006/relationships/slideLayout" Target="../slideLayouts/slideLayout2.xml"/><Relationship Id="rId7" Type="http://schemas.openxmlformats.org/officeDocument/2006/relationships/diagramData" Target="../diagrams/data10.xml"/><Relationship Id="rId12" Type="http://schemas.openxmlformats.org/officeDocument/2006/relationships/image" Target="../media/image10.png"/><Relationship Id="rId2" Type="http://schemas.openxmlformats.org/officeDocument/2006/relationships/audio" Target="../media/media16.m4a"/><Relationship Id="rId1" Type="http://schemas.microsoft.com/office/2007/relationships/media" Target="../media/media16.m4a"/><Relationship Id="rId6" Type="http://schemas.microsoft.com/office/2007/relationships/hdphoto" Target="../media/hdphoto2.wdp"/><Relationship Id="rId11" Type="http://schemas.microsoft.com/office/2007/relationships/diagramDrawing" Target="../diagrams/drawing10.xml"/><Relationship Id="rId5" Type="http://schemas.openxmlformats.org/officeDocument/2006/relationships/image" Target="../media/image4.png"/><Relationship Id="rId10" Type="http://schemas.openxmlformats.org/officeDocument/2006/relationships/diagramColors" Target="../diagrams/colors10.xml"/><Relationship Id="rId4" Type="http://schemas.openxmlformats.org/officeDocument/2006/relationships/notesSlide" Target="../notesSlides/notesSlide16.xml"/><Relationship Id="rId9" Type="http://schemas.openxmlformats.org/officeDocument/2006/relationships/diagramQuickStyle" Target="../diagrams/quickStyle10.xml"/></Relationships>
</file>

<file path=ppt/slides/_rels/slide17.xml.rels><?xml version="1.0" encoding="UTF-8" standalone="yes"?>
<Relationships xmlns="http://schemas.openxmlformats.org/package/2006/relationships"><Relationship Id="rId8" Type="http://schemas.openxmlformats.org/officeDocument/2006/relationships/diagramLayout" Target="../diagrams/layout11.xml"/><Relationship Id="rId3" Type="http://schemas.openxmlformats.org/officeDocument/2006/relationships/slideLayout" Target="../slideLayouts/slideLayout2.xml"/><Relationship Id="rId7" Type="http://schemas.openxmlformats.org/officeDocument/2006/relationships/diagramData" Target="../diagrams/data11.xml"/><Relationship Id="rId12" Type="http://schemas.openxmlformats.org/officeDocument/2006/relationships/image" Target="../media/image10.png"/><Relationship Id="rId2" Type="http://schemas.openxmlformats.org/officeDocument/2006/relationships/audio" Target="../media/media17.m4a"/><Relationship Id="rId1" Type="http://schemas.microsoft.com/office/2007/relationships/media" Target="../media/media17.m4a"/><Relationship Id="rId6" Type="http://schemas.microsoft.com/office/2007/relationships/hdphoto" Target="../media/hdphoto2.wdp"/><Relationship Id="rId11" Type="http://schemas.microsoft.com/office/2007/relationships/diagramDrawing" Target="../diagrams/drawing11.xml"/><Relationship Id="rId5" Type="http://schemas.openxmlformats.org/officeDocument/2006/relationships/image" Target="../media/image4.png"/><Relationship Id="rId10" Type="http://schemas.openxmlformats.org/officeDocument/2006/relationships/diagramColors" Target="../diagrams/colors11.xml"/><Relationship Id="rId4" Type="http://schemas.openxmlformats.org/officeDocument/2006/relationships/notesSlide" Target="../notesSlides/notesSlide17.xml"/><Relationship Id="rId9" Type="http://schemas.openxmlformats.org/officeDocument/2006/relationships/diagramQuickStyle" Target="../diagrams/quickStyle11.xml"/></Relationships>
</file>

<file path=ppt/slides/_rels/slide18.xml.rels><?xml version="1.0" encoding="UTF-8" standalone="yes"?>
<Relationships xmlns="http://schemas.openxmlformats.org/package/2006/relationships"><Relationship Id="rId8" Type="http://schemas.openxmlformats.org/officeDocument/2006/relationships/diagramLayout" Target="../diagrams/layout12.xml"/><Relationship Id="rId3" Type="http://schemas.openxmlformats.org/officeDocument/2006/relationships/slideLayout" Target="../slideLayouts/slideLayout2.xml"/><Relationship Id="rId7" Type="http://schemas.openxmlformats.org/officeDocument/2006/relationships/diagramData" Target="../diagrams/data12.xml"/><Relationship Id="rId12" Type="http://schemas.openxmlformats.org/officeDocument/2006/relationships/image" Target="../media/image10.png"/><Relationship Id="rId2" Type="http://schemas.openxmlformats.org/officeDocument/2006/relationships/audio" Target="../media/media18.m4a"/><Relationship Id="rId1" Type="http://schemas.microsoft.com/office/2007/relationships/media" Target="../media/media18.m4a"/><Relationship Id="rId6" Type="http://schemas.microsoft.com/office/2007/relationships/hdphoto" Target="../media/hdphoto2.wdp"/><Relationship Id="rId11" Type="http://schemas.microsoft.com/office/2007/relationships/diagramDrawing" Target="../diagrams/drawing12.xml"/><Relationship Id="rId5" Type="http://schemas.openxmlformats.org/officeDocument/2006/relationships/image" Target="../media/image4.png"/><Relationship Id="rId10" Type="http://schemas.openxmlformats.org/officeDocument/2006/relationships/diagramColors" Target="../diagrams/colors12.xml"/><Relationship Id="rId4" Type="http://schemas.openxmlformats.org/officeDocument/2006/relationships/notesSlide" Target="../notesSlides/notesSlide18.xml"/><Relationship Id="rId9" Type="http://schemas.openxmlformats.org/officeDocument/2006/relationships/diagramQuickStyle" Target="../diagrams/quickStyle1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5.png"/><Relationship Id="rId5" Type="http://schemas.openxmlformats.org/officeDocument/2006/relationships/hyperlink" Target="https://www.va.gov/WHOLEHEALTH/docs/ClinicalHypnosisFactSheet_508.pdf" TargetMode="External"/><Relationship Id="rId4" Type="http://schemas.openxmlformats.org/officeDocument/2006/relationships/hyperlink" Target="https://www.va.gov/WHOLEHEALTH/veteran-handouts/docs/Hypnotherapy-508Final-02-18-2019.pdf" TargetMode="External"/></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5.png"/><Relationship Id="rId4" Type="http://schemas.openxmlformats.org/officeDocument/2006/relationships/notesSlide" Target="../notesSlides/notesSlide2.xml"/><Relationship Id="rId9" Type="http://schemas.microsoft.com/office/2007/relationships/diagramDrawing" Target="../diagrams/drawing1.xml"/></Relationships>
</file>

<file path=ppt/slides/_rels/slide20.xml.rels><?xml version="1.0" encoding="UTF-8" standalone="yes"?>
<Relationships xmlns="http://schemas.openxmlformats.org/package/2006/relationships"><Relationship Id="rId8" Type="http://schemas.openxmlformats.org/officeDocument/2006/relationships/hyperlink" Target="https://www.harrishousestl.org/does-hypnosis-work-in-addiction-treatment/" TargetMode="External"/><Relationship Id="rId3" Type="http://schemas.openxmlformats.org/officeDocument/2006/relationships/image" Target="../media/image4.png"/><Relationship Id="rId7" Type="http://schemas.openxmlformats.org/officeDocument/2006/relationships/hyperlink" Target="https://www.ptsd.va.gov/professional/treat/essentials/history_ptsd.asp"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www.psychiatry.org/patients-families/ptsd/what-is-ptsd#:~:text=PTSD%20affects%20approximately%203.5%20percent,as%20men%20to%20have%20PTSD" TargetMode="External"/><Relationship Id="rId5" Type="http://schemas.openxmlformats.org/officeDocument/2006/relationships/hyperlink" Target="https://doi.org/10.1080/00207141003760926" TargetMode="External"/><Relationship Id="rId4" Type="http://schemas.microsoft.com/office/2007/relationships/hdphoto" Target="../media/hdphoto2.wdp"/><Relationship Id="rId9" Type="http://schemas.openxmlformats.org/officeDocument/2006/relationships/image" Target="../media/image2.png"/></Relationships>
</file>

<file path=ppt/slides/_rels/slide21.xml.rels><?xml version="1.0" encoding="UTF-8" standalone="yes"?>
<Relationships xmlns="http://schemas.openxmlformats.org/package/2006/relationships"><Relationship Id="rId8" Type="http://schemas.openxmlformats.org/officeDocument/2006/relationships/hyperlink" Target="https://www.ptsd.va.gov/professional/treat/cooccurring/tx_sud_va.asp" TargetMode="External"/><Relationship Id="rId3" Type="http://schemas.microsoft.com/office/2007/relationships/hdphoto" Target="../media/hdphoto2.wdp"/><Relationship Id="rId7" Type="http://schemas.openxmlformats.org/officeDocument/2006/relationships/hyperlink" Target="https://www.va.gov/WHOLEHEALTH/veteran-handouts/docs/Hypnotherapy-508Final-02-18-2019.pdf" TargetMode="Externa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hyperlink" Target="https://www.va.gov/WHOLEHEALTH/docs/ClinicalHypnosisFactSheet_508.pdf" TargetMode="External"/><Relationship Id="rId5" Type="http://schemas.openxmlformats.org/officeDocument/2006/relationships/hyperlink" Target="https://www.mayoclinic.org/tests-procedures/hypnosis/about/pac-20394405" TargetMode="External"/><Relationship Id="rId10" Type="http://schemas.openxmlformats.org/officeDocument/2006/relationships/image" Target="../media/image2.png"/><Relationship Id="rId4" Type="http://schemas.openxmlformats.org/officeDocument/2006/relationships/hyperlink" Target="https://doi.org/10.1016/j.amepre.2017.09.008" TargetMode="External"/><Relationship Id="rId9" Type="http://schemas.openxmlformats.org/officeDocument/2006/relationships/hyperlink" Target="https://www.va.gov/WHOLEHEALTHLIBRARY/tools/substance-use-disorder-treatment-complementary-approaches.asp"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4.xml"/><Relationship Id="rId7" Type="http://schemas.openxmlformats.org/officeDocument/2006/relationships/image" Target="../media/image8.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slideLayout" Target="../slideLayouts/slideLayout2.xml"/><Relationship Id="rId7" Type="http://schemas.openxmlformats.org/officeDocument/2006/relationships/diagramData" Target="../diagrams/data2.xml"/><Relationship Id="rId12" Type="http://schemas.openxmlformats.org/officeDocument/2006/relationships/image" Target="../media/image5.png"/><Relationship Id="rId2" Type="http://schemas.openxmlformats.org/officeDocument/2006/relationships/audio" Target="../media/media4.mp3"/><Relationship Id="rId1" Type="http://schemas.microsoft.com/office/2007/relationships/media" Target="../media/media4.mp3"/><Relationship Id="rId6" Type="http://schemas.microsoft.com/office/2007/relationships/hdphoto" Target="../media/hdphoto2.wdp"/><Relationship Id="rId11" Type="http://schemas.microsoft.com/office/2007/relationships/diagramDrawing" Target="../diagrams/drawing2.xml"/><Relationship Id="rId5" Type="http://schemas.openxmlformats.org/officeDocument/2006/relationships/image" Target="../media/image4.png"/><Relationship Id="rId10" Type="http://schemas.openxmlformats.org/officeDocument/2006/relationships/diagramColors" Target="../diagrams/colors2.xml"/><Relationship Id="rId4" Type="http://schemas.openxmlformats.org/officeDocument/2006/relationships/notesSlide" Target="../notesSlides/notesSlide4.xml"/><Relationship Id="rId9"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2.xml"/><Relationship Id="rId7" Type="http://schemas.openxmlformats.org/officeDocument/2006/relationships/diagramQuickStyle" Target="../diagrams/quickStyle3.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5.png"/><Relationship Id="rId4" Type="http://schemas.openxmlformats.org/officeDocument/2006/relationships/notesSlide" Target="../notesSlides/notesSlide5.xml"/><Relationship Id="rId9" Type="http://schemas.microsoft.com/office/2007/relationships/diagramDrawing" Target="../diagrams/drawing3.xml"/></Relationships>
</file>

<file path=ppt/slides/_rels/slide6.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slideLayout" Target="../slideLayouts/slideLayout2.xml"/><Relationship Id="rId7" Type="http://schemas.openxmlformats.org/officeDocument/2006/relationships/diagramData" Target="../diagrams/data4.xml"/><Relationship Id="rId12" Type="http://schemas.openxmlformats.org/officeDocument/2006/relationships/image" Target="../media/image5.png"/><Relationship Id="rId2" Type="http://schemas.openxmlformats.org/officeDocument/2006/relationships/audio" Target="../media/media6.mp3"/><Relationship Id="rId1" Type="http://schemas.microsoft.com/office/2007/relationships/media" Target="../media/media6.mp3"/><Relationship Id="rId6" Type="http://schemas.microsoft.com/office/2007/relationships/hdphoto" Target="../media/hdphoto2.wdp"/><Relationship Id="rId11" Type="http://schemas.microsoft.com/office/2007/relationships/diagramDrawing" Target="../diagrams/drawing4.xml"/><Relationship Id="rId5" Type="http://schemas.openxmlformats.org/officeDocument/2006/relationships/image" Target="../media/image4.png"/><Relationship Id="rId10" Type="http://schemas.openxmlformats.org/officeDocument/2006/relationships/diagramColors" Target="../diagrams/colors4.xml"/><Relationship Id="rId4" Type="http://schemas.openxmlformats.org/officeDocument/2006/relationships/notesSlide" Target="../notesSlides/notesSlide6.xml"/><Relationship Id="rId9" Type="http://schemas.openxmlformats.org/officeDocument/2006/relationships/diagramQuickStyle" Target="../diagrams/quickStyle4.xml"/></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6.xml"/><Relationship Id="rId7" Type="http://schemas.openxmlformats.org/officeDocument/2006/relationships/image" Target="../media/image9.png"/><Relationship Id="rId2" Type="http://schemas.openxmlformats.org/officeDocument/2006/relationships/audio" Target="../media/media7.m4a"/><Relationship Id="rId1" Type="http://schemas.microsoft.com/office/2007/relationships/media" Target="../media/media7.m4a"/><Relationship Id="rId6" Type="http://schemas.microsoft.com/office/2007/relationships/hdphoto" Target="../media/hdphoto1.wdp"/><Relationship Id="rId11" Type="http://schemas.openxmlformats.org/officeDocument/2006/relationships/image" Target="../media/image5.png"/><Relationship Id="rId5" Type="http://schemas.openxmlformats.org/officeDocument/2006/relationships/image" Target="../media/image2.png"/><Relationship Id="rId10" Type="http://schemas.microsoft.com/office/2007/relationships/hdphoto" Target="../media/hdphoto2.wdp"/><Relationship Id="rId4" Type="http://schemas.openxmlformats.org/officeDocument/2006/relationships/notesSlide" Target="../notesSlides/notesSlide7.xml"/><Relationship Id="rId9"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slideLayout" Target="../slideLayouts/slideLayout6.xml"/><Relationship Id="rId7" Type="http://schemas.openxmlformats.org/officeDocument/2006/relationships/diagramQuickStyle" Target="../diagrams/quickStyle5.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image" Target="../media/image5.png"/><Relationship Id="rId4" Type="http://schemas.openxmlformats.org/officeDocument/2006/relationships/notesSlide" Target="../notesSlides/notesSlide8.xml"/><Relationship Id="rId9" Type="http://schemas.microsoft.com/office/2007/relationships/diagramDrawing" Target="../diagrams/drawing5.xml"/></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6.xml"/><Relationship Id="rId7" Type="http://schemas.openxmlformats.org/officeDocument/2006/relationships/image" Target="../media/image9.png"/><Relationship Id="rId2" Type="http://schemas.openxmlformats.org/officeDocument/2006/relationships/audio" Target="../media/media9.m4a"/><Relationship Id="rId1" Type="http://schemas.microsoft.com/office/2007/relationships/media" Target="../media/media9.m4a"/><Relationship Id="rId6" Type="http://schemas.microsoft.com/office/2007/relationships/hdphoto" Target="../media/hdphoto1.wdp"/><Relationship Id="rId11" Type="http://schemas.openxmlformats.org/officeDocument/2006/relationships/image" Target="../media/image5.png"/><Relationship Id="rId5" Type="http://schemas.openxmlformats.org/officeDocument/2006/relationships/image" Target="../media/image2.png"/><Relationship Id="rId10" Type="http://schemas.microsoft.com/office/2007/relationships/hdphoto" Target="../media/hdphoto2.wdp"/><Relationship Id="rId4" Type="http://schemas.openxmlformats.org/officeDocument/2006/relationships/notesSlide" Target="../notesSlides/notesSlide9.xml"/><Relationship Id="rId9"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0">
            <a:extLst>
              <a:ext uri="{FF2B5EF4-FFF2-40B4-BE49-F238E27FC236}">
                <a16:creationId xmlns:a16="http://schemas.microsoft.com/office/drawing/2014/main" id="{4BC66A0E-E5D5-4E7D-9B93-33945A88C2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7" name="Rectangle 32">
            <a:extLst>
              <a:ext uri="{FF2B5EF4-FFF2-40B4-BE49-F238E27FC236}">
                <a16:creationId xmlns:a16="http://schemas.microsoft.com/office/drawing/2014/main" id="{5F90B9E6-5D91-4146-881E-1C680D9C75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5200" y="0"/>
            <a:ext cx="10272776" cy="48085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AF2B1E5C-5F00-4187-B986-49B9F1927A3F}"/>
              </a:ext>
            </a:extLst>
          </p:cNvPr>
          <p:cNvSpPr>
            <a:spLocks noGrp="1"/>
          </p:cNvSpPr>
          <p:nvPr>
            <p:ph type="ctrTitle"/>
          </p:nvPr>
        </p:nvSpPr>
        <p:spPr>
          <a:xfrm>
            <a:off x="1280144" y="560439"/>
            <a:ext cx="9625247" cy="4028007"/>
          </a:xfrm>
        </p:spPr>
        <p:txBody>
          <a:bodyPr anchor="b">
            <a:normAutofit/>
          </a:bodyPr>
          <a:lstStyle/>
          <a:p>
            <a:r>
              <a:rPr lang="en-US" sz="5000">
                <a:solidFill>
                  <a:schemeClr val="accent1">
                    <a:lumMod val="50000"/>
                  </a:schemeClr>
                </a:solidFill>
                <a:ea typeface="+mj-lt"/>
                <a:cs typeface="+mj-lt"/>
              </a:rPr>
              <a:t>Clinical Hypnosis for the Treatment of Post Traumatic Stress Disorder and Substance Use Disorder for Veterans</a:t>
            </a:r>
            <a:endParaRPr lang="en-US" sz="5000">
              <a:solidFill>
                <a:schemeClr val="accent1">
                  <a:lumMod val="50000"/>
                </a:schemeClr>
              </a:solidFill>
            </a:endParaRPr>
          </a:p>
        </p:txBody>
      </p:sp>
      <p:sp>
        <p:nvSpPr>
          <p:cNvPr id="7" name="Content Placeholder 6">
            <a:extLst>
              <a:ext uri="{FF2B5EF4-FFF2-40B4-BE49-F238E27FC236}">
                <a16:creationId xmlns:a16="http://schemas.microsoft.com/office/drawing/2014/main" id="{2068178A-B2EF-43DC-8A13-E4C53171446D}"/>
              </a:ext>
            </a:extLst>
          </p:cNvPr>
          <p:cNvSpPr>
            <a:spLocks noGrp="1"/>
          </p:cNvSpPr>
          <p:nvPr>
            <p:ph type="subTitle" idx="1"/>
          </p:nvPr>
        </p:nvSpPr>
        <p:spPr>
          <a:xfrm>
            <a:off x="1280144" y="4982844"/>
            <a:ext cx="9738376" cy="1069848"/>
          </a:xfrm>
        </p:spPr>
        <p:txBody>
          <a:bodyPr vert="horz" lIns="91440" tIns="45720" rIns="91440" bIns="45720" rtlCol="0">
            <a:normAutofit/>
          </a:bodyPr>
          <a:lstStyle/>
          <a:p>
            <a:r>
              <a:rPr lang="en-US">
                <a:ea typeface="+mn-lt"/>
                <a:cs typeface="+mn-lt"/>
              </a:rPr>
              <a:t>Natasha Collier, Anne Gladstone, Taylor Grindstaff and Sarah Womble</a:t>
            </a:r>
          </a:p>
          <a:p>
            <a:endParaRPr lang="en-US"/>
          </a:p>
        </p:txBody>
      </p:sp>
      <p:sp>
        <p:nvSpPr>
          <p:cNvPr id="35" name="Rectangle 34">
            <a:extLst>
              <a:ext uri="{FF2B5EF4-FFF2-40B4-BE49-F238E27FC236}">
                <a16:creationId xmlns:a16="http://schemas.microsoft.com/office/drawing/2014/main" id="{A24B8EE7-D55B-4678-8F34-54296AEC75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412" y="4808538"/>
            <a:ext cx="10268712" cy="80683"/>
          </a:xfrm>
          <a:prstGeom prst="rect">
            <a:avLst/>
          </a:prstGeom>
          <a:blipFill dpi="0" rotWithShape="1">
            <a:blip r:embed="rId5">
              <a:alphaModFix amt="8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pic>
        <p:nvPicPr>
          <p:cNvPr id="4" name="Media1">
            <a:hlinkClick r:id="" action="ppaction://media"/>
            <a:extLst>
              <a:ext uri="{FF2B5EF4-FFF2-40B4-BE49-F238E27FC236}">
                <a16:creationId xmlns:a16="http://schemas.microsoft.com/office/drawing/2014/main" id="{73767393-CEB9-4E8F-AB18-FCA68661470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150010" y="5747892"/>
            <a:ext cx="609600" cy="609600"/>
          </a:xfrm>
          <a:prstGeom prst="rect">
            <a:avLst/>
          </a:prstGeom>
        </p:spPr>
      </p:pic>
    </p:spTree>
    <p:extLst>
      <p:ext uri="{BB962C8B-B14F-4D97-AF65-F5344CB8AC3E}">
        <p14:creationId xmlns:p14="http://schemas.microsoft.com/office/powerpoint/2010/main" val="3483277342"/>
      </p:ext>
    </p:extLst>
  </p:cSld>
  <p:clrMapOvr>
    <a:masterClrMapping/>
  </p:clrMapOvr>
  <mc:AlternateContent xmlns:mc="http://schemas.openxmlformats.org/markup-compatibility/2006">
    <mc:Choice xmlns:p14="http://schemas.microsoft.com/office/powerpoint/2010/main" Requires="p14">
      <p:transition spd="slow" p14:dur="2000" advTm="20963"/>
    </mc:Choice>
    <mc:Fallback>
      <p:transition spd="slow" advTm="209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wd">
                                    <p:tmPct val="15000"/>
                                  </p:iterate>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childTnLst>
                                </p:cTn>
                              </p:par>
                              <p:par>
                                <p:cTn id="8" presetID="10" presetClass="entr" presetSubtype="0" fill="hold" grpId="0" nodeType="withEffect">
                                  <p:stCondLst>
                                    <p:cond delay="500"/>
                                  </p:stCondLst>
                                  <p:iterate type="wd">
                                    <p:tmPct val="15000"/>
                                  </p:iterate>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09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9545">
                <p:cTn id="15" fill="hold" display="0">
                  <p:stCondLst>
                    <p:cond delay="indefinite"/>
                  </p:stCondLst>
                  <p:endCondLst>
                    <p:cond evt="onStopAudio" delay="0">
                      <p:tgtEl>
                        <p:sldTgt/>
                      </p:tgtEl>
                    </p:cond>
                  </p:endCondLst>
                </p:cTn>
                <p:tgtEl>
                  <p:spTgt spid="4"/>
                </p:tgtEl>
              </p:cMediaNode>
            </p:audio>
          </p:childTnLst>
        </p:cTn>
      </p:par>
    </p:tnLst>
    <p:bldLst>
      <p:bldP spid="8" grpId="0"/>
      <p:bldP spid="7"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766238F3-962C-47EF-BBD1-CFC421D3B8F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9" name="Oval 12">
              <a:extLst>
                <a:ext uri="{FF2B5EF4-FFF2-40B4-BE49-F238E27FC236}">
                  <a16:creationId xmlns:a16="http://schemas.microsoft.com/office/drawing/2014/main" id="{15043D81-4F99-4570-96A8-0A787D43C2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4" name="Oval 13">
              <a:extLst>
                <a:ext uri="{FF2B5EF4-FFF2-40B4-BE49-F238E27FC236}">
                  <a16:creationId xmlns:a16="http://schemas.microsoft.com/office/drawing/2014/main" id="{B115D4A1-FA42-4067-AACD-B5134F3C71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Title 1">
            <a:extLst>
              <a:ext uri="{FF2B5EF4-FFF2-40B4-BE49-F238E27FC236}">
                <a16:creationId xmlns:a16="http://schemas.microsoft.com/office/drawing/2014/main" id="{AEA064B1-B352-6046-A9D2-DE223FF88530}"/>
              </a:ext>
            </a:extLst>
          </p:cNvPr>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kern="1200" cap="all" baseline="0">
                <a:blipFill>
                  <a:blip r:embed="rId7">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en-US" sz="4800" cap="none"/>
              <a:t>Current guidelines for treatment: SUD (Cont.) </a:t>
            </a:r>
          </a:p>
        </p:txBody>
      </p:sp>
      <p:sp>
        <p:nvSpPr>
          <p:cNvPr id="16" name="Rectangle 15">
            <a:extLst>
              <a:ext uri="{FF2B5EF4-FFF2-40B4-BE49-F238E27FC236}">
                <a16:creationId xmlns:a16="http://schemas.microsoft.com/office/drawing/2014/main" id="{3DFE545D-86C5-4F48-897C-C3AA8FBE3D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6800" y="2013293"/>
            <a:ext cx="10058400" cy="80683"/>
          </a:xfrm>
          <a:prstGeom prst="rect">
            <a:avLst/>
          </a:prstGeom>
          <a:blipFill dpi="0" rotWithShape="1">
            <a:blip r:embed="rId8">
              <a:alphaModFix amt="85000"/>
              <a:lum bright="70000" contrast="-70000"/>
              <a:extLst>
                <a:ext uri="{BEBA8EAE-BF5A-486C-A8C5-ECC9F3942E4B}">
                  <a14:imgProps xmlns:a14="http://schemas.microsoft.com/office/drawing/2010/main">
                    <a14:imgLayer r:embed="rId9">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Content Placeholder 2">
            <a:extLst>
              <a:ext uri="{FF2B5EF4-FFF2-40B4-BE49-F238E27FC236}">
                <a16:creationId xmlns:a16="http://schemas.microsoft.com/office/drawing/2014/main" id="{AB2F6E98-4229-0E03-F426-096142FCC5F1}"/>
              </a:ext>
            </a:extLst>
          </p:cNvPr>
          <p:cNvGraphicFramePr>
            <a:graphicFrameLocks noGrp="1"/>
          </p:cNvGraphicFramePr>
          <p:nvPr>
            <p:ph idx="4294967295"/>
            <p:extLst>
              <p:ext uri="{D42A27DB-BD31-4B8C-83A1-F6EECF244321}">
                <p14:modId xmlns:p14="http://schemas.microsoft.com/office/powerpoint/2010/main" val="329419985"/>
              </p:ext>
            </p:extLst>
          </p:nvPr>
        </p:nvGraphicFramePr>
        <p:xfrm>
          <a:off x="1069975" y="2385390"/>
          <a:ext cx="10058400" cy="3617845"/>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10" name="Audio 3">
            <a:hlinkClick r:id="" action="ppaction://media"/>
            <a:extLst>
              <a:ext uri="{FF2B5EF4-FFF2-40B4-BE49-F238E27FC236}">
                <a16:creationId xmlns:a16="http://schemas.microsoft.com/office/drawing/2014/main" id="{D6E3805F-F57B-4827-A108-3392835A11C6}"/>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055721820"/>
      </p:ext>
    </p:extLst>
  </p:cSld>
  <p:clrMapOvr>
    <a:masterClrMapping/>
  </p:clrMapOvr>
  <mc:AlternateContent xmlns:mc="http://schemas.openxmlformats.org/markup-compatibility/2006">
    <mc:Choice xmlns:p14="http://schemas.microsoft.com/office/powerpoint/2010/main" Requires="p14">
      <p:transition spd="slow" p14:dur="2000" advTm="53738"/>
    </mc:Choice>
    <mc:Fallback>
      <p:transition spd="slow" advTm="537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71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766238F3-962C-47EF-BBD1-CFC421D3B8F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8" name="Oval 11">
              <a:extLst>
                <a:ext uri="{FF2B5EF4-FFF2-40B4-BE49-F238E27FC236}">
                  <a16:creationId xmlns:a16="http://schemas.microsoft.com/office/drawing/2014/main" id="{15043D81-4F99-4570-96A8-0A787D43C2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3" name="Oval 12">
              <a:extLst>
                <a:ext uri="{FF2B5EF4-FFF2-40B4-BE49-F238E27FC236}">
                  <a16:creationId xmlns:a16="http://schemas.microsoft.com/office/drawing/2014/main" id="{B115D4A1-FA42-4067-AACD-B5134F3C71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
        <p:nvSpPr>
          <p:cNvPr id="5" name="Title 4">
            <a:extLst>
              <a:ext uri="{FF2B5EF4-FFF2-40B4-BE49-F238E27FC236}">
                <a16:creationId xmlns:a16="http://schemas.microsoft.com/office/drawing/2014/main" id="{E2827361-B851-8343-9DE6-8BCF35765283}"/>
              </a:ext>
            </a:extLst>
          </p:cNvPr>
          <p:cNvSpPr>
            <a:spLocks noGrp="1"/>
          </p:cNvSpPr>
          <p:nvPr>
            <p:ph type="title"/>
          </p:nvPr>
        </p:nvSpPr>
        <p:spPr>
          <a:xfrm>
            <a:off x="1069848" y="484632"/>
            <a:ext cx="10058400" cy="1609344"/>
          </a:xfrm>
        </p:spPr>
        <p:txBody>
          <a:bodyPr vert="horz" lIns="91440" tIns="45720" rIns="91440" bIns="45720" rtlCol="0" anchor="ctr">
            <a:normAutofit/>
          </a:bodyPr>
          <a:lstStyle/>
          <a:p>
            <a:r>
              <a:rPr lang="en-US"/>
              <a:t>Current guidelines for treatment: co-occurrence </a:t>
            </a:r>
          </a:p>
        </p:txBody>
      </p:sp>
      <p:sp>
        <p:nvSpPr>
          <p:cNvPr id="15" name="Rectangle 14">
            <a:extLst>
              <a:ext uri="{FF2B5EF4-FFF2-40B4-BE49-F238E27FC236}">
                <a16:creationId xmlns:a16="http://schemas.microsoft.com/office/drawing/2014/main" id="{3DFE545D-86C5-4F48-897C-C3AA8FBE3D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6800" y="2013293"/>
            <a:ext cx="10058400" cy="80683"/>
          </a:xfrm>
          <a:prstGeom prst="rect">
            <a:avLst/>
          </a:prstGeom>
          <a:blipFill dpi="0" rotWithShape="1">
            <a:blip r:embed="rId7">
              <a:alphaModFix amt="85000"/>
              <a:lum bright="70000" contrast="-70000"/>
              <a:extLst>
                <a:ext uri="{BEBA8EAE-BF5A-486C-A8C5-ECC9F3942E4B}">
                  <a14:imgProps xmlns:a14="http://schemas.microsoft.com/office/drawing/2010/main">
                    <a14:imgLayer r:embed="rId8">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Content Placeholder 2">
            <a:extLst>
              <a:ext uri="{FF2B5EF4-FFF2-40B4-BE49-F238E27FC236}">
                <a16:creationId xmlns:a16="http://schemas.microsoft.com/office/drawing/2014/main" id="{254171D6-632D-E550-2A65-F2327D136CFA}"/>
              </a:ext>
            </a:extLst>
          </p:cNvPr>
          <p:cNvGraphicFramePr>
            <a:graphicFrameLocks noGrp="1"/>
          </p:cNvGraphicFramePr>
          <p:nvPr>
            <p:ph idx="4294967295"/>
            <p:extLst>
              <p:ext uri="{D42A27DB-BD31-4B8C-83A1-F6EECF244321}">
                <p14:modId xmlns:p14="http://schemas.microsoft.com/office/powerpoint/2010/main" val="1789125634"/>
              </p:ext>
            </p:extLst>
          </p:nvPr>
        </p:nvGraphicFramePr>
        <p:xfrm>
          <a:off x="1069975" y="2385390"/>
          <a:ext cx="10058400" cy="3617845"/>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10" name="Audio 3">
            <a:hlinkClick r:id="" action="ppaction://media"/>
            <a:extLst>
              <a:ext uri="{FF2B5EF4-FFF2-40B4-BE49-F238E27FC236}">
                <a16:creationId xmlns:a16="http://schemas.microsoft.com/office/drawing/2014/main" id="{BD8DB548-7DC5-4BB6-8138-DDAA59A34CA5}"/>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87814367"/>
      </p:ext>
    </p:extLst>
  </p:cSld>
  <p:clrMapOvr>
    <a:masterClrMapping/>
  </p:clrMapOvr>
  <mc:AlternateContent xmlns:mc="http://schemas.openxmlformats.org/markup-compatibility/2006">
    <mc:Choice xmlns:p14="http://schemas.microsoft.com/office/powerpoint/2010/main" Requires="p14">
      <p:transition spd="slow" p14:dur="2000" advTm="68870"/>
    </mc:Choice>
    <mc:Fallback>
      <p:transition spd="slow" advTm="688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85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77584-BA40-499A-9610-EB4FC92C3FF4}"/>
              </a:ext>
            </a:extLst>
          </p:cNvPr>
          <p:cNvSpPr>
            <a:spLocks noGrp="1"/>
          </p:cNvSpPr>
          <p:nvPr>
            <p:ph type="title"/>
          </p:nvPr>
        </p:nvSpPr>
        <p:spPr>
          <a:xfrm>
            <a:off x="1069848" y="484632"/>
            <a:ext cx="10058400" cy="1609344"/>
          </a:xfrm>
        </p:spPr>
        <p:txBody>
          <a:bodyPr>
            <a:normAutofit/>
          </a:bodyPr>
          <a:lstStyle/>
          <a:p>
            <a:r>
              <a:rPr lang="en-US"/>
              <a:t>Hypnotherapy in Integrated Care Benefits</a:t>
            </a:r>
          </a:p>
        </p:txBody>
      </p:sp>
      <p:sp>
        <p:nvSpPr>
          <p:cNvPr id="9" name="Rectangle 8">
            <a:extLst>
              <a:ext uri="{FF2B5EF4-FFF2-40B4-BE49-F238E27FC236}">
                <a16:creationId xmlns:a16="http://schemas.microsoft.com/office/drawing/2014/main" id="{3DFE545D-86C5-4F48-897C-C3AA8FBE3D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6800" y="2013293"/>
            <a:ext cx="10058400" cy="80683"/>
          </a:xfrm>
          <a:prstGeom prst="rect">
            <a:avLst/>
          </a:prstGeom>
          <a:blipFill dpi="0" rotWithShape="1">
            <a:blip r:embed="rId5">
              <a:alphaModFix amt="8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ED09F489-10EC-CBE4-6702-ED8C0B7D408B}"/>
              </a:ext>
            </a:extLst>
          </p:cNvPr>
          <p:cNvGraphicFramePr>
            <a:graphicFrameLocks noGrp="1"/>
          </p:cNvGraphicFramePr>
          <p:nvPr>
            <p:ph idx="1"/>
            <p:extLst>
              <p:ext uri="{D42A27DB-BD31-4B8C-83A1-F6EECF244321}">
                <p14:modId xmlns:p14="http://schemas.microsoft.com/office/powerpoint/2010/main" val="3025209092"/>
              </p:ext>
            </p:extLst>
          </p:nvPr>
        </p:nvGraphicFramePr>
        <p:xfrm>
          <a:off x="1069975" y="2385390"/>
          <a:ext cx="10058400" cy="361784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4" name="Recorded Sound">
            <a:hlinkClick r:id="" action="ppaction://media"/>
            <a:extLst>
              <a:ext uri="{FF2B5EF4-FFF2-40B4-BE49-F238E27FC236}">
                <a16:creationId xmlns:a16="http://schemas.microsoft.com/office/drawing/2014/main" id="{4FDC9E56-2009-4EE7-A1FB-5B4F67FCFC01}"/>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426456" y="6090684"/>
            <a:ext cx="609600" cy="609600"/>
          </a:xfrm>
          <a:prstGeom prst="rect">
            <a:avLst/>
          </a:prstGeom>
        </p:spPr>
      </p:pic>
    </p:spTree>
    <p:extLst>
      <p:ext uri="{BB962C8B-B14F-4D97-AF65-F5344CB8AC3E}">
        <p14:creationId xmlns:p14="http://schemas.microsoft.com/office/powerpoint/2010/main" val="3850173268"/>
      </p:ext>
    </p:extLst>
  </p:cSld>
  <p:clrMapOvr>
    <a:masterClrMapping/>
  </p:clrMapOvr>
  <mc:AlternateContent xmlns:mc="http://schemas.openxmlformats.org/markup-compatibility/2006">
    <mc:Choice xmlns:p14="http://schemas.microsoft.com/office/powerpoint/2010/main" Requires="p14">
      <p:transition spd="slow" p14:dur="2000" advTm="45242"/>
    </mc:Choice>
    <mc:Fallback>
      <p:transition spd="slow" advTm="452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2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118BA95-03E7-41B7-B442-0AF8C0A7FF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048"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0" name="Group 9">
            <a:extLst>
              <a:ext uri="{FF2B5EF4-FFF2-40B4-BE49-F238E27FC236}">
                <a16:creationId xmlns:a16="http://schemas.microsoft.com/office/drawing/2014/main" id="{E799C3D5-7D55-4046-808C-F290F456D6E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61035" y="1679569"/>
            <a:ext cx="3498864" cy="3498858"/>
            <a:chOff x="1061035" y="1679569"/>
            <a:chExt cx="3498864" cy="3498858"/>
          </a:xfrm>
        </p:grpSpPr>
        <p:sp>
          <p:nvSpPr>
            <p:cNvPr id="11" name="Oval 10">
              <a:extLst>
                <a:ext uri="{FF2B5EF4-FFF2-40B4-BE49-F238E27FC236}">
                  <a16:creationId xmlns:a16="http://schemas.microsoft.com/office/drawing/2014/main" id="{059D8741-EAD6-41B1-A882-70D70FC358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61035" y="1679569"/>
              <a:ext cx="3498864" cy="3498858"/>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Rockwell Extra Bold" pitchFamily="18" charset="0"/>
                <a:ea typeface="+mn-ea"/>
                <a:cs typeface="+mn-cs"/>
              </a:endParaRPr>
            </a:p>
          </p:txBody>
        </p:sp>
        <p:sp>
          <p:nvSpPr>
            <p:cNvPr id="12" name="Oval 11">
              <a:extLst>
                <a:ext uri="{FF2B5EF4-FFF2-40B4-BE49-F238E27FC236}">
                  <a16:creationId xmlns:a16="http://schemas.microsoft.com/office/drawing/2014/main" id="{45444F36-3103-4D11-A25F-C054D4606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46134" y="1864667"/>
              <a:ext cx="3128666" cy="312866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2" name="Title 1">
            <a:extLst>
              <a:ext uri="{FF2B5EF4-FFF2-40B4-BE49-F238E27FC236}">
                <a16:creationId xmlns:a16="http://schemas.microsoft.com/office/drawing/2014/main" id="{D294B52D-4AAD-4E6F-9C96-2F398BFB9945}"/>
              </a:ext>
            </a:extLst>
          </p:cNvPr>
          <p:cNvSpPr>
            <a:spLocks noGrp="1"/>
          </p:cNvSpPr>
          <p:nvPr>
            <p:ph type="title"/>
          </p:nvPr>
        </p:nvSpPr>
        <p:spPr>
          <a:xfrm>
            <a:off x="1490145" y="2376862"/>
            <a:ext cx="2640646" cy="2104273"/>
          </a:xfrm>
          <a:noFill/>
        </p:spPr>
        <p:txBody>
          <a:bodyPr>
            <a:noAutofit/>
          </a:bodyPr>
          <a:lstStyle/>
          <a:p>
            <a:pPr algn="ctr"/>
            <a:r>
              <a:rPr lang="en-US" sz="2400">
                <a:solidFill>
                  <a:srgbClr val="FFFFFF"/>
                </a:solidFill>
              </a:rPr>
              <a:t>Hypnotherapy in Integrated Care: </a:t>
            </a:r>
            <a:br>
              <a:rPr lang="en-US" sz="2400">
                <a:solidFill>
                  <a:srgbClr val="FFFFFF"/>
                </a:solidFill>
              </a:rPr>
            </a:br>
            <a:r>
              <a:rPr lang="en-US" sz="2400">
                <a:solidFill>
                  <a:srgbClr val="FFFFFF"/>
                </a:solidFill>
              </a:rPr>
              <a:t>Veteran's Administration</a:t>
            </a:r>
          </a:p>
        </p:txBody>
      </p:sp>
      <p:sp>
        <p:nvSpPr>
          <p:cNvPr id="14" name="Rectangle 13">
            <a:extLst>
              <a:ext uri="{FF2B5EF4-FFF2-40B4-BE49-F238E27FC236}">
                <a16:creationId xmlns:a16="http://schemas.microsoft.com/office/drawing/2014/main" id="{AD9B3EAD-A2B3-42C4-927C-3455E3E69E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02277" y="3388659"/>
            <a:ext cx="3657600" cy="80683"/>
          </a:xfrm>
          <a:prstGeom prst="rect">
            <a:avLst/>
          </a:prstGeom>
          <a:blipFill dpi="0" rotWithShape="1">
            <a:blip r:embed="rId7">
              <a:alphaModFix amt="85000"/>
              <a:lum bright="70000" contrast="-70000"/>
              <a:extLst>
                <a:ext uri="{BEBA8EAE-BF5A-486C-A8C5-ECC9F3942E4B}">
                  <a14:imgProps xmlns:a14="http://schemas.microsoft.com/office/drawing/2010/main">
                    <a14:imgLayer r:embed="rId8">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77F42BBF-E651-439E-BB91-E66C9C27E528}"/>
              </a:ext>
            </a:extLst>
          </p:cNvPr>
          <p:cNvSpPr>
            <a:spLocks noGrp="1"/>
          </p:cNvSpPr>
          <p:nvPr>
            <p:ph idx="1"/>
          </p:nvPr>
        </p:nvSpPr>
        <p:spPr>
          <a:xfrm>
            <a:off x="6081089" y="725394"/>
            <a:ext cx="5142658" cy="5407212"/>
          </a:xfrm>
        </p:spPr>
        <p:txBody>
          <a:bodyPr anchor="ctr">
            <a:normAutofit/>
          </a:bodyPr>
          <a:lstStyle/>
          <a:p>
            <a:r>
              <a:rPr lang="en-US"/>
              <a:t>One survey of the use complementary and integrative health services among veterans found that only 3% of veterans currently received hypnotherapy treatment.</a:t>
            </a:r>
          </a:p>
          <a:p>
            <a:pPr lvl="1"/>
            <a:r>
              <a:rPr lang="en-US" sz="2000"/>
              <a:t>63% of veteran respondents indicated they would be interested in trying or learning more</a:t>
            </a:r>
          </a:p>
          <a:p>
            <a:r>
              <a:rPr lang="en-US"/>
              <a:t>In comparison, 34% were treated with mediation and mindfulness practices</a:t>
            </a:r>
          </a:p>
          <a:p>
            <a:pPr lvl="1"/>
            <a:endParaRPr lang="en-US"/>
          </a:p>
          <a:p>
            <a:pPr marL="274320" lvl="1" indent="0">
              <a:buNone/>
            </a:pPr>
            <a:endParaRPr lang="en-US"/>
          </a:p>
        </p:txBody>
      </p:sp>
      <p:pic>
        <p:nvPicPr>
          <p:cNvPr id="6" name="Recorded Sound">
            <a:hlinkClick r:id="" action="ppaction://media"/>
            <a:extLst>
              <a:ext uri="{FF2B5EF4-FFF2-40B4-BE49-F238E27FC236}">
                <a16:creationId xmlns:a16="http://schemas.microsoft.com/office/drawing/2014/main" id="{523D89D4-F9AD-4D5B-99EE-76E76CADA35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098273" y="5827806"/>
            <a:ext cx="609600" cy="609600"/>
          </a:xfrm>
          <a:prstGeom prst="rect">
            <a:avLst/>
          </a:prstGeom>
        </p:spPr>
      </p:pic>
    </p:spTree>
    <p:extLst>
      <p:ext uri="{BB962C8B-B14F-4D97-AF65-F5344CB8AC3E}">
        <p14:creationId xmlns:p14="http://schemas.microsoft.com/office/powerpoint/2010/main" val="157425584"/>
      </p:ext>
    </p:extLst>
  </p:cSld>
  <p:clrMapOvr>
    <a:masterClrMapping/>
  </p:clrMapOvr>
  <mc:AlternateContent xmlns:mc="http://schemas.openxmlformats.org/markup-compatibility/2006">
    <mc:Choice xmlns:p14="http://schemas.microsoft.com/office/powerpoint/2010/main" Requires="p14">
      <p:transition spd="slow" p14:dur="2000" advTm="6000"/>
    </mc:Choice>
    <mc:Fallback>
      <p:transition spd="slow" advTm="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29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60621-074A-47EE-AD6E-A87B1D728E81}"/>
              </a:ext>
            </a:extLst>
          </p:cNvPr>
          <p:cNvSpPr>
            <a:spLocks noGrp="1"/>
          </p:cNvSpPr>
          <p:nvPr>
            <p:ph type="title"/>
          </p:nvPr>
        </p:nvSpPr>
        <p:spPr>
          <a:xfrm>
            <a:off x="1069848" y="484632"/>
            <a:ext cx="10058400" cy="1609344"/>
          </a:xfrm>
        </p:spPr>
        <p:txBody>
          <a:bodyPr>
            <a:normAutofit/>
          </a:bodyPr>
          <a:lstStyle/>
          <a:p>
            <a:r>
              <a:rPr lang="en-US"/>
              <a:t>Hypnotherapy in Integrated Care Recommendations </a:t>
            </a:r>
          </a:p>
        </p:txBody>
      </p:sp>
      <p:sp>
        <p:nvSpPr>
          <p:cNvPr id="6" name="Rectangle 8">
            <a:extLst>
              <a:ext uri="{FF2B5EF4-FFF2-40B4-BE49-F238E27FC236}">
                <a16:creationId xmlns:a16="http://schemas.microsoft.com/office/drawing/2014/main" id="{3DFE545D-86C5-4F48-897C-C3AA8FBE3D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6800" y="2013293"/>
            <a:ext cx="10058400" cy="80683"/>
          </a:xfrm>
          <a:prstGeom prst="rect">
            <a:avLst/>
          </a:prstGeom>
          <a:blipFill dpi="0" rotWithShape="1">
            <a:blip r:embed="rId5">
              <a:alphaModFix amt="8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Content Placeholder 2">
            <a:extLst>
              <a:ext uri="{FF2B5EF4-FFF2-40B4-BE49-F238E27FC236}">
                <a16:creationId xmlns:a16="http://schemas.microsoft.com/office/drawing/2014/main" id="{1813A501-1B80-0BBD-4A2F-20649CC0A7D0}"/>
              </a:ext>
            </a:extLst>
          </p:cNvPr>
          <p:cNvGraphicFramePr>
            <a:graphicFrameLocks noGrp="1"/>
          </p:cNvGraphicFramePr>
          <p:nvPr>
            <p:ph idx="1"/>
            <p:extLst>
              <p:ext uri="{D42A27DB-BD31-4B8C-83A1-F6EECF244321}">
                <p14:modId xmlns:p14="http://schemas.microsoft.com/office/powerpoint/2010/main" val="614907248"/>
              </p:ext>
            </p:extLst>
          </p:nvPr>
        </p:nvGraphicFramePr>
        <p:xfrm>
          <a:off x="1069975" y="2385390"/>
          <a:ext cx="10058400" cy="361784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8" name="Recorded Sound">
            <a:hlinkClick r:id="" action="ppaction://media"/>
            <a:extLst>
              <a:ext uri="{FF2B5EF4-FFF2-40B4-BE49-F238E27FC236}">
                <a16:creationId xmlns:a16="http://schemas.microsoft.com/office/drawing/2014/main" id="{C193744D-A172-4D06-BA65-50A5C0B4A010}"/>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288233" y="6003235"/>
            <a:ext cx="609600" cy="609600"/>
          </a:xfrm>
          <a:prstGeom prst="rect">
            <a:avLst/>
          </a:prstGeom>
        </p:spPr>
      </p:pic>
    </p:spTree>
    <p:extLst>
      <p:ext uri="{BB962C8B-B14F-4D97-AF65-F5344CB8AC3E}">
        <p14:creationId xmlns:p14="http://schemas.microsoft.com/office/powerpoint/2010/main" val="1307497488"/>
      </p:ext>
    </p:extLst>
  </p:cSld>
  <p:clrMapOvr>
    <a:masterClrMapping/>
  </p:clrMapOvr>
  <mc:AlternateContent xmlns:mc="http://schemas.openxmlformats.org/markup-compatibility/2006">
    <mc:Choice xmlns:p14="http://schemas.microsoft.com/office/powerpoint/2010/main" Requires="p14">
      <p:transition spd="slow" p14:dur="2000" advTm="34723"/>
    </mc:Choice>
    <mc:Fallback>
      <p:transition spd="slow" advTm="347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06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3C4C5769-E723-4A1E-B4F6-F6BB27AE73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4" y="0"/>
            <a:ext cx="12188656" cy="6857999"/>
          </a:xfrm>
          <a:prstGeom prst="rect">
            <a:avLst/>
          </a:prstGeom>
          <a:blipFill dpi="0" rotWithShape="1">
            <a:blip r:embed="rId5">
              <a:alphaModFix amt="4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E878380D-0E99-4278-9939-702074B8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4" y="0"/>
            <a:ext cx="464816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3BD54B-D3CB-4251-BE8B-52A384269345}"/>
              </a:ext>
            </a:extLst>
          </p:cNvPr>
          <p:cNvSpPr>
            <a:spLocks noGrp="1"/>
          </p:cNvSpPr>
          <p:nvPr>
            <p:ph type="title"/>
          </p:nvPr>
        </p:nvSpPr>
        <p:spPr>
          <a:xfrm>
            <a:off x="643466" y="643466"/>
            <a:ext cx="3682727" cy="5571067"/>
          </a:xfrm>
        </p:spPr>
        <p:txBody>
          <a:bodyPr>
            <a:normAutofit/>
          </a:bodyPr>
          <a:lstStyle/>
          <a:p>
            <a:pPr algn="r"/>
            <a:r>
              <a:rPr lang="en-US" sz="3400">
                <a:solidFill>
                  <a:srgbClr val="FFFFFF"/>
                </a:solidFill>
              </a:rPr>
              <a:t>Considerations for the use of Hypnotherapy</a:t>
            </a:r>
          </a:p>
        </p:txBody>
      </p:sp>
      <p:sp>
        <p:nvSpPr>
          <p:cNvPr id="30" name="Oval 29">
            <a:extLst>
              <a:ext uri="{FF2B5EF4-FFF2-40B4-BE49-F238E27FC236}">
                <a16:creationId xmlns:a16="http://schemas.microsoft.com/office/drawing/2014/main" id="{75A92D53-A461-451B-87E6-8746F6FCEF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7">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Rockwell Extra Bold" pitchFamily="18" charset="0"/>
              <a:ea typeface="+mn-ea"/>
              <a:cs typeface="+mn-cs"/>
            </a:endParaRPr>
          </a:p>
        </p:txBody>
      </p:sp>
      <p:sp>
        <p:nvSpPr>
          <p:cNvPr id="3" name="Content Placeholder 2">
            <a:extLst>
              <a:ext uri="{FF2B5EF4-FFF2-40B4-BE49-F238E27FC236}">
                <a16:creationId xmlns:a16="http://schemas.microsoft.com/office/drawing/2014/main" id="{DAF0898F-AB05-4949-9F13-645F1A5C0B88}"/>
              </a:ext>
            </a:extLst>
          </p:cNvPr>
          <p:cNvSpPr>
            <a:spLocks noGrp="1"/>
          </p:cNvSpPr>
          <p:nvPr>
            <p:ph idx="1"/>
          </p:nvPr>
        </p:nvSpPr>
        <p:spPr>
          <a:xfrm>
            <a:off x="4932557" y="643465"/>
            <a:ext cx="6469168" cy="5586215"/>
          </a:xfrm>
        </p:spPr>
        <p:txBody>
          <a:bodyPr vert="horz" lIns="91440" tIns="45720" rIns="91440" bIns="45720" rtlCol="0" anchor="ctr">
            <a:normAutofit/>
          </a:bodyPr>
          <a:lstStyle/>
          <a:p>
            <a:pPr>
              <a:buFont typeface="Arial" panose="020B0604020202020204" pitchFamily="34" charset="0"/>
              <a:buChar char="•"/>
            </a:pPr>
            <a:r>
              <a:rPr lang="en-US"/>
              <a:t>Providers of hypnotherapy must be trained and licensed in their field of practice. Additionally, most agencies require specific and specialized training on hypnotherapy practice before clinicians are able to utilize this intervention.</a:t>
            </a:r>
          </a:p>
          <a:p>
            <a:pPr>
              <a:buFont typeface="Arial" panose="020B0604020202020204" pitchFamily="34" charset="0"/>
              <a:buChar char="•"/>
            </a:pPr>
            <a:r>
              <a:rPr lang="en-US"/>
              <a:t>Hypnotherapy is not used for the treatment of PTSD and SUD, but rather the treatment of stress, anxiety, sleep challenges, or other residual effects of traumatic experiences.</a:t>
            </a:r>
          </a:p>
          <a:p>
            <a:pPr lvl="1">
              <a:spcAft>
                <a:spcPts val="0"/>
              </a:spcAft>
              <a:buFont typeface="Arial" panose="020B0604020202020204" pitchFamily="34" charset="0"/>
              <a:buChar char="•"/>
            </a:pPr>
            <a:r>
              <a:rPr lang="en-US"/>
              <a:t>Therefore, clinicians must take great care and thoughtfulness to avoid particularly traumatic events as this can result in false memories and increase of distress and challenging emotions. </a:t>
            </a:r>
          </a:p>
          <a:p>
            <a:pPr>
              <a:buFont typeface="Arial" panose="020B0604020202020204" pitchFamily="34" charset="0"/>
              <a:buChar char="•"/>
            </a:pPr>
            <a:r>
              <a:rPr lang="en-US"/>
              <a:t>It is key to emphasize to clients that this practice is not to eliminate specific symptoms, but to help clients achieve a place and feeling of calmness.</a:t>
            </a:r>
          </a:p>
        </p:txBody>
      </p:sp>
      <p:sp>
        <p:nvSpPr>
          <p:cNvPr id="32" name="Oval 31">
            <a:extLst>
              <a:ext uri="{FF2B5EF4-FFF2-40B4-BE49-F238E27FC236}">
                <a16:creationId xmlns:a16="http://schemas.microsoft.com/office/drawing/2014/main" id="{F003ABC2-0D2A-42E5-9778-D9E8DBB547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4" name="Audio Recording Mar 22, 2022 at 6:47:24 PM" descr="Audio Recording Mar 22, 2022 at 6:47:24 PM">
            <a:hlinkClick r:id="" action="ppaction://media"/>
            <a:extLst>
              <a:ext uri="{FF2B5EF4-FFF2-40B4-BE49-F238E27FC236}">
                <a16:creationId xmlns:a16="http://schemas.microsoft.com/office/drawing/2014/main" id="{7648677F-1687-9F43-8A41-6F692EEBA7F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3925" y="5823281"/>
            <a:ext cx="812800" cy="812800"/>
          </a:xfrm>
          <a:prstGeom prst="rect">
            <a:avLst/>
          </a:prstGeom>
        </p:spPr>
      </p:pic>
    </p:spTree>
    <p:extLst>
      <p:ext uri="{BB962C8B-B14F-4D97-AF65-F5344CB8AC3E}">
        <p14:creationId xmlns:p14="http://schemas.microsoft.com/office/powerpoint/2010/main" val="219627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8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FECFE-EAFB-47FE-8763-F1F036CE2C8E}"/>
              </a:ext>
            </a:extLst>
          </p:cNvPr>
          <p:cNvSpPr>
            <a:spLocks noGrp="1"/>
          </p:cNvSpPr>
          <p:nvPr>
            <p:ph type="title"/>
          </p:nvPr>
        </p:nvSpPr>
        <p:spPr>
          <a:xfrm>
            <a:off x="1069848" y="484632"/>
            <a:ext cx="10058400" cy="1609344"/>
          </a:xfrm>
        </p:spPr>
        <p:txBody>
          <a:bodyPr>
            <a:normAutofit/>
          </a:bodyPr>
          <a:lstStyle/>
          <a:p>
            <a:r>
              <a:rPr lang="en-US"/>
              <a:t>Further Considerations</a:t>
            </a:r>
          </a:p>
        </p:txBody>
      </p:sp>
      <p:sp>
        <p:nvSpPr>
          <p:cNvPr id="9" name="Rectangle 8">
            <a:extLst>
              <a:ext uri="{FF2B5EF4-FFF2-40B4-BE49-F238E27FC236}">
                <a16:creationId xmlns:a16="http://schemas.microsoft.com/office/drawing/2014/main" id="{3DFE545D-86C5-4F48-897C-C3AA8FBE3D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6800" y="2013293"/>
            <a:ext cx="10058400" cy="80683"/>
          </a:xfrm>
          <a:prstGeom prst="rect">
            <a:avLst/>
          </a:prstGeom>
          <a:blipFill dpi="0" rotWithShape="1">
            <a:blip r:embed="rId5">
              <a:alphaModFix amt="8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Content Placeholder 2">
            <a:extLst>
              <a:ext uri="{FF2B5EF4-FFF2-40B4-BE49-F238E27FC236}">
                <a16:creationId xmlns:a16="http://schemas.microsoft.com/office/drawing/2014/main" id="{D60A2FAA-C44A-0C8C-3651-729E1693EAF8}"/>
              </a:ext>
            </a:extLst>
          </p:cNvPr>
          <p:cNvGraphicFramePr>
            <a:graphicFrameLocks noGrp="1"/>
          </p:cNvGraphicFramePr>
          <p:nvPr>
            <p:ph idx="1"/>
            <p:extLst>
              <p:ext uri="{D42A27DB-BD31-4B8C-83A1-F6EECF244321}">
                <p14:modId xmlns:p14="http://schemas.microsoft.com/office/powerpoint/2010/main" val="387461891"/>
              </p:ext>
            </p:extLst>
          </p:nvPr>
        </p:nvGraphicFramePr>
        <p:xfrm>
          <a:off x="1069975" y="2385390"/>
          <a:ext cx="10058400" cy="361784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3" name="Audio Recording Mar 22, 2022 at 6:51:00 PM" descr="Audio Recording Mar 22, 2022 at 6:51:00 PM">
            <a:hlinkClick r:id="" action="ppaction://media"/>
            <a:extLst>
              <a:ext uri="{FF2B5EF4-FFF2-40B4-BE49-F238E27FC236}">
                <a16:creationId xmlns:a16="http://schemas.microsoft.com/office/drawing/2014/main" id="{0A9FE574-3FC8-3642-A1E5-7BEC5933344C}"/>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128375" y="5600909"/>
            <a:ext cx="812800" cy="812800"/>
          </a:xfrm>
          <a:prstGeom prst="rect">
            <a:avLst/>
          </a:prstGeom>
        </p:spPr>
      </p:pic>
    </p:spTree>
    <p:extLst>
      <p:ext uri="{BB962C8B-B14F-4D97-AF65-F5344CB8AC3E}">
        <p14:creationId xmlns:p14="http://schemas.microsoft.com/office/powerpoint/2010/main" val="1893490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0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BF0AF-D7F8-4C2E-AE7A-987D244FE377}"/>
              </a:ext>
            </a:extLst>
          </p:cNvPr>
          <p:cNvSpPr>
            <a:spLocks noGrp="1"/>
          </p:cNvSpPr>
          <p:nvPr>
            <p:ph type="title"/>
          </p:nvPr>
        </p:nvSpPr>
        <p:spPr>
          <a:xfrm>
            <a:off x="1069848" y="484632"/>
            <a:ext cx="10058400" cy="1609344"/>
          </a:xfrm>
        </p:spPr>
        <p:txBody>
          <a:bodyPr>
            <a:normAutofit/>
          </a:bodyPr>
          <a:lstStyle/>
          <a:p>
            <a:pPr algn="ctr"/>
            <a:r>
              <a:rPr lang="en-US"/>
              <a:t>Potential Risks Associated with Hypnotherapy</a:t>
            </a:r>
          </a:p>
        </p:txBody>
      </p:sp>
      <p:sp>
        <p:nvSpPr>
          <p:cNvPr id="15" name="Rectangle 17">
            <a:extLst>
              <a:ext uri="{FF2B5EF4-FFF2-40B4-BE49-F238E27FC236}">
                <a16:creationId xmlns:a16="http://schemas.microsoft.com/office/drawing/2014/main" id="{3DFE545D-86C5-4F48-897C-C3AA8FBE3D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6800" y="2013293"/>
            <a:ext cx="10058400" cy="80683"/>
          </a:xfrm>
          <a:prstGeom prst="rect">
            <a:avLst/>
          </a:prstGeom>
          <a:blipFill dpi="0" rotWithShape="1">
            <a:blip r:embed="rId5">
              <a:alphaModFix amt="8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D05AD184-49E0-796C-9A05-B170D394BF53}"/>
              </a:ext>
            </a:extLst>
          </p:cNvPr>
          <p:cNvGraphicFramePr>
            <a:graphicFrameLocks noGrp="1"/>
          </p:cNvGraphicFramePr>
          <p:nvPr>
            <p:ph idx="1"/>
            <p:extLst>
              <p:ext uri="{D42A27DB-BD31-4B8C-83A1-F6EECF244321}">
                <p14:modId xmlns:p14="http://schemas.microsoft.com/office/powerpoint/2010/main" val="2979791668"/>
              </p:ext>
            </p:extLst>
          </p:nvPr>
        </p:nvGraphicFramePr>
        <p:xfrm>
          <a:off x="1069975" y="2385390"/>
          <a:ext cx="10058400" cy="361784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3" name="Audio Recording Mar 22, 2022 at 6:53:58 PM" descr="Audio Recording Mar 22, 2022 at 6:53:58 PM">
            <a:hlinkClick r:id="" action="ppaction://media"/>
            <a:extLst>
              <a:ext uri="{FF2B5EF4-FFF2-40B4-BE49-F238E27FC236}">
                <a16:creationId xmlns:a16="http://schemas.microsoft.com/office/drawing/2014/main" id="{41B17158-45C0-B04C-B7DC-99465E5B5798}"/>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125200" y="6025647"/>
            <a:ext cx="812800" cy="812800"/>
          </a:xfrm>
          <a:prstGeom prst="rect">
            <a:avLst/>
          </a:prstGeom>
        </p:spPr>
      </p:pic>
    </p:spTree>
    <p:extLst>
      <p:ext uri="{BB962C8B-B14F-4D97-AF65-F5344CB8AC3E}">
        <p14:creationId xmlns:p14="http://schemas.microsoft.com/office/powerpoint/2010/main" val="916455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2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28422-4343-4026-AE16-24D054F92E4D}"/>
              </a:ext>
            </a:extLst>
          </p:cNvPr>
          <p:cNvSpPr>
            <a:spLocks noGrp="1"/>
          </p:cNvSpPr>
          <p:nvPr>
            <p:ph type="title"/>
          </p:nvPr>
        </p:nvSpPr>
        <p:spPr>
          <a:xfrm>
            <a:off x="1069848" y="484632"/>
            <a:ext cx="10058400" cy="1609344"/>
          </a:xfrm>
        </p:spPr>
        <p:txBody>
          <a:bodyPr>
            <a:normAutofit/>
          </a:bodyPr>
          <a:lstStyle/>
          <a:p>
            <a:r>
              <a:rPr lang="en-US"/>
              <a:t>Considerations for future research</a:t>
            </a:r>
            <a:endParaRPr lang="en-US">
              <a:latin typeface="Rockwell Condensed"/>
            </a:endParaRPr>
          </a:p>
        </p:txBody>
      </p:sp>
      <p:sp>
        <p:nvSpPr>
          <p:cNvPr id="34" name="Rectangle 23">
            <a:extLst>
              <a:ext uri="{FF2B5EF4-FFF2-40B4-BE49-F238E27FC236}">
                <a16:creationId xmlns:a16="http://schemas.microsoft.com/office/drawing/2014/main" id="{3DFE545D-86C5-4F48-897C-C3AA8FBE3D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6800" y="2013293"/>
            <a:ext cx="10058400" cy="80683"/>
          </a:xfrm>
          <a:prstGeom prst="rect">
            <a:avLst/>
          </a:prstGeom>
          <a:blipFill dpi="0" rotWithShape="1">
            <a:blip r:embed="rId5">
              <a:alphaModFix amt="8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 name="Content Placeholder 2">
            <a:extLst>
              <a:ext uri="{FF2B5EF4-FFF2-40B4-BE49-F238E27FC236}">
                <a16:creationId xmlns:a16="http://schemas.microsoft.com/office/drawing/2014/main" id="{B162D07C-B407-F951-F941-CEABA483DE09}"/>
              </a:ext>
            </a:extLst>
          </p:cNvPr>
          <p:cNvGraphicFramePr>
            <a:graphicFrameLocks noGrp="1"/>
          </p:cNvGraphicFramePr>
          <p:nvPr>
            <p:ph idx="1"/>
            <p:extLst>
              <p:ext uri="{D42A27DB-BD31-4B8C-83A1-F6EECF244321}">
                <p14:modId xmlns:p14="http://schemas.microsoft.com/office/powerpoint/2010/main" val="3451806335"/>
              </p:ext>
            </p:extLst>
          </p:nvPr>
        </p:nvGraphicFramePr>
        <p:xfrm>
          <a:off x="1069975" y="2385390"/>
          <a:ext cx="10058400" cy="361784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3" name="Audio Recording Mar 22, 2022 at 6:56:01 PM" descr="Audio Recording Mar 22, 2022 at 6:56:01 PM">
            <a:hlinkClick r:id="" action="ppaction://media"/>
            <a:extLst>
              <a:ext uri="{FF2B5EF4-FFF2-40B4-BE49-F238E27FC236}">
                <a16:creationId xmlns:a16="http://schemas.microsoft.com/office/drawing/2014/main" id="{76349FCC-7A9F-5141-AFC6-DE6996908B80}"/>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0925277" y="5714181"/>
            <a:ext cx="812800" cy="812800"/>
          </a:xfrm>
          <a:prstGeom prst="rect">
            <a:avLst/>
          </a:prstGeom>
        </p:spPr>
      </p:pic>
    </p:spTree>
    <p:extLst>
      <p:ext uri="{BB962C8B-B14F-4D97-AF65-F5344CB8AC3E}">
        <p14:creationId xmlns:p14="http://schemas.microsoft.com/office/powerpoint/2010/main" val="3099278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3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1C30B-BC46-43CA-A995-14131A54E011}"/>
              </a:ext>
            </a:extLst>
          </p:cNvPr>
          <p:cNvSpPr>
            <a:spLocks noGrp="1"/>
          </p:cNvSpPr>
          <p:nvPr>
            <p:ph type="title"/>
          </p:nvPr>
        </p:nvSpPr>
        <p:spPr/>
        <p:txBody>
          <a:bodyPr/>
          <a:lstStyle/>
          <a:p>
            <a:r>
              <a:rPr lang="en-US"/>
              <a:t>Summary </a:t>
            </a:r>
          </a:p>
        </p:txBody>
      </p:sp>
      <p:sp>
        <p:nvSpPr>
          <p:cNvPr id="3" name="Content Placeholder 2">
            <a:extLst>
              <a:ext uri="{FF2B5EF4-FFF2-40B4-BE49-F238E27FC236}">
                <a16:creationId xmlns:a16="http://schemas.microsoft.com/office/drawing/2014/main" id="{58E8B99D-0E22-49D4-88C0-C6C9474C1B05}"/>
              </a:ext>
            </a:extLst>
          </p:cNvPr>
          <p:cNvSpPr>
            <a:spLocks noGrp="1"/>
          </p:cNvSpPr>
          <p:nvPr>
            <p:ph idx="1"/>
          </p:nvPr>
        </p:nvSpPr>
        <p:spPr/>
        <p:txBody>
          <a:bodyPr/>
          <a:lstStyle/>
          <a:p>
            <a:r>
              <a:rPr lang="en-US">
                <a:ea typeface="+mn-lt"/>
                <a:cs typeface="+mn-lt"/>
              </a:rPr>
              <a:t>In conclusion, the use of Hypnotherapy with Veterans could be beneficial in reducing  symptoms from PTSD and SUDs. Thus, in the reduction of these symptoms it can give Veterans the opportunities and tools to be able to manage their symptoms and have meaningful and fulfilling lives. </a:t>
            </a:r>
          </a:p>
          <a:p>
            <a:r>
              <a:rPr lang="en-US">
                <a:ea typeface="+mn-lt"/>
                <a:cs typeface="+mn-lt"/>
              </a:rPr>
              <a:t>More information on the use of hypnotherapy with Veterans can be found at the following links:</a:t>
            </a:r>
          </a:p>
          <a:p>
            <a:r>
              <a:rPr lang="en-US">
                <a:hlinkClick r:id="rId4"/>
              </a:rPr>
              <a:t>https://www.va.gov/</a:t>
            </a:r>
            <a:r>
              <a:rPr lang="en-US" err="1">
                <a:hlinkClick r:id="rId4"/>
              </a:rPr>
              <a:t>WHOLEHEALTH</a:t>
            </a:r>
            <a:r>
              <a:rPr lang="en-US">
                <a:hlinkClick r:id="rId4"/>
              </a:rPr>
              <a:t>/veteran-handouts/docs/Hypnotherapy-508Final-02-18-2019.pdf</a:t>
            </a:r>
            <a:r>
              <a:rPr lang="en-US"/>
              <a:t> </a:t>
            </a:r>
            <a:endParaRPr lang="en-US">
              <a:cs typeface="Calibri"/>
            </a:endParaRPr>
          </a:p>
          <a:p>
            <a:r>
              <a:rPr lang="en-US">
                <a:ea typeface="+mn-lt"/>
                <a:cs typeface="+mn-lt"/>
              </a:rPr>
              <a:t> </a:t>
            </a:r>
            <a:r>
              <a:rPr lang="en-US">
                <a:hlinkClick r:id="rId5"/>
              </a:rPr>
              <a:t>https://www.va.gov/</a:t>
            </a:r>
            <a:r>
              <a:rPr lang="en-US" err="1">
                <a:hlinkClick r:id="rId5"/>
              </a:rPr>
              <a:t>WHOLEHEALTH</a:t>
            </a:r>
            <a:r>
              <a:rPr lang="en-US">
                <a:hlinkClick r:id="rId5"/>
              </a:rPr>
              <a:t>/docs/ClinicalHypnosisFactSheet_508.pdf</a:t>
            </a:r>
            <a:endParaRPr lang="en-US"/>
          </a:p>
          <a:p>
            <a:endParaRPr lang="en-US">
              <a:ea typeface="+mn-lt"/>
              <a:cs typeface="+mn-lt"/>
            </a:endParaRPr>
          </a:p>
          <a:p>
            <a:endParaRPr lang="en-US">
              <a:ea typeface="+mn-lt"/>
              <a:cs typeface="+mn-lt"/>
            </a:endParaRPr>
          </a:p>
        </p:txBody>
      </p:sp>
      <p:pic>
        <p:nvPicPr>
          <p:cNvPr id="5" name="Audio 4">
            <a:hlinkClick r:id="" action="ppaction://media"/>
            <a:extLst>
              <a:ext uri="{FF2B5EF4-FFF2-40B4-BE49-F238E27FC236}">
                <a16:creationId xmlns:a16="http://schemas.microsoft.com/office/drawing/2014/main" id="{E824D6BE-45A8-4763-BFF3-B4B4B489B38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891310961"/>
      </p:ext>
    </p:extLst>
  </p:cSld>
  <p:clrMapOvr>
    <a:masterClrMapping/>
  </p:clrMapOvr>
  <mc:AlternateContent xmlns:mc="http://schemas.openxmlformats.org/markup-compatibility/2006">
    <mc:Choice xmlns:p14="http://schemas.microsoft.com/office/powerpoint/2010/main" Requires="p14">
      <p:transition spd="slow" p14:dur="2000" advTm="28431"/>
    </mc:Choice>
    <mc:Fallback>
      <p:transition spd="slow" advTm="284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59EEE0-D7F6-4F0E-B084-0FA28685B7B3}"/>
              </a:ext>
            </a:extLst>
          </p:cNvPr>
          <p:cNvSpPr txBox="1"/>
          <p:nvPr/>
        </p:nvSpPr>
        <p:spPr>
          <a:xfrm>
            <a:off x="3664424" y="2101756"/>
            <a:ext cx="4483290" cy="646331"/>
          </a:xfrm>
          <a:prstGeom prst="rect">
            <a:avLst/>
          </a:prstGeom>
          <a:noFill/>
        </p:spPr>
        <p:txBody>
          <a:bodyPr wrap="square" rtlCol="0">
            <a:spAutoFit/>
          </a:bodyPr>
          <a:lstStyle/>
          <a:p>
            <a:pPr marL="742950" lvl="1" indent="-285750">
              <a:buFont typeface="Arial" panose="020B0604020202020204" pitchFamily="34" charset="0"/>
              <a:buChar char="•"/>
            </a:pPr>
            <a:endParaRPr lang="en-US"/>
          </a:p>
          <a:p>
            <a:pPr marL="285750" indent="-285750">
              <a:buFont typeface="Arial" panose="020B0604020202020204" pitchFamily="34" charset="0"/>
              <a:buChar char="•"/>
            </a:pPr>
            <a:endParaRPr lang="en-US"/>
          </a:p>
        </p:txBody>
      </p:sp>
      <p:sp>
        <p:nvSpPr>
          <p:cNvPr id="7" name="Title 6">
            <a:extLst>
              <a:ext uri="{FF2B5EF4-FFF2-40B4-BE49-F238E27FC236}">
                <a16:creationId xmlns:a16="http://schemas.microsoft.com/office/drawing/2014/main" id="{79E5C123-941E-4730-919E-18A3D69A1DFD}"/>
              </a:ext>
            </a:extLst>
          </p:cNvPr>
          <p:cNvSpPr>
            <a:spLocks noGrp="1"/>
          </p:cNvSpPr>
          <p:nvPr>
            <p:ph type="title"/>
          </p:nvPr>
        </p:nvSpPr>
        <p:spPr/>
        <p:txBody>
          <a:bodyPr/>
          <a:lstStyle/>
          <a:p>
            <a:r>
              <a:rPr lang="en-US"/>
              <a:t>History of PTSD</a:t>
            </a:r>
          </a:p>
        </p:txBody>
      </p:sp>
      <p:graphicFrame>
        <p:nvGraphicFramePr>
          <p:cNvPr id="10" name="Content Placeholder 7">
            <a:extLst>
              <a:ext uri="{FF2B5EF4-FFF2-40B4-BE49-F238E27FC236}">
                <a16:creationId xmlns:a16="http://schemas.microsoft.com/office/drawing/2014/main" id="{F4FF3564-D914-1761-1166-47CEC89E066C}"/>
              </a:ext>
            </a:extLst>
          </p:cNvPr>
          <p:cNvGraphicFramePr>
            <a:graphicFrameLocks noGrp="1"/>
          </p:cNvGraphicFramePr>
          <p:nvPr>
            <p:ph idx="1"/>
          </p:nvPr>
        </p:nvGraphicFramePr>
        <p:xfrm>
          <a:off x="1069848" y="2121408"/>
          <a:ext cx="10058400" cy="405079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9" name="Media2">
            <a:hlinkClick r:id="" action="ppaction://media"/>
            <a:extLst>
              <a:ext uri="{FF2B5EF4-FFF2-40B4-BE49-F238E27FC236}">
                <a16:creationId xmlns:a16="http://schemas.microsoft.com/office/drawing/2014/main" id="{5EB1E0D9-D488-4F31-BF3D-C03DD3C7723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09498" y="6037521"/>
            <a:ext cx="609600" cy="609600"/>
          </a:xfrm>
          <a:prstGeom prst="rect">
            <a:avLst/>
          </a:prstGeom>
        </p:spPr>
      </p:pic>
    </p:spTree>
    <p:extLst>
      <p:ext uri="{BB962C8B-B14F-4D97-AF65-F5344CB8AC3E}">
        <p14:creationId xmlns:p14="http://schemas.microsoft.com/office/powerpoint/2010/main" val="3087336136"/>
      </p:ext>
    </p:extLst>
  </p:cSld>
  <p:clrMapOvr>
    <a:masterClrMapping/>
  </p:clrMapOvr>
  <mc:AlternateContent xmlns:mc="http://schemas.openxmlformats.org/markup-compatibility/2006">
    <mc:Choice xmlns:p14="http://schemas.microsoft.com/office/powerpoint/2010/main" Requires="p14">
      <p:transition spd="slow" p14:dur="2000" advTm="69852"/>
    </mc:Choice>
    <mc:Fallback>
      <p:transition spd="slow" advTm="6985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91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21B676C-7CE5-456F-BD19-777F53DB8472}"/>
              </a:ext>
            </a:extLst>
          </p:cNvPr>
          <p:cNvSpPr>
            <a:spLocks noGrp="1"/>
          </p:cNvSpPr>
          <p:nvPr>
            <p:ph type="title"/>
          </p:nvPr>
        </p:nvSpPr>
        <p:spPr>
          <a:xfrm>
            <a:off x="1069848" y="484632"/>
            <a:ext cx="10058400" cy="1609344"/>
          </a:xfrm>
        </p:spPr>
        <p:txBody>
          <a:bodyPr>
            <a:normAutofit/>
          </a:bodyPr>
          <a:lstStyle/>
          <a:p>
            <a:r>
              <a:rPr lang="en-US">
                <a:solidFill>
                  <a:schemeClr val="accent1">
                    <a:lumMod val="50000"/>
                  </a:schemeClr>
                </a:solidFill>
              </a:rPr>
              <a:t>References</a:t>
            </a:r>
          </a:p>
        </p:txBody>
      </p:sp>
      <p:sp>
        <p:nvSpPr>
          <p:cNvPr id="3" name="Content Placeholder 2">
            <a:extLst>
              <a:ext uri="{FF2B5EF4-FFF2-40B4-BE49-F238E27FC236}">
                <a16:creationId xmlns:a16="http://schemas.microsoft.com/office/drawing/2014/main" id="{3EAA65F5-CEC4-4FDA-B6C7-E23F9ADA525D}"/>
              </a:ext>
            </a:extLst>
          </p:cNvPr>
          <p:cNvSpPr>
            <a:spLocks noGrp="1"/>
          </p:cNvSpPr>
          <p:nvPr>
            <p:ph idx="1"/>
          </p:nvPr>
        </p:nvSpPr>
        <p:spPr>
          <a:xfrm>
            <a:off x="1060555" y="2038655"/>
            <a:ext cx="10058400" cy="4616763"/>
          </a:xfrm>
        </p:spPr>
        <p:txBody>
          <a:bodyPr vert="horz" lIns="91440" tIns="45720" rIns="91440" bIns="45720" rtlCol="0" anchor="t">
            <a:noAutofit/>
          </a:bodyPr>
          <a:lstStyle/>
          <a:p>
            <a:pPr marL="0" indent="0">
              <a:buNone/>
            </a:pPr>
            <a:endParaRPr lang="en-US" sz="1050">
              <a:latin typeface="Times New Roman" panose="02020603050405020304" pitchFamily="18" charset="0"/>
              <a:cs typeface="Times New Roman" panose="02020603050405020304" pitchFamily="18" charset="0"/>
            </a:endParaRPr>
          </a:p>
          <a:p>
            <a:pPr marL="461963" indent="-461963">
              <a:buNone/>
            </a:pPr>
            <a:r>
              <a:rPr lang="en-US" sz="1100">
                <a:latin typeface="Times New Roman" panose="02020603050405020304" pitchFamily="18" charset="0"/>
                <a:cs typeface="Times New Roman" panose="02020603050405020304" pitchFamily="18" charset="0"/>
              </a:rPr>
              <a:t>Abramowitz, E. G., &amp; Lichtenberg, P. (2010). A new hypnotic technique for treating combat-related posttraumatic stress disorder: A prospective open study. International Journal of Clinical and Experimental Hypnosis, 58(3), 316-328. </a:t>
            </a:r>
            <a:r>
              <a:rPr lang="en-US" sz="1100">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https://doi.org/10.1080/00207141003760926</a:t>
            </a:r>
            <a:r>
              <a:rPr lang="en-US" sz="1100">
                <a:latin typeface="Times New Roman" panose="02020603050405020304" pitchFamily="18" charset="0"/>
                <a:cs typeface="Times New Roman" panose="02020603050405020304" pitchFamily="18" charset="0"/>
              </a:rPr>
              <a:t> </a:t>
            </a:r>
          </a:p>
          <a:p>
            <a:pPr marL="464820" lvl="1" indent="-448945">
              <a:buNone/>
            </a:pPr>
            <a:r>
              <a:rPr lang="en-US" sz="1100">
                <a:latin typeface="Times New Roman" panose="02020603050405020304" pitchFamily="18" charset="0"/>
                <a:cs typeface="Times New Roman" panose="02020603050405020304" pitchFamily="18" charset="0"/>
              </a:rPr>
              <a:t>American Psychiatric Association. (2020, August). What is posttraumatic stress disorder? What Is PTSD? Retrieved March 16, 2022, from </a:t>
            </a:r>
            <a:r>
              <a:rPr lang="en-US" sz="1100">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https://www.psychiatry.org/patients-families/ptsd/what-is-ptsd#:~:text=PTSD%20affects%20approximately%203.5%20percent,as%20men%20to%20have%20PTSD</a:t>
            </a:r>
            <a:r>
              <a:rPr lang="en-US" sz="1100">
                <a:latin typeface="Times New Roman" panose="02020603050405020304" pitchFamily="18" charset="0"/>
                <a:cs typeface="Times New Roman" panose="02020603050405020304" pitchFamily="18" charset="0"/>
              </a:rPr>
              <a:t>  </a:t>
            </a:r>
            <a:endParaRPr lang="en-US" sz="1100"/>
          </a:p>
          <a:p>
            <a:pPr marL="0" indent="0">
              <a:buNone/>
            </a:pPr>
            <a:r>
              <a:rPr lang="en-US" sz="1100">
                <a:latin typeface="Times New Roman" panose="02020603050405020304" pitchFamily="18" charset="0"/>
                <a:cs typeface="Times New Roman" panose="02020603050405020304" pitchFamily="18" charset="0"/>
              </a:rPr>
              <a:t>Cowen, L. (2016). Literature Review into the Effectiveness of Hypnotherapy. ACR Journal 10 (Volume 1). </a:t>
            </a:r>
            <a:r>
              <a:rPr lang="en-US" sz="1100" i="1">
                <a:latin typeface="Times New Roman" panose="02020603050405020304" pitchFamily="18" charset="0"/>
                <a:cs typeface="Times New Roman" panose="02020603050405020304" pitchFamily="18" charset="0"/>
              </a:rPr>
              <a:t>Pages 1-55</a:t>
            </a:r>
            <a:endParaRPr lang="en-US" sz="1100">
              <a:latin typeface="Times New Roman" panose="02020603050405020304" pitchFamily="18" charset="0"/>
              <a:cs typeface="Times New Roman" panose="02020603050405020304" pitchFamily="18" charset="0"/>
            </a:endParaRPr>
          </a:p>
          <a:p>
            <a:pPr marL="464820" lvl="1" indent="-448945">
              <a:buNone/>
            </a:pPr>
            <a:r>
              <a:rPr lang="en-US" sz="1100">
                <a:latin typeface="Times New Roman" panose="02020603050405020304" pitchFamily="18" charset="0"/>
                <a:cs typeface="Times New Roman" panose="02020603050405020304" pitchFamily="18" charset="0"/>
              </a:rPr>
              <a:t>Eads, B. &amp; </a:t>
            </a:r>
            <a:r>
              <a:rPr lang="en-US" sz="1100" err="1">
                <a:latin typeface="Times New Roman" panose="02020603050405020304" pitchFamily="18" charset="0"/>
                <a:cs typeface="Times New Roman" panose="02020603050405020304" pitchFamily="18" charset="0"/>
              </a:rPr>
              <a:t>Wark</a:t>
            </a:r>
            <a:r>
              <a:rPr lang="en-US" sz="1100">
                <a:latin typeface="Times New Roman" panose="02020603050405020304" pitchFamily="18" charset="0"/>
                <a:cs typeface="Times New Roman" panose="02020603050405020304" pitchFamily="18" charset="0"/>
              </a:rPr>
              <a:t>, D. (2015, October). Alert hypnotic inductions: Use in treating combat post-traumatic stress disorder. American Journal of Clinical Hypnosis, 58(2), 159-170.</a:t>
            </a:r>
          </a:p>
          <a:p>
            <a:pPr marL="464820" lvl="1" indent="-448945">
              <a:buNone/>
            </a:pPr>
            <a:r>
              <a:rPr lang="en-US" sz="1100">
                <a:latin typeface="Times New Roman" panose="02020603050405020304" pitchFamily="18" charset="0"/>
                <a:cs typeface="Times New Roman" panose="02020603050405020304" pitchFamily="18" charset="0"/>
              </a:rPr>
              <a:t>Friedman, M., MD, PhD. (2007, January 31). PTSD History and Overview. Retrieved January 17, 2022, from </a:t>
            </a:r>
            <a:r>
              <a:rPr lang="en-US" sz="1100">
                <a:latin typeface="Times New Roman" panose="02020603050405020304" pitchFamily="18" charset="0"/>
                <a:cs typeface="Times New Roman" panose="02020603050405020304" pitchFamily="18" charset="0"/>
                <a:hlinkClick r:id="rId7"/>
              </a:rPr>
              <a:t>https://www.ptsd.va.gov/professional/treat/essentials/history_ptsd.asp</a:t>
            </a:r>
            <a:endParaRPr lang="en-US" sz="1100">
              <a:latin typeface="Times New Roman" panose="02020603050405020304" pitchFamily="18" charset="0"/>
              <a:cs typeface="Times New Roman" panose="02020603050405020304" pitchFamily="18" charset="0"/>
            </a:endParaRPr>
          </a:p>
          <a:p>
            <a:pPr marL="464820" lvl="1" indent="-448945">
              <a:buNone/>
            </a:pPr>
            <a:endParaRPr lang="en-US" sz="1100">
              <a:latin typeface="Times New Roman" panose="02020603050405020304" pitchFamily="18" charset="0"/>
              <a:cs typeface="Times New Roman" panose="02020603050405020304" pitchFamily="18" charset="0"/>
            </a:endParaRPr>
          </a:p>
          <a:p>
            <a:pPr marL="0" indent="0">
              <a:lnSpc>
                <a:spcPct val="100000"/>
              </a:lnSpc>
              <a:spcBef>
                <a:spcPts val="0"/>
              </a:spcBef>
              <a:buNone/>
            </a:pPr>
            <a:r>
              <a:rPr lang="en-US" sz="1100" err="1">
                <a:latin typeface="Times New Roman" panose="02020603050405020304" pitchFamily="18" charset="0"/>
                <a:cs typeface="Times New Roman" panose="02020603050405020304" pitchFamily="18" charset="0"/>
              </a:rPr>
              <a:t>Hartney</a:t>
            </a:r>
            <a:r>
              <a:rPr lang="en-US" sz="1100">
                <a:latin typeface="Times New Roman" panose="02020603050405020304" pitchFamily="18" charset="0"/>
                <a:cs typeface="Times New Roman" panose="02020603050405020304" pitchFamily="18" charset="0"/>
              </a:rPr>
              <a:t>, E. (2020). The benefits of using hypnotherapy in addiction treatment. </a:t>
            </a:r>
          </a:p>
          <a:p>
            <a:pPr marL="461963" indent="0">
              <a:lnSpc>
                <a:spcPct val="100000"/>
              </a:lnSpc>
              <a:spcBef>
                <a:spcPts val="0"/>
              </a:spcBef>
              <a:buNone/>
            </a:pPr>
            <a:r>
              <a:rPr lang="en-US" sz="1100">
                <a:latin typeface="Times New Roman" panose="02020603050405020304" pitchFamily="18" charset="0"/>
                <a:cs typeface="Times New Roman" panose="02020603050405020304" pitchFamily="18" charset="0"/>
                <a:hlinkClick r:id="" action="ppaction://noaction"/>
              </a:rPr>
              <a:t>https://www.verywellmind.com/hypnotherapy-treatment-for-addiction-4120753</a:t>
            </a:r>
            <a:endParaRPr lang="en-US" sz="1100">
              <a:latin typeface="Times New Roman" panose="02020603050405020304" pitchFamily="18" charset="0"/>
              <a:cs typeface="Times New Roman" panose="02020603050405020304" pitchFamily="18" charset="0"/>
            </a:endParaRPr>
          </a:p>
          <a:p>
            <a:pPr marL="0" indent="0">
              <a:lnSpc>
                <a:spcPct val="100000"/>
              </a:lnSpc>
              <a:spcBef>
                <a:spcPts val="0"/>
              </a:spcBef>
              <a:buNone/>
            </a:pPr>
            <a:endParaRPr lang="en-US" sz="1100">
              <a:latin typeface="Times New Roman" panose="02020603050405020304" pitchFamily="18" charset="0"/>
              <a:cs typeface="Times New Roman" panose="02020603050405020304" pitchFamily="18" charset="0"/>
            </a:endParaRPr>
          </a:p>
          <a:p>
            <a:pPr marL="0" indent="0">
              <a:lnSpc>
                <a:spcPct val="100000"/>
              </a:lnSpc>
              <a:spcBef>
                <a:spcPts val="0"/>
              </a:spcBef>
              <a:buNone/>
            </a:pPr>
            <a:r>
              <a:rPr lang="en-US" sz="1100">
                <a:latin typeface="Times New Roman" panose="02020603050405020304" pitchFamily="18" charset="0"/>
                <a:cs typeface="Times New Roman" panose="02020603050405020304" pitchFamily="18" charset="0"/>
              </a:rPr>
              <a:t>Harris House. (2020). Does hypnosis work in addiction treatment? Retrieved from</a:t>
            </a:r>
          </a:p>
          <a:p>
            <a:pPr marL="0" indent="461963">
              <a:lnSpc>
                <a:spcPct val="100000"/>
              </a:lnSpc>
              <a:spcBef>
                <a:spcPts val="0"/>
              </a:spcBef>
              <a:buNone/>
            </a:pPr>
            <a:r>
              <a:rPr lang="en-US" sz="1100">
                <a:latin typeface="Times New Roman" panose="02020603050405020304" pitchFamily="18" charset="0"/>
                <a:cs typeface="Times New Roman" panose="02020603050405020304" pitchFamily="18" charset="0"/>
                <a:hlinkClick r:id="rId8"/>
              </a:rPr>
              <a:t>https://www.harrishousestl.org/does-hypnosis-work-in-addiction-treatment/</a:t>
            </a:r>
            <a:endParaRPr lang="en-US" sz="1100">
              <a:latin typeface="Times New Roman" panose="02020603050405020304" pitchFamily="18" charset="0"/>
              <a:cs typeface="Times New Roman" panose="02020603050405020304" pitchFamily="18" charset="0"/>
            </a:endParaRPr>
          </a:p>
          <a:p>
            <a:pPr marL="0" indent="0">
              <a:lnSpc>
                <a:spcPct val="100000"/>
              </a:lnSpc>
              <a:spcBef>
                <a:spcPts val="0"/>
              </a:spcBef>
              <a:buNone/>
            </a:pPr>
            <a:endParaRPr lang="en-US" sz="1100">
              <a:latin typeface="Times New Roman" panose="02020603050405020304" pitchFamily="18" charset="0"/>
              <a:cs typeface="Times New Roman" panose="02020603050405020304" pitchFamily="18" charset="0"/>
            </a:endParaRPr>
          </a:p>
          <a:p>
            <a:pPr marL="464820" lvl="1" indent="-448945">
              <a:buNone/>
            </a:pPr>
            <a:r>
              <a:rPr lang="en-US" sz="1100">
                <a:latin typeface="Times New Roman" panose="02020603050405020304" pitchFamily="18" charset="0"/>
                <a:cs typeface="Times New Roman" panose="02020603050405020304" pitchFamily="18" charset="0"/>
              </a:rPr>
              <a:t>Howard, H. (2017, March 16). Promoting safety in hypnosis: A clinical instrument for the assessment of alertness. American Journal of Clinical Hypnosis, 59(4), 344-362.</a:t>
            </a:r>
          </a:p>
          <a:p>
            <a:pPr marL="0" indent="0">
              <a:lnSpc>
                <a:spcPct val="100000"/>
              </a:lnSpc>
              <a:spcBef>
                <a:spcPts val="0"/>
              </a:spcBef>
              <a:buNone/>
            </a:pPr>
            <a:endParaRPr lang="en-US" sz="1100">
              <a:latin typeface="Times New Roman" panose="02020603050405020304" pitchFamily="18" charset="0"/>
              <a:cs typeface="Times New Roman" panose="02020603050405020304" pitchFamily="18" charset="0"/>
            </a:endParaRPr>
          </a:p>
          <a:p>
            <a:pPr marL="0" indent="0">
              <a:lnSpc>
                <a:spcPct val="100000"/>
              </a:lnSpc>
              <a:spcBef>
                <a:spcPts val="0"/>
              </a:spcBef>
              <a:buNone/>
            </a:pPr>
            <a:r>
              <a:rPr lang="en-US" sz="1100">
                <a:latin typeface="Times New Roman" panose="02020603050405020304" pitchFamily="18" charset="0"/>
                <a:cs typeface="Times New Roman" panose="02020603050405020304" pitchFamily="18" charset="0"/>
              </a:rPr>
              <a:t>Kaminsky, D., </a:t>
            </a:r>
            <a:r>
              <a:rPr lang="en-US" sz="1100" err="1">
                <a:latin typeface="Times New Roman" panose="02020603050405020304" pitchFamily="18" charset="0"/>
                <a:cs typeface="Times New Roman" panose="02020603050405020304" pitchFamily="18" charset="0"/>
              </a:rPr>
              <a:t>Rosca</a:t>
            </a:r>
            <a:r>
              <a:rPr lang="en-US" sz="1100">
                <a:latin typeface="Times New Roman" panose="02020603050405020304" pitchFamily="18" charset="0"/>
                <a:cs typeface="Times New Roman" panose="02020603050405020304" pitchFamily="18" charset="0"/>
              </a:rPr>
              <a:t>, P., </a:t>
            </a:r>
            <a:r>
              <a:rPr lang="en-US" sz="1100" err="1">
                <a:latin typeface="Times New Roman" panose="02020603050405020304" pitchFamily="18" charset="0"/>
                <a:cs typeface="Times New Roman" panose="02020603050405020304" pitchFamily="18" charset="0"/>
              </a:rPr>
              <a:t>Budowski</a:t>
            </a:r>
            <a:r>
              <a:rPr lang="en-US" sz="1100">
                <a:latin typeface="Times New Roman" panose="02020603050405020304" pitchFamily="18" charset="0"/>
                <a:cs typeface="Times New Roman" panose="02020603050405020304" pitchFamily="18" charset="0"/>
              </a:rPr>
              <a:t>, D., </a:t>
            </a:r>
            <a:r>
              <a:rPr lang="en-US" sz="1100" err="1">
                <a:latin typeface="Times New Roman" panose="02020603050405020304" pitchFamily="18" charset="0"/>
                <a:cs typeface="Times New Roman" panose="02020603050405020304" pitchFamily="18" charset="0"/>
              </a:rPr>
              <a:t>Korin</a:t>
            </a:r>
            <a:r>
              <a:rPr lang="en-US" sz="1100">
                <a:latin typeface="Times New Roman" panose="02020603050405020304" pitchFamily="18" charset="0"/>
                <a:cs typeface="Times New Roman" panose="02020603050405020304" pitchFamily="18" charset="0"/>
              </a:rPr>
              <a:t>, Y., &amp; </a:t>
            </a:r>
            <a:r>
              <a:rPr lang="en-US" sz="1100" err="1">
                <a:latin typeface="Times New Roman" panose="02020603050405020304" pitchFamily="18" charset="0"/>
                <a:cs typeface="Times New Roman" panose="02020603050405020304" pitchFamily="18" charset="0"/>
              </a:rPr>
              <a:t>Yakhnich</a:t>
            </a:r>
            <a:r>
              <a:rPr lang="en-US" sz="1100">
                <a:latin typeface="Times New Roman" panose="02020603050405020304" pitchFamily="18" charset="0"/>
                <a:cs typeface="Times New Roman" panose="02020603050405020304" pitchFamily="18" charset="0"/>
              </a:rPr>
              <a:t>, L. (2008). </a:t>
            </a:r>
            <a:r>
              <a:rPr lang="en-US" sz="1100" err="1">
                <a:latin typeface="Times New Roman" panose="02020603050405020304" pitchFamily="18" charset="0"/>
                <a:cs typeface="Times New Roman" panose="02020603050405020304" pitchFamily="18" charset="0"/>
              </a:rPr>
              <a:t>Harefuah</a:t>
            </a:r>
            <a:r>
              <a:rPr lang="en-US" sz="1100">
                <a:latin typeface="Times New Roman" panose="02020603050405020304" pitchFamily="18" charset="0"/>
                <a:cs typeface="Times New Roman" panose="02020603050405020304" pitchFamily="18" charset="0"/>
              </a:rPr>
              <a:t>, 147(8-9), 679–751</a:t>
            </a:r>
          </a:p>
          <a:p>
            <a:pPr marL="0" indent="0">
              <a:lnSpc>
                <a:spcPct val="100000"/>
              </a:lnSpc>
              <a:spcBef>
                <a:spcPts val="0"/>
              </a:spcBef>
              <a:buNone/>
            </a:pPr>
            <a:endParaRPr lang="en-US" sz="1100">
              <a:latin typeface="Times New Roman" panose="02020603050405020304" pitchFamily="18" charset="0"/>
              <a:cs typeface="Times New Roman" panose="02020603050405020304" pitchFamily="18" charset="0"/>
            </a:endParaRPr>
          </a:p>
          <a:p>
            <a:pPr marL="0" indent="0">
              <a:lnSpc>
                <a:spcPct val="100000"/>
              </a:lnSpc>
              <a:spcBef>
                <a:spcPts val="0"/>
              </a:spcBef>
              <a:buNone/>
            </a:pPr>
            <a:endParaRPr lang="en-US" sz="1100"/>
          </a:p>
          <a:p>
            <a:pPr marL="464820" lvl="1" indent="-448945">
              <a:buNone/>
            </a:pPr>
            <a:endParaRPr lang="en-US" sz="900"/>
          </a:p>
          <a:p>
            <a:pPr marL="464820" lvl="1" indent="-448945">
              <a:buNone/>
            </a:pPr>
            <a:endParaRPr lang="en-US" sz="900">
              <a:cs typeface="Calibri" panose="020F0502020204030204"/>
            </a:endParaRPr>
          </a:p>
          <a:p>
            <a:pPr marL="464820" lvl="1" indent="-448945">
              <a:buNone/>
            </a:pPr>
            <a:endParaRPr lang="en-US" sz="900">
              <a:cs typeface="Calibri" panose="020F0502020204030204"/>
            </a:endParaRPr>
          </a:p>
          <a:p>
            <a:pPr marL="464820" lvl="1" indent="-448945">
              <a:buNone/>
            </a:pPr>
            <a:endParaRPr lang="en-US" sz="900">
              <a:cs typeface="Calibri" panose="020F0502020204030204"/>
            </a:endParaRPr>
          </a:p>
          <a:p>
            <a:pPr marL="464820" lvl="1" indent="-448945">
              <a:buNone/>
            </a:pPr>
            <a:endParaRPr lang="en-US"/>
          </a:p>
        </p:txBody>
      </p:sp>
      <p:sp>
        <p:nvSpPr>
          <p:cNvPr id="16" name="Oval 15">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9">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Rockwell Extra Bold" pitchFamily="18" charset="0"/>
              <a:ea typeface="+mn-ea"/>
              <a:cs typeface="+mn-cs"/>
            </a:endParaRPr>
          </a:p>
        </p:txBody>
      </p:sp>
      <p:sp>
        <p:nvSpPr>
          <p:cNvPr id="18" name="Oval 17">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0109570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84B253B-4220-7E66-D229-DA6E08EAA07A}"/>
              </a:ext>
            </a:extLst>
          </p:cNvPr>
          <p:cNvSpPr>
            <a:spLocks noGrp="1"/>
          </p:cNvSpPr>
          <p:nvPr>
            <p:ph type="title"/>
          </p:nvPr>
        </p:nvSpPr>
        <p:spPr>
          <a:xfrm>
            <a:off x="1069848" y="484632"/>
            <a:ext cx="10058400" cy="1609344"/>
          </a:xfrm>
        </p:spPr>
        <p:txBody>
          <a:bodyPr>
            <a:normAutofit/>
          </a:bodyPr>
          <a:lstStyle/>
          <a:p>
            <a:r>
              <a:rPr lang="en-US"/>
              <a:t>References </a:t>
            </a:r>
          </a:p>
        </p:txBody>
      </p:sp>
      <p:sp>
        <p:nvSpPr>
          <p:cNvPr id="3" name="Content Placeholder 2">
            <a:extLst>
              <a:ext uri="{FF2B5EF4-FFF2-40B4-BE49-F238E27FC236}">
                <a16:creationId xmlns:a16="http://schemas.microsoft.com/office/drawing/2014/main" id="{AD041F24-408D-856C-2FB5-451464A6313D}"/>
              </a:ext>
            </a:extLst>
          </p:cNvPr>
          <p:cNvSpPr>
            <a:spLocks noGrp="1"/>
          </p:cNvSpPr>
          <p:nvPr>
            <p:ph idx="1"/>
          </p:nvPr>
        </p:nvSpPr>
        <p:spPr>
          <a:xfrm>
            <a:off x="1069848" y="2320412"/>
            <a:ext cx="10058400" cy="3851787"/>
          </a:xfrm>
        </p:spPr>
        <p:txBody>
          <a:bodyPr vert="horz" lIns="91440" tIns="45720" rIns="91440" bIns="45720" rtlCol="0">
            <a:normAutofit/>
          </a:bodyPr>
          <a:lstStyle/>
          <a:p>
            <a:pPr marL="461963" indent="-461963">
              <a:lnSpc>
                <a:spcPct val="100000"/>
              </a:lnSpc>
              <a:spcBef>
                <a:spcPts val="0"/>
              </a:spcBef>
              <a:buNone/>
            </a:pPr>
            <a:r>
              <a:rPr lang="en-US" sz="1100" err="1">
                <a:latin typeface="Times New Roman" panose="02020603050405020304" pitchFamily="18" charset="0"/>
                <a:cs typeface="Times New Roman" panose="02020603050405020304" pitchFamily="18" charset="0"/>
              </a:rPr>
              <a:t>Lehavot</a:t>
            </a:r>
            <a:r>
              <a:rPr lang="en-US" sz="1100">
                <a:latin typeface="Times New Roman" panose="02020603050405020304" pitchFamily="18" charset="0"/>
                <a:cs typeface="Times New Roman" panose="02020603050405020304" pitchFamily="18" charset="0"/>
              </a:rPr>
              <a:t>, K., </a:t>
            </a:r>
            <a:r>
              <a:rPr lang="en-US" sz="1100" err="1">
                <a:latin typeface="Times New Roman" panose="02020603050405020304" pitchFamily="18" charset="0"/>
                <a:cs typeface="Times New Roman" panose="02020603050405020304" pitchFamily="18" charset="0"/>
              </a:rPr>
              <a:t>Katon</a:t>
            </a:r>
            <a:r>
              <a:rPr lang="en-US" sz="1100">
                <a:latin typeface="Times New Roman" panose="02020603050405020304" pitchFamily="18" charset="0"/>
                <a:cs typeface="Times New Roman" panose="02020603050405020304" pitchFamily="18" charset="0"/>
              </a:rPr>
              <a:t>, J. G., Chen, J. A., Fortney, J. C., &amp; Simpson, T. L. (2018). Post-traumatic Stress Disorder by Gender and Veteran Status. American journal of preventive medicine, 54(1), e1–e9. </a:t>
            </a:r>
            <a:r>
              <a:rPr lang="en-US" sz="1100">
                <a:latin typeface="Times New Roman" panose="02020603050405020304" pitchFamily="18" charset="0"/>
                <a:cs typeface="Times New Roman" panose="02020603050405020304" pitchFamily="18" charset="0"/>
                <a:hlinkClick r:id="rId4"/>
              </a:rPr>
              <a:t>https://doi.org/10.1016/j.amepre.2017.09.008</a:t>
            </a:r>
            <a:endParaRPr lang="en-US" sz="1100">
              <a:latin typeface="Times New Roman" panose="02020603050405020304" pitchFamily="18" charset="0"/>
              <a:cs typeface="Times New Roman" panose="02020603050405020304" pitchFamily="18" charset="0"/>
            </a:endParaRPr>
          </a:p>
          <a:p>
            <a:pPr marL="0" indent="0">
              <a:lnSpc>
                <a:spcPct val="100000"/>
              </a:lnSpc>
              <a:spcBef>
                <a:spcPts val="0"/>
              </a:spcBef>
              <a:buNone/>
            </a:pPr>
            <a:endParaRPr lang="en-US" sz="1100">
              <a:latin typeface="Times New Roman" panose="02020603050405020304" pitchFamily="18" charset="0"/>
              <a:cs typeface="Times New Roman" panose="02020603050405020304" pitchFamily="18" charset="0"/>
            </a:endParaRPr>
          </a:p>
          <a:p>
            <a:pPr marL="0" indent="0">
              <a:lnSpc>
                <a:spcPct val="100000"/>
              </a:lnSpc>
              <a:spcBef>
                <a:spcPts val="0"/>
              </a:spcBef>
              <a:buNone/>
            </a:pPr>
            <a:r>
              <a:rPr lang="en-US" sz="1100">
                <a:latin typeface="Times New Roman" panose="02020603050405020304" pitchFamily="18" charset="0"/>
                <a:cs typeface="Times New Roman" panose="02020603050405020304" pitchFamily="18" charset="0"/>
              </a:rPr>
              <a:t>Mayo Clinic. (2014, November 14). Hypnosis. Retrieved March 8, 2022 from </a:t>
            </a:r>
            <a:r>
              <a:rPr lang="en-US" sz="1100">
                <a:latin typeface="Times New Roman" panose="02020603050405020304" pitchFamily="18" charset="0"/>
                <a:cs typeface="Times New Roman" panose="02020603050405020304" pitchFamily="18" charset="0"/>
                <a:hlinkClick r:id="rId5"/>
              </a:rPr>
              <a:t>https://www.mayoclinic.org/tests-procedures/hypnosis/about/pac-20394405</a:t>
            </a:r>
            <a:endParaRPr lang="en-US" sz="1100">
              <a:latin typeface="Times New Roman" panose="02020603050405020304" pitchFamily="18" charset="0"/>
              <a:cs typeface="Times New Roman" panose="02020603050405020304" pitchFamily="18" charset="0"/>
            </a:endParaRPr>
          </a:p>
          <a:p>
            <a:pPr marL="0" indent="0">
              <a:lnSpc>
                <a:spcPct val="100000"/>
              </a:lnSpc>
              <a:spcBef>
                <a:spcPts val="0"/>
              </a:spcBef>
              <a:buNone/>
            </a:pPr>
            <a:endParaRPr lang="en-US" sz="1100">
              <a:latin typeface="Times New Roman" panose="02020603050405020304" pitchFamily="18" charset="0"/>
              <a:cs typeface="Times New Roman" panose="02020603050405020304" pitchFamily="18" charset="0"/>
            </a:endParaRPr>
          </a:p>
          <a:p>
            <a:pPr marL="0" indent="0">
              <a:lnSpc>
                <a:spcPct val="100000"/>
              </a:lnSpc>
              <a:spcBef>
                <a:spcPts val="0"/>
              </a:spcBef>
              <a:buNone/>
            </a:pPr>
            <a:r>
              <a:rPr lang="en-US" sz="1100">
                <a:latin typeface="Times New Roman" panose="02020603050405020304" pitchFamily="18" charset="0"/>
                <a:cs typeface="Times New Roman" panose="02020603050405020304" pitchFamily="18" charset="0"/>
              </a:rPr>
              <a:t>McCance-Katz, E. F. (2019). The national survey on drug use and health: 2017. Substance abuse and mental health services administration.</a:t>
            </a:r>
          </a:p>
          <a:p>
            <a:pPr marL="0" indent="0">
              <a:lnSpc>
                <a:spcPct val="100000"/>
              </a:lnSpc>
              <a:spcBef>
                <a:spcPts val="0"/>
              </a:spcBef>
              <a:buNone/>
            </a:pPr>
            <a:endParaRPr lang="en-US" sz="1100">
              <a:latin typeface="Times New Roman" panose="02020603050405020304" pitchFamily="18" charset="0"/>
              <a:cs typeface="Times New Roman" panose="02020603050405020304" pitchFamily="18" charset="0"/>
            </a:endParaRPr>
          </a:p>
          <a:p>
            <a:pPr marL="273050" lvl="1" indent="-273050">
              <a:buClr>
                <a:srgbClr val="558BB8"/>
              </a:buClr>
              <a:buNone/>
            </a:pPr>
            <a:r>
              <a:rPr lang="en-US" sz="1100" err="1">
                <a:latin typeface="Times New Roman" panose="02020603050405020304" pitchFamily="18" charset="0"/>
                <a:cs typeface="Times New Roman" panose="02020603050405020304" pitchFamily="18" charset="0"/>
              </a:rPr>
              <a:t>Sohl</a:t>
            </a:r>
            <a:r>
              <a:rPr lang="en-US" sz="1100">
                <a:latin typeface="Times New Roman" panose="02020603050405020304" pitchFamily="18" charset="0"/>
                <a:cs typeface="Times New Roman" panose="02020603050405020304" pitchFamily="18" charset="0"/>
              </a:rPr>
              <a:t>, S. J., Stossel, L., </a:t>
            </a:r>
            <a:r>
              <a:rPr lang="en-US" sz="1100" err="1">
                <a:latin typeface="Times New Roman" panose="02020603050405020304" pitchFamily="18" charset="0"/>
                <a:cs typeface="Times New Roman" panose="02020603050405020304" pitchFamily="18" charset="0"/>
              </a:rPr>
              <a:t>Schnur</a:t>
            </a:r>
            <a:r>
              <a:rPr lang="en-US" sz="1100">
                <a:latin typeface="Times New Roman" panose="02020603050405020304" pitchFamily="18" charset="0"/>
                <a:cs typeface="Times New Roman" panose="02020603050405020304" pitchFamily="18" charset="0"/>
              </a:rPr>
              <a:t>, J. B., </a:t>
            </a:r>
            <a:r>
              <a:rPr lang="en-US" sz="1100" err="1">
                <a:latin typeface="Times New Roman" panose="02020603050405020304" pitchFamily="18" charset="0"/>
                <a:cs typeface="Times New Roman" panose="02020603050405020304" pitchFamily="18" charset="0"/>
              </a:rPr>
              <a:t>Tatrow</a:t>
            </a:r>
            <a:r>
              <a:rPr lang="en-US" sz="1100">
                <a:latin typeface="Times New Roman" panose="02020603050405020304" pitchFamily="18" charset="0"/>
                <a:cs typeface="Times New Roman" panose="02020603050405020304" pitchFamily="18" charset="0"/>
              </a:rPr>
              <a:t>, K., </a:t>
            </a:r>
            <a:r>
              <a:rPr lang="en-US" sz="1100" err="1">
                <a:latin typeface="Times New Roman" panose="02020603050405020304" pitchFamily="18" charset="0"/>
                <a:cs typeface="Times New Roman" panose="02020603050405020304" pitchFamily="18" charset="0"/>
              </a:rPr>
              <a:t>Gherman</a:t>
            </a:r>
            <a:r>
              <a:rPr lang="en-US" sz="1100">
                <a:latin typeface="Times New Roman" panose="02020603050405020304" pitchFamily="18" charset="0"/>
                <a:cs typeface="Times New Roman" panose="02020603050405020304" pitchFamily="18" charset="0"/>
              </a:rPr>
              <a:t>, A., &amp; Montgomery, G. H. (2010). Intentions to use hypnosis to control the side effects of cancer and its treatment. American Journal of Clinical Hypnosis, 53(2), 93-100.</a:t>
            </a:r>
            <a:endParaRPr lang="en-US" sz="1100">
              <a:latin typeface="Times New Roman" panose="02020603050405020304" pitchFamily="18" charset="0"/>
              <a:ea typeface="+mn-lt"/>
              <a:cs typeface="Times New Roman" panose="02020603050405020304" pitchFamily="18" charset="0"/>
            </a:endParaRPr>
          </a:p>
          <a:p>
            <a:pPr marL="273050" lvl="1" indent="-273050">
              <a:buClr>
                <a:srgbClr val="558BB8"/>
              </a:buClr>
              <a:buNone/>
            </a:pPr>
            <a:r>
              <a:rPr lang="en-US" sz="1100">
                <a:latin typeface="Times New Roman" panose="02020603050405020304" pitchFamily="18" charset="0"/>
                <a:ea typeface="+mn-lt"/>
                <a:cs typeface="Times New Roman" panose="02020603050405020304" pitchFamily="18" charset="0"/>
              </a:rPr>
              <a:t>Taylor, S. L., </a:t>
            </a:r>
            <a:r>
              <a:rPr lang="en-US" sz="1100" err="1">
                <a:latin typeface="Times New Roman" panose="02020603050405020304" pitchFamily="18" charset="0"/>
                <a:ea typeface="+mn-lt"/>
                <a:cs typeface="Times New Roman" panose="02020603050405020304" pitchFamily="18" charset="0"/>
              </a:rPr>
              <a:t>Hoggatt</a:t>
            </a:r>
            <a:r>
              <a:rPr lang="en-US" sz="1100">
                <a:latin typeface="Times New Roman" panose="02020603050405020304" pitchFamily="18" charset="0"/>
                <a:ea typeface="+mn-lt"/>
                <a:cs typeface="Times New Roman" panose="02020603050405020304" pitchFamily="18" charset="0"/>
              </a:rPr>
              <a:t>, K. J., &amp; </a:t>
            </a:r>
            <a:r>
              <a:rPr lang="en-US" sz="1100" err="1">
                <a:latin typeface="Times New Roman" panose="02020603050405020304" pitchFamily="18" charset="0"/>
                <a:ea typeface="+mn-lt"/>
                <a:cs typeface="Times New Roman" panose="02020603050405020304" pitchFamily="18" charset="0"/>
              </a:rPr>
              <a:t>Kligler</a:t>
            </a:r>
            <a:r>
              <a:rPr lang="en-US" sz="1100">
                <a:latin typeface="Times New Roman" panose="02020603050405020304" pitchFamily="18" charset="0"/>
                <a:ea typeface="+mn-lt"/>
                <a:cs typeface="Times New Roman" panose="02020603050405020304" pitchFamily="18" charset="0"/>
              </a:rPr>
              <a:t>, B. (2019). Complementary and integrated health approaches: what do veterans use and want. Journal of general internal medicine, 34(7), 1192-1199.</a:t>
            </a:r>
          </a:p>
          <a:p>
            <a:pPr marL="273050" lvl="1" indent="-273050">
              <a:buClr>
                <a:srgbClr val="558BB8"/>
              </a:buClr>
              <a:buNone/>
            </a:pPr>
            <a:r>
              <a:rPr lang="en-US" sz="1100">
                <a:latin typeface="Times New Roman" panose="02020603050405020304" pitchFamily="18" charset="0"/>
                <a:ea typeface="+mn-lt"/>
                <a:cs typeface="Times New Roman" panose="02020603050405020304" pitchFamily="18" charset="0"/>
              </a:rPr>
              <a:t>Thomson, L. (2003). A project to change the attitudes, beliefs and practices of health professionals concerning hypnosis. American Journal of Clinical Hypnosis, 46(1), 31-44.</a:t>
            </a:r>
          </a:p>
          <a:p>
            <a:pPr marL="273050" lvl="1" indent="-273050">
              <a:buClr>
                <a:srgbClr val="558BB8"/>
              </a:buClr>
              <a:buNone/>
            </a:pPr>
            <a:r>
              <a:rPr lang="en-US" sz="1100">
                <a:latin typeface="Times New Roman" panose="02020603050405020304" pitchFamily="18" charset="0"/>
                <a:ea typeface="+mn-lt"/>
                <a:cs typeface="Times New Roman" panose="02020603050405020304" pitchFamily="18" charset="0"/>
              </a:rPr>
              <a:t>U.S. Department of Veterans Affairs. (n.d.). Clinical hypnosis in VA-Fact sheet. Retrieved March 8, 2022 from </a:t>
            </a:r>
            <a:r>
              <a:rPr lang="en-US" sz="1100">
                <a:latin typeface="Times New Roman" panose="02020603050405020304" pitchFamily="18" charset="0"/>
                <a:cs typeface="Times New Roman" panose="02020603050405020304" pitchFamily="18" charset="0"/>
                <a:hlinkClick r:id="rId6"/>
              </a:rPr>
              <a:t>https://www.va.gov/WHOLEHEALTH/docs/ClinicalHypnosisFactSheet_508.pdf</a:t>
            </a:r>
            <a:endParaRPr lang="en-US" sz="1100">
              <a:latin typeface="Times New Roman" panose="02020603050405020304" pitchFamily="18" charset="0"/>
              <a:ea typeface="+mn-lt"/>
              <a:cs typeface="Times New Roman" panose="02020603050405020304" pitchFamily="18" charset="0"/>
            </a:endParaRPr>
          </a:p>
          <a:p>
            <a:pPr marL="403225" indent="-403225">
              <a:spcBef>
                <a:spcPts val="0"/>
              </a:spcBef>
              <a:buClr>
                <a:srgbClr val="558BB8"/>
              </a:buClr>
              <a:buNone/>
            </a:pPr>
            <a:r>
              <a:rPr lang="en-US" sz="1100">
                <a:latin typeface="Times New Roman" panose="02020603050405020304" pitchFamily="18" charset="0"/>
                <a:cs typeface="Times New Roman" panose="02020603050405020304" pitchFamily="18" charset="0"/>
              </a:rPr>
              <a:t>U.S. Department of Veteran Affairs. (2018). </a:t>
            </a:r>
            <a:r>
              <a:rPr lang="en-US" sz="1100" i="1">
                <a:latin typeface="Times New Roman" panose="02020603050405020304" pitchFamily="18" charset="0"/>
                <a:cs typeface="Times New Roman" panose="02020603050405020304" pitchFamily="18" charset="0"/>
              </a:rPr>
              <a:t>Whole health: information for veterans</a:t>
            </a:r>
            <a:r>
              <a:rPr lang="en-US" sz="1100">
                <a:latin typeface="Times New Roman" panose="02020603050405020304" pitchFamily="18" charset="0"/>
                <a:cs typeface="Times New Roman" panose="02020603050405020304" pitchFamily="18" charset="0"/>
              </a:rPr>
              <a:t>. Retrieved from</a:t>
            </a:r>
            <a:endParaRPr lang="en-US" sz="1100">
              <a:latin typeface="Times New Roman" panose="02020603050405020304" pitchFamily="18" charset="0"/>
              <a:ea typeface="+mn-lt"/>
              <a:cs typeface="Times New Roman" panose="02020603050405020304" pitchFamily="18" charset="0"/>
            </a:endParaRPr>
          </a:p>
          <a:p>
            <a:pPr marL="403225" indent="-119063">
              <a:spcBef>
                <a:spcPts val="0"/>
              </a:spcBef>
              <a:buClr>
                <a:srgbClr val="558BB8"/>
              </a:buClr>
              <a:buNone/>
            </a:pPr>
            <a:r>
              <a:rPr lang="en-US" sz="1100">
                <a:latin typeface="Times New Roman" panose="02020603050405020304" pitchFamily="18" charset="0"/>
                <a:cs typeface="Times New Roman" panose="02020603050405020304" pitchFamily="18" charset="0"/>
                <a:hlinkClick r:id="rId7"/>
              </a:rPr>
              <a:t>https://www.va.gov/WHOLEHEALTH/veteran-handouts/docs/Hypnotherapy-508Final-02-18-2019.pdf</a:t>
            </a:r>
            <a:endParaRPr lang="en-US" sz="1100">
              <a:latin typeface="Times New Roman" panose="02020603050405020304" pitchFamily="18" charset="0"/>
              <a:ea typeface="+mn-lt"/>
              <a:cs typeface="Times New Roman" panose="02020603050405020304" pitchFamily="18" charset="0"/>
            </a:endParaRPr>
          </a:p>
          <a:p>
            <a:pPr marL="403225" indent="-403225">
              <a:spcBef>
                <a:spcPts val="0"/>
              </a:spcBef>
              <a:buClr>
                <a:srgbClr val="558BB8"/>
              </a:buClr>
              <a:buNone/>
            </a:pPr>
            <a:r>
              <a:rPr lang="en-US" sz="1100">
                <a:latin typeface="Times New Roman" panose="02020603050405020304" pitchFamily="18" charset="0"/>
                <a:cs typeface="Times New Roman" panose="02020603050405020304" pitchFamily="18" charset="0"/>
              </a:rPr>
              <a:t>Va.gov: Veterans Affairs. (2017, May 15). Retrieved January 17, 2022, from </a:t>
            </a:r>
            <a:r>
              <a:rPr lang="en-US" sz="1100">
                <a:latin typeface="Times New Roman" panose="02020603050405020304" pitchFamily="18" charset="0"/>
                <a:cs typeface="Times New Roman" panose="02020603050405020304" pitchFamily="18" charset="0"/>
                <a:hlinkClick r:id="rId8"/>
              </a:rPr>
              <a:t>https://www.ptsd.va.gov/professional/treat/cooccurring/tx_sud_va.asp</a:t>
            </a:r>
            <a:endParaRPr lang="en-US" sz="1100">
              <a:latin typeface="Times New Roman" panose="02020603050405020304" pitchFamily="18" charset="0"/>
              <a:ea typeface="+mn-lt"/>
              <a:cs typeface="Times New Roman" panose="02020603050405020304" pitchFamily="18" charset="0"/>
            </a:endParaRPr>
          </a:p>
          <a:p>
            <a:pPr marL="273050" lvl="1" indent="-273050">
              <a:buClr>
                <a:srgbClr val="558BB8"/>
              </a:buClr>
              <a:buNone/>
            </a:pPr>
            <a:r>
              <a:rPr lang="en-US" sz="1100">
                <a:latin typeface="Times New Roman" panose="02020603050405020304" pitchFamily="18" charset="0"/>
                <a:cs typeface="Times New Roman" panose="02020603050405020304" pitchFamily="18" charset="0"/>
              </a:rPr>
              <a:t>Yeh, V. M., </a:t>
            </a:r>
            <a:r>
              <a:rPr lang="en-US" sz="1100" err="1">
                <a:latin typeface="Times New Roman" panose="02020603050405020304" pitchFamily="18" charset="0"/>
                <a:cs typeface="Times New Roman" panose="02020603050405020304" pitchFamily="18" charset="0"/>
              </a:rPr>
              <a:t>Schnur</a:t>
            </a:r>
            <a:r>
              <a:rPr lang="en-US" sz="1100">
                <a:latin typeface="Times New Roman" panose="02020603050405020304" pitchFamily="18" charset="0"/>
                <a:cs typeface="Times New Roman" panose="02020603050405020304" pitchFamily="18" charset="0"/>
              </a:rPr>
              <a:t>, J. B., &amp; Montgomery, G. H. (2014). Disseminating hypnosis to health care settings: Applying the RE-AIM framework. </a:t>
            </a:r>
            <a:r>
              <a:rPr lang="en-US" sz="1100" i="1">
                <a:latin typeface="Times New Roman" panose="02020603050405020304" pitchFamily="18" charset="0"/>
                <a:cs typeface="Times New Roman" panose="02020603050405020304" pitchFamily="18" charset="0"/>
              </a:rPr>
              <a:t>Psychology of Consciousness: Theory, Research, and Practice</a:t>
            </a:r>
            <a:r>
              <a:rPr lang="en-US" sz="1100">
                <a:latin typeface="Times New Roman" panose="02020603050405020304" pitchFamily="18" charset="0"/>
                <a:cs typeface="Times New Roman" panose="02020603050405020304" pitchFamily="18" charset="0"/>
              </a:rPr>
              <a:t>, </a:t>
            </a:r>
            <a:r>
              <a:rPr lang="en-US" sz="1100" i="1">
                <a:latin typeface="Times New Roman" panose="02020603050405020304" pitchFamily="18" charset="0"/>
                <a:cs typeface="Times New Roman" panose="02020603050405020304" pitchFamily="18" charset="0"/>
              </a:rPr>
              <a:t>1</a:t>
            </a:r>
            <a:r>
              <a:rPr lang="en-US" sz="1100">
                <a:latin typeface="Times New Roman" panose="02020603050405020304" pitchFamily="18" charset="0"/>
                <a:cs typeface="Times New Roman" panose="02020603050405020304" pitchFamily="18" charset="0"/>
              </a:rPr>
              <a:t>(2), 213.</a:t>
            </a:r>
            <a:endParaRPr lang="en-US" sz="1100">
              <a:latin typeface="Times New Roman" panose="02020603050405020304" pitchFamily="18" charset="0"/>
              <a:ea typeface="+mn-lt"/>
              <a:cs typeface="Times New Roman" panose="02020603050405020304" pitchFamily="18" charset="0"/>
            </a:endParaRPr>
          </a:p>
          <a:p>
            <a:pPr marL="0" indent="0">
              <a:spcBef>
                <a:spcPts val="0"/>
              </a:spcBef>
              <a:buNone/>
            </a:pPr>
            <a:r>
              <a:rPr lang="en-US" sz="1100" err="1">
                <a:latin typeface="Times New Roman" panose="02020603050405020304" pitchFamily="18" charset="0"/>
                <a:ea typeface="+mn-lt"/>
                <a:cs typeface="Times New Roman" panose="02020603050405020304" pitchFamily="18" charset="0"/>
              </a:rPr>
              <a:t>Zgierska</a:t>
            </a:r>
            <a:r>
              <a:rPr lang="en-US" sz="1100">
                <a:latin typeface="Times New Roman" panose="02020603050405020304" pitchFamily="18" charset="0"/>
                <a:ea typeface="+mn-lt"/>
                <a:cs typeface="Times New Roman" panose="02020603050405020304" pitchFamily="18" charset="0"/>
              </a:rPr>
              <a:t>, A., and </a:t>
            </a:r>
            <a:r>
              <a:rPr lang="en-US" sz="1100" err="1">
                <a:latin typeface="Times New Roman" panose="02020603050405020304" pitchFamily="18" charset="0"/>
                <a:ea typeface="+mn-lt"/>
                <a:cs typeface="Times New Roman" panose="02020603050405020304" pitchFamily="18" charset="0"/>
              </a:rPr>
              <a:t>Burzinski</a:t>
            </a:r>
            <a:r>
              <a:rPr lang="en-US" sz="1100">
                <a:latin typeface="Times New Roman" panose="02020603050405020304" pitchFamily="18" charset="0"/>
                <a:ea typeface="+mn-lt"/>
                <a:cs typeface="Times New Roman" panose="02020603050405020304" pitchFamily="18" charset="0"/>
              </a:rPr>
              <a:t>, C. (2014). </a:t>
            </a:r>
            <a:r>
              <a:rPr lang="en-US" sz="1100" i="1">
                <a:latin typeface="Times New Roman" panose="02020603050405020304" pitchFamily="18" charset="0"/>
                <a:ea typeface="+mn-lt"/>
                <a:cs typeface="Times New Roman" panose="02020603050405020304" pitchFamily="18" charset="0"/>
              </a:rPr>
              <a:t>Substance use disorder treatment: complementary approaches. </a:t>
            </a:r>
            <a:r>
              <a:rPr lang="en-US" sz="1100">
                <a:latin typeface="Times New Roman" panose="02020603050405020304" pitchFamily="18" charset="0"/>
                <a:ea typeface="+mn-lt"/>
                <a:cs typeface="Times New Roman" panose="02020603050405020304" pitchFamily="18" charset="0"/>
              </a:rPr>
              <a:t>Retrieved from</a:t>
            </a:r>
          </a:p>
          <a:p>
            <a:pPr marL="1662113" indent="-1317625">
              <a:spcBef>
                <a:spcPts val="0"/>
              </a:spcBef>
              <a:buNone/>
            </a:pPr>
            <a:r>
              <a:rPr lang="en-US" sz="1100">
                <a:latin typeface="Times New Roman" panose="02020603050405020304" pitchFamily="18" charset="0"/>
                <a:ea typeface="+mn-lt"/>
                <a:cs typeface="Times New Roman" panose="02020603050405020304" pitchFamily="18" charset="0"/>
                <a:hlinkClick r:id="rId9"/>
              </a:rPr>
              <a:t>https://www.va.gov/WHOLEHEALTHLIBRARY/tools/substance-use-disorder-treatment-complementary-approaches.asp</a:t>
            </a:r>
            <a:endParaRPr lang="en-US" sz="1100">
              <a:latin typeface="Times New Roman" panose="02020603050405020304" pitchFamily="18" charset="0"/>
              <a:cs typeface="Times New Roman" panose="02020603050405020304" pitchFamily="18" charset="0"/>
            </a:endParaRPr>
          </a:p>
          <a:p>
            <a:pPr marL="0" indent="0">
              <a:buClr>
                <a:srgbClr val="558BB8"/>
              </a:buClr>
            </a:pPr>
            <a:endParaRPr lang="en-US" sz="1300"/>
          </a:p>
        </p:txBody>
      </p:sp>
      <p:sp>
        <p:nvSpPr>
          <p:cNvPr id="16" name="Oval 15">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10">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Rockwell Extra Bold" pitchFamily="18" charset="0"/>
              <a:ea typeface="+mn-ea"/>
              <a:cs typeface="+mn-cs"/>
            </a:endParaRPr>
          </a:p>
        </p:txBody>
      </p:sp>
      <p:sp>
        <p:nvSpPr>
          <p:cNvPr id="18" name="Oval 17">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6020439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63E2FE9-FAF3-450E-861A-54D0A8CFBE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2">
            <a:extLst>
              <a:ext uri="{FF2B5EF4-FFF2-40B4-BE49-F238E27FC236}">
                <a16:creationId xmlns:a16="http://schemas.microsoft.com/office/drawing/2014/main" id="{EF0EC27B-69F4-8841-9618-9E749ACA8C2E}"/>
              </a:ext>
            </a:extLst>
          </p:cNvPr>
          <p:cNvSpPr>
            <a:spLocks noGrp="1"/>
          </p:cNvSpPr>
          <p:nvPr>
            <p:ph idx="1"/>
          </p:nvPr>
        </p:nvSpPr>
        <p:spPr>
          <a:xfrm>
            <a:off x="1069848" y="643467"/>
            <a:ext cx="10058400" cy="3463351"/>
          </a:xfrm>
        </p:spPr>
        <p:txBody>
          <a:bodyPr anchor="b">
            <a:normAutofit/>
          </a:bodyPr>
          <a:lstStyle/>
          <a:p>
            <a:pPr marL="0" indent="0">
              <a:buNone/>
            </a:pPr>
            <a:r>
              <a:rPr lang="en-US" i="1"/>
              <a:t> </a:t>
            </a:r>
          </a:p>
          <a:p>
            <a:pPr marL="0" indent="0">
              <a:buNone/>
            </a:pPr>
            <a:r>
              <a:rPr lang="en-US" i="1"/>
              <a:t>This project was supported by the Health Resources and Services Administration (HRSA) of the U.S. Department of Health and Human Services (HHS), Behavioral Health Workforce Education and Training (BHWET) Program under M01HP31370, UNC-</a:t>
            </a:r>
            <a:r>
              <a:rPr lang="en-US" i="1" err="1"/>
              <a:t>PrimeCare</a:t>
            </a:r>
            <a:r>
              <a:rPr lang="en-US" i="1"/>
              <a:t>, $1,920,000.00, or the Opioid Workforce Expansion Program -- Professional, under T98HP33425, UNC-</a:t>
            </a:r>
            <a:r>
              <a:rPr lang="en-US" i="1" err="1"/>
              <a:t>PrimeCare</a:t>
            </a:r>
            <a:r>
              <a:rPr lang="en-US" i="1"/>
              <a:t>-OUD, $1,350,000. Both programs are 100% financed with governmental sources. This information or content and conclusions are those of the author/s and should not be construed as the official position or policy of, nor should any endorsements be inferred by HRSA, HHS or the U.S. Government.</a:t>
            </a:r>
          </a:p>
          <a:p>
            <a:pPr marL="0" indent="0">
              <a:buNone/>
            </a:pPr>
            <a:endParaRPr lang="en-US"/>
          </a:p>
        </p:txBody>
      </p:sp>
      <p:sp>
        <p:nvSpPr>
          <p:cNvPr id="11" name="Rectangle 10">
            <a:extLst>
              <a:ext uri="{FF2B5EF4-FFF2-40B4-BE49-F238E27FC236}">
                <a16:creationId xmlns:a16="http://schemas.microsoft.com/office/drawing/2014/main" id="{B4CD5EDE-D3EC-49C1-9A9B-88C47606DB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6800" y="4431215"/>
            <a:ext cx="10058400"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33E4ED5-D66B-4F39-9509-117636F0BD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Rockwell Extra Bold" pitchFamily="18" charset="0"/>
              <a:ea typeface="+mn-ea"/>
              <a:cs typeface="+mn-cs"/>
            </a:endParaRPr>
          </a:p>
        </p:txBody>
      </p:sp>
      <p:sp>
        <p:nvSpPr>
          <p:cNvPr id="15" name="Oval 14">
            <a:extLst>
              <a:ext uri="{FF2B5EF4-FFF2-40B4-BE49-F238E27FC236}">
                <a16:creationId xmlns:a16="http://schemas.microsoft.com/office/drawing/2014/main" id="{8573AAF9-111A-4C2F-A36D-746158924E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275280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38AD8-5F3E-420B-A521-EB8E0535C622}"/>
              </a:ext>
            </a:extLst>
          </p:cNvPr>
          <p:cNvSpPr>
            <a:spLocks noGrp="1"/>
          </p:cNvSpPr>
          <p:nvPr>
            <p:ph type="title"/>
          </p:nvPr>
        </p:nvSpPr>
        <p:spPr/>
        <p:txBody>
          <a:bodyPr>
            <a:normAutofit/>
          </a:bodyPr>
          <a:lstStyle/>
          <a:p>
            <a:r>
              <a:rPr lang="en-US" sz="4400"/>
              <a:t>How Prevalent is PTSD?</a:t>
            </a:r>
          </a:p>
        </p:txBody>
      </p:sp>
      <p:sp>
        <p:nvSpPr>
          <p:cNvPr id="6" name="TextBox 5">
            <a:extLst>
              <a:ext uri="{FF2B5EF4-FFF2-40B4-BE49-F238E27FC236}">
                <a16:creationId xmlns:a16="http://schemas.microsoft.com/office/drawing/2014/main" id="{0C98C818-553A-4B51-AA5C-9359059A5828}"/>
              </a:ext>
            </a:extLst>
          </p:cNvPr>
          <p:cNvSpPr txBox="1"/>
          <p:nvPr/>
        </p:nvSpPr>
        <p:spPr>
          <a:xfrm>
            <a:off x="1069848" y="6254788"/>
            <a:ext cx="5971032"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solidFill>
                  <a:srgbClr val="000000"/>
                </a:solidFill>
                <a:latin typeface="Calibri"/>
                <a:cs typeface="Calibri"/>
              </a:rPr>
              <a:t>Gulf War - Study</a:t>
            </a:r>
            <a:r>
              <a:rPr lang="en-US" sz="800">
                <a:latin typeface="Calibri"/>
                <a:cs typeface="Calibri"/>
              </a:rPr>
              <a:t> conducted 1997; Afghanistan - Study conducted 2008; Vietnam - Study conducted 1988</a:t>
            </a:r>
          </a:p>
        </p:txBody>
      </p:sp>
      <p:grpSp>
        <p:nvGrpSpPr>
          <p:cNvPr id="26" name="Group 25">
            <a:extLst>
              <a:ext uri="{FF2B5EF4-FFF2-40B4-BE49-F238E27FC236}">
                <a16:creationId xmlns:a16="http://schemas.microsoft.com/office/drawing/2014/main" id="{FB691658-54AF-43F2-A895-DB62E311A220}"/>
              </a:ext>
            </a:extLst>
          </p:cNvPr>
          <p:cNvGrpSpPr/>
          <p:nvPr/>
        </p:nvGrpSpPr>
        <p:grpSpPr>
          <a:xfrm>
            <a:off x="6570888" y="2194560"/>
            <a:ext cx="5448391" cy="4060228"/>
            <a:chOff x="6570889" y="2194560"/>
            <a:chExt cx="4343300" cy="2291307"/>
          </a:xfrm>
        </p:grpSpPr>
        <p:pic>
          <p:nvPicPr>
            <p:cNvPr id="15" name="Picture 10" descr="Background pattern&#10;&#10;Description automatically generated">
              <a:extLst>
                <a:ext uri="{FF2B5EF4-FFF2-40B4-BE49-F238E27FC236}">
                  <a16:creationId xmlns:a16="http://schemas.microsoft.com/office/drawing/2014/main" id="{F7F95AE8-00C5-40D5-BB0E-E601AA9EAE91}"/>
                </a:ext>
              </a:extLst>
            </p:cNvPr>
            <p:cNvPicPr>
              <a:picLocks noChangeAspect="1"/>
            </p:cNvPicPr>
            <p:nvPr/>
          </p:nvPicPr>
          <p:blipFill>
            <a:blip r:embed="rId5"/>
            <a:stretch>
              <a:fillRect/>
            </a:stretch>
          </p:blipFill>
          <p:spPr>
            <a:xfrm>
              <a:off x="6570889" y="3063897"/>
              <a:ext cx="1343712" cy="598309"/>
            </a:xfrm>
            <a:prstGeom prst="rect">
              <a:avLst/>
            </a:prstGeom>
          </p:spPr>
        </p:pic>
        <p:pic>
          <p:nvPicPr>
            <p:cNvPr id="16" name="Picture 11" descr="Background pattern&#10;&#10;Description automatically generated">
              <a:extLst>
                <a:ext uri="{FF2B5EF4-FFF2-40B4-BE49-F238E27FC236}">
                  <a16:creationId xmlns:a16="http://schemas.microsoft.com/office/drawing/2014/main" id="{A5E2D3AC-3701-405B-B5CC-963A5F615D7D}"/>
                </a:ext>
              </a:extLst>
            </p:cNvPr>
            <p:cNvPicPr>
              <a:picLocks noChangeAspect="1"/>
            </p:cNvPicPr>
            <p:nvPr/>
          </p:nvPicPr>
          <p:blipFill>
            <a:blip r:embed="rId6"/>
            <a:stretch>
              <a:fillRect/>
            </a:stretch>
          </p:blipFill>
          <p:spPr>
            <a:xfrm>
              <a:off x="6570889" y="2194560"/>
              <a:ext cx="1325096" cy="603891"/>
            </a:xfrm>
            <a:prstGeom prst="rect">
              <a:avLst/>
            </a:prstGeom>
          </p:spPr>
        </p:pic>
        <p:sp>
          <p:nvSpPr>
            <p:cNvPr id="19" name="TextBox 18">
              <a:extLst>
                <a:ext uri="{FF2B5EF4-FFF2-40B4-BE49-F238E27FC236}">
                  <a16:creationId xmlns:a16="http://schemas.microsoft.com/office/drawing/2014/main" id="{262424D8-824A-4C9B-A3F6-CAF6C985340E}"/>
                </a:ext>
              </a:extLst>
            </p:cNvPr>
            <p:cNvSpPr txBox="1"/>
            <p:nvPr/>
          </p:nvSpPr>
          <p:spPr>
            <a:xfrm>
              <a:off x="8103256" y="2299412"/>
              <a:ext cx="281093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t>IRAQ – Global War on. Terror</a:t>
              </a:r>
            </a:p>
          </p:txBody>
        </p:sp>
        <p:pic>
          <p:nvPicPr>
            <p:cNvPr id="20" name="Picture 13" descr="Chart, bar chart&#10;&#10;Description automatically generated">
              <a:extLst>
                <a:ext uri="{FF2B5EF4-FFF2-40B4-BE49-F238E27FC236}">
                  <a16:creationId xmlns:a16="http://schemas.microsoft.com/office/drawing/2014/main" id="{9FD9875C-99D2-4C06-9C01-13C9D0D08CC4}"/>
                </a:ext>
              </a:extLst>
            </p:cNvPr>
            <p:cNvPicPr>
              <a:picLocks noChangeAspect="1"/>
            </p:cNvPicPr>
            <p:nvPr/>
          </p:nvPicPr>
          <p:blipFill>
            <a:blip r:embed="rId7"/>
            <a:stretch>
              <a:fillRect/>
            </a:stretch>
          </p:blipFill>
          <p:spPr>
            <a:xfrm>
              <a:off x="6570889" y="3880893"/>
              <a:ext cx="1343713" cy="604974"/>
            </a:xfrm>
            <a:prstGeom prst="rect">
              <a:avLst/>
            </a:prstGeom>
          </p:spPr>
        </p:pic>
        <p:sp>
          <p:nvSpPr>
            <p:cNvPr id="21" name="TextBox 20">
              <a:extLst>
                <a:ext uri="{FF2B5EF4-FFF2-40B4-BE49-F238E27FC236}">
                  <a16:creationId xmlns:a16="http://schemas.microsoft.com/office/drawing/2014/main" id="{4D2B3ED9-3B7D-4A70-84A0-F333159B0E7C}"/>
                </a:ext>
              </a:extLst>
            </p:cNvPr>
            <p:cNvSpPr txBox="1"/>
            <p:nvPr/>
          </p:nvSpPr>
          <p:spPr>
            <a:xfrm>
              <a:off x="8103256" y="3183189"/>
              <a:ext cx="176953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t>Dessert Storm</a:t>
              </a:r>
            </a:p>
          </p:txBody>
        </p:sp>
        <p:sp>
          <p:nvSpPr>
            <p:cNvPr id="22" name="TextBox 21">
              <a:extLst>
                <a:ext uri="{FF2B5EF4-FFF2-40B4-BE49-F238E27FC236}">
                  <a16:creationId xmlns:a16="http://schemas.microsoft.com/office/drawing/2014/main" id="{9D4D68F0-528E-4761-9DBE-404A2D35759B}"/>
                </a:ext>
              </a:extLst>
            </p:cNvPr>
            <p:cNvSpPr txBox="1"/>
            <p:nvPr/>
          </p:nvSpPr>
          <p:spPr>
            <a:xfrm>
              <a:off x="8103256" y="3943035"/>
              <a:ext cx="12700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t>Vietnam</a:t>
              </a:r>
            </a:p>
          </p:txBody>
        </p:sp>
      </p:grpSp>
      <p:pic>
        <p:nvPicPr>
          <p:cNvPr id="28" name="Media3">
            <a:hlinkClick r:id="" action="ppaction://media"/>
            <a:extLst>
              <a:ext uri="{FF2B5EF4-FFF2-40B4-BE49-F238E27FC236}">
                <a16:creationId xmlns:a16="http://schemas.microsoft.com/office/drawing/2014/main" id="{4C9922C1-6176-4984-B0D0-C9B8A1C0FECF}"/>
              </a:ext>
            </a:extLst>
          </p:cNvPr>
          <p:cNvPicPr>
            <a:picLocks noGrp="1" noChangeAspect="1"/>
          </p:cNvPicPr>
          <p:nvPr>
            <p:ph sz="half" idx="1"/>
            <a:audioFile r:link="rId2"/>
            <p:extLst>
              <p:ext uri="{DAA4B4D4-6D71-4841-9C94-3DE7FCFB9230}">
                <p14:media xmlns:p14="http://schemas.microsoft.com/office/powerpoint/2010/main" r:embed="rId1"/>
              </p:ext>
            </p:extLst>
          </p:nvPr>
        </p:nvPicPr>
        <p:blipFill>
          <a:blip r:embed="rId8"/>
          <a:stretch>
            <a:fillRect/>
          </a:stretch>
        </p:blipFill>
        <p:spPr>
          <a:xfrm>
            <a:off x="11352921" y="6057710"/>
            <a:ext cx="609600" cy="609600"/>
          </a:xfrm>
        </p:spPr>
      </p:pic>
      <p:graphicFrame>
        <p:nvGraphicFramePr>
          <p:cNvPr id="24" name="Content Placeholder 4">
            <a:extLst>
              <a:ext uri="{FF2B5EF4-FFF2-40B4-BE49-F238E27FC236}">
                <a16:creationId xmlns:a16="http://schemas.microsoft.com/office/drawing/2014/main" id="{ED850B44-9A37-4303-BE6C-9005C72E866A}"/>
              </a:ext>
            </a:extLst>
          </p:cNvPr>
          <p:cNvGraphicFramePr>
            <a:graphicFrameLocks/>
          </p:cNvGraphicFramePr>
          <p:nvPr>
            <p:extLst>
              <p:ext uri="{D42A27DB-BD31-4B8C-83A1-F6EECF244321}">
                <p14:modId xmlns:p14="http://schemas.microsoft.com/office/powerpoint/2010/main" val="3563835320"/>
              </p:ext>
            </p:extLst>
          </p:nvPr>
        </p:nvGraphicFramePr>
        <p:xfrm>
          <a:off x="1028406" y="2146314"/>
          <a:ext cx="4796323" cy="2630942"/>
        </p:xfrm>
        <a:graphic>
          <a:graphicData uri="http://schemas.openxmlformats.org/drawingml/2006/table">
            <a:tbl>
              <a:tblPr firstRow="1" bandRow="1">
                <a:tableStyleId>{5C22544A-7EE6-4342-B048-85BDC9FD1C3A}</a:tableStyleId>
              </a:tblPr>
              <a:tblGrid>
                <a:gridCol w="1772014">
                  <a:extLst>
                    <a:ext uri="{9D8B030D-6E8A-4147-A177-3AD203B41FA5}">
                      <a16:colId xmlns:a16="http://schemas.microsoft.com/office/drawing/2014/main" val="3368037354"/>
                    </a:ext>
                  </a:extLst>
                </a:gridCol>
                <a:gridCol w="1160794">
                  <a:extLst>
                    <a:ext uri="{9D8B030D-6E8A-4147-A177-3AD203B41FA5}">
                      <a16:colId xmlns:a16="http://schemas.microsoft.com/office/drawing/2014/main" val="382897990"/>
                    </a:ext>
                  </a:extLst>
                </a:gridCol>
                <a:gridCol w="1863515">
                  <a:extLst>
                    <a:ext uri="{9D8B030D-6E8A-4147-A177-3AD203B41FA5}">
                      <a16:colId xmlns:a16="http://schemas.microsoft.com/office/drawing/2014/main" val="4182754256"/>
                    </a:ext>
                  </a:extLst>
                </a:gridCol>
              </a:tblGrid>
              <a:tr h="347654">
                <a:tc gridSpan="3">
                  <a:txBody>
                    <a:bodyPr/>
                    <a:lstStyle/>
                    <a:p>
                      <a:pPr marL="0" marR="0" algn="ctr">
                        <a:spcBef>
                          <a:spcPts val="0"/>
                        </a:spcBef>
                        <a:spcAft>
                          <a:spcPts val="0"/>
                        </a:spcAft>
                      </a:pPr>
                      <a:r>
                        <a:rPr lang="en-US" sz="2000">
                          <a:effectLst/>
                        </a:rPr>
                        <a:t>Prevalence of PTSD by Conflict</a:t>
                      </a:r>
                      <a:endParaRPr lang="en-US" sz="2000">
                        <a:effectLst/>
                        <a:latin typeface="Calibri"/>
                      </a:endParaRPr>
                    </a:p>
                  </a:txBody>
                  <a:tcPr marL="68580" marR="68580"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73940303"/>
                  </a:ext>
                </a:extLst>
              </a:tr>
              <a:tr h="390770">
                <a:tc>
                  <a:txBody>
                    <a:bodyPr/>
                    <a:lstStyle/>
                    <a:p>
                      <a:pPr marL="0" marR="0" algn="ctr">
                        <a:spcBef>
                          <a:spcPts val="0"/>
                        </a:spcBef>
                        <a:spcAft>
                          <a:spcPts val="0"/>
                        </a:spcAft>
                      </a:pPr>
                      <a:r>
                        <a:rPr lang="en-US" sz="1800" b="1">
                          <a:effectLst/>
                        </a:rPr>
                        <a:t>War</a:t>
                      </a:r>
                      <a:endParaRPr lang="en-US" sz="1800" b="1">
                        <a:effectLst/>
                        <a:latin typeface="Calibri"/>
                      </a:endParaRPr>
                    </a:p>
                  </a:txBody>
                  <a:tcPr marL="68580" marR="68580" marT="0" marB="0" anchor="ctr"/>
                </a:tc>
                <a:tc>
                  <a:txBody>
                    <a:bodyPr/>
                    <a:lstStyle/>
                    <a:p>
                      <a:pPr marL="0" marR="0" algn="ctr">
                        <a:spcBef>
                          <a:spcPts val="0"/>
                        </a:spcBef>
                        <a:spcAft>
                          <a:spcPts val="0"/>
                        </a:spcAft>
                      </a:pPr>
                      <a:r>
                        <a:rPr lang="en-US" sz="1800" b="1">
                          <a:effectLst/>
                        </a:rPr>
                        <a:t>Veterans Served</a:t>
                      </a:r>
                      <a:endParaRPr lang="en-US" sz="1800" b="1">
                        <a:effectLst/>
                        <a:latin typeface="Calibri"/>
                      </a:endParaRPr>
                    </a:p>
                  </a:txBody>
                  <a:tcPr marL="68580" marR="68580" marT="0" marB="0" anchor="ctr"/>
                </a:tc>
                <a:tc>
                  <a:txBody>
                    <a:bodyPr/>
                    <a:lstStyle/>
                    <a:p>
                      <a:pPr marL="0" marR="0" algn="ctr">
                        <a:spcBef>
                          <a:spcPts val="0"/>
                        </a:spcBef>
                        <a:spcAft>
                          <a:spcPts val="0"/>
                        </a:spcAft>
                      </a:pPr>
                      <a:r>
                        <a:rPr lang="en-US" sz="1800" b="1">
                          <a:effectLst/>
                        </a:rPr>
                        <a:t>PTSD Diagnosis</a:t>
                      </a:r>
                      <a:endParaRPr lang="en-US" sz="1800" b="1">
                        <a:effectLst/>
                        <a:latin typeface="Calibri"/>
                      </a:endParaRPr>
                    </a:p>
                  </a:txBody>
                  <a:tcPr marL="68580" marR="68580" marT="0" marB="0" anchor="ctr"/>
                </a:tc>
                <a:extLst>
                  <a:ext uri="{0D108BD9-81ED-4DB2-BD59-A6C34878D82A}">
                    <a16:rowId xmlns:a16="http://schemas.microsoft.com/office/drawing/2014/main" val="537922615"/>
                  </a:ext>
                </a:extLst>
              </a:tr>
              <a:tr h="486716">
                <a:tc>
                  <a:txBody>
                    <a:bodyPr/>
                    <a:lstStyle/>
                    <a:p>
                      <a:pPr marL="0" marR="0">
                        <a:spcBef>
                          <a:spcPts val="0"/>
                        </a:spcBef>
                        <a:spcAft>
                          <a:spcPts val="0"/>
                        </a:spcAft>
                      </a:pPr>
                      <a:r>
                        <a:rPr lang="en-US" sz="1800" b="1">
                          <a:effectLst/>
                        </a:rPr>
                        <a:t>Gulf War (1990-1991)</a:t>
                      </a:r>
                      <a:endParaRPr lang="en-US" sz="1800" b="1">
                        <a:effectLst/>
                        <a:latin typeface="Calibri"/>
                      </a:endParaRPr>
                    </a:p>
                  </a:txBody>
                  <a:tcPr marL="68580" marR="68580" marT="0" marB="0" anchor="ctr"/>
                </a:tc>
                <a:tc>
                  <a:txBody>
                    <a:bodyPr/>
                    <a:lstStyle/>
                    <a:p>
                      <a:pPr marL="0" marR="0">
                        <a:spcBef>
                          <a:spcPts val="0"/>
                        </a:spcBef>
                        <a:spcAft>
                          <a:spcPts val="0"/>
                        </a:spcAft>
                      </a:pPr>
                      <a:r>
                        <a:rPr lang="en-US" sz="1800">
                          <a:effectLst/>
                        </a:rPr>
                        <a:t>2.2 million</a:t>
                      </a:r>
                      <a:endParaRPr lang="en-US" sz="1800">
                        <a:effectLst/>
                        <a:latin typeface="Calibri"/>
                      </a:endParaRPr>
                    </a:p>
                  </a:txBody>
                  <a:tcPr marL="68580" marR="68580" marT="0" marB="0" anchor="ctr"/>
                </a:tc>
                <a:tc>
                  <a:txBody>
                    <a:bodyPr/>
                    <a:lstStyle/>
                    <a:p>
                      <a:pPr marL="0" marR="0">
                        <a:spcBef>
                          <a:spcPts val="0"/>
                        </a:spcBef>
                        <a:spcAft>
                          <a:spcPts val="0"/>
                        </a:spcAft>
                      </a:pPr>
                      <a:r>
                        <a:rPr lang="en-US" sz="1800">
                          <a:effectLst/>
                        </a:rPr>
                        <a:t>12.1 % (266, 200 Veterans)</a:t>
                      </a:r>
                      <a:endParaRPr lang="en-US" sz="1800">
                        <a:effectLst/>
                        <a:latin typeface="Calibri"/>
                      </a:endParaRPr>
                    </a:p>
                  </a:txBody>
                  <a:tcPr marL="68580" marR="68580" marT="0" marB="0" anchor="ctr"/>
                </a:tc>
                <a:extLst>
                  <a:ext uri="{0D108BD9-81ED-4DB2-BD59-A6C34878D82A}">
                    <a16:rowId xmlns:a16="http://schemas.microsoft.com/office/drawing/2014/main" val="35037388"/>
                  </a:ext>
                </a:extLst>
              </a:tr>
              <a:tr h="533071">
                <a:tc>
                  <a:txBody>
                    <a:bodyPr/>
                    <a:lstStyle/>
                    <a:p>
                      <a:pPr marL="0" marR="0">
                        <a:spcBef>
                          <a:spcPts val="0"/>
                        </a:spcBef>
                        <a:spcAft>
                          <a:spcPts val="0"/>
                        </a:spcAft>
                      </a:pPr>
                      <a:r>
                        <a:rPr lang="en-US" sz="1800" b="1">
                          <a:effectLst/>
                        </a:rPr>
                        <a:t>Afghanistan (2001 – 2013)</a:t>
                      </a:r>
                      <a:endParaRPr lang="en-US" sz="1800" b="1">
                        <a:effectLst/>
                        <a:latin typeface="Calibri"/>
                      </a:endParaRPr>
                    </a:p>
                  </a:txBody>
                  <a:tcPr marL="68580" marR="68580" marT="0" marB="0" anchor="ctr"/>
                </a:tc>
                <a:tc>
                  <a:txBody>
                    <a:bodyPr/>
                    <a:lstStyle/>
                    <a:p>
                      <a:pPr marL="0" marR="0">
                        <a:spcBef>
                          <a:spcPts val="0"/>
                        </a:spcBef>
                        <a:spcAft>
                          <a:spcPts val="0"/>
                        </a:spcAft>
                      </a:pPr>
                      <a:r>
                        <a:rPr lang="en-US" sz="1800">
                          <a:effectLst/>
                        </a:rPr>
                        <a:t>1.9 million</a:t>
                      </a:r>
                      <a:endParaRPr lang="en-US" sz="1800">
                        <a:effectLst/>
                        <a:latin typeface="Calibri"/>
                      </a:endParaRPr>
                    </a:p>
                  </a:txBody>
                  <a:tcPr marL="68580" marR="68580" marT="0" marB="0" anchor="ctr"/>
                </a:tc>
                <a:tc>
                  <a:txBody>
                    <a:bodyPr/>
                    <a:lstStyle/>
                    <a:p>
                      <a:pPr marL="0" marR="0">
                        <a:spcBef>
                          <a:spcPts val="0"/>
                        </a:spcBef>
                        <a:spcAft>
                          <a:spcPts val="0"/>
                        </a:spcAft>
                      </a:pPr>
                      <a:r>
                        <a:rPr lang="en-US" sz="1800">
                          <a:effectLst/>
                        </a:rPr>
                        <a:t>13.8% (262, 200 Veterans)</a:t>
                      </a:r>
                      <a:endParaRPr lang="en-US" sz="1800">
                        <a:effectLst/>
                        <a:latin typeface="Calibri"/>
                      </a:endParaRPr>
                    </a:p>
                  </a:txBody>
                  <a:tcPr marL="68580" marR="68580" marT="0" marB="0" anchor="ctr"/>
                </a:tc>
                <a:extLst>
                  <a:ext uri="{0D108BD9-81ED-4DB2-BD59-A6C34878D82A}">
                    <a16:rowId xmlns:a16="http://schemas.microsoft.com/office/drawing/2014/main" val="1850994170"/>
                  </a:ext>
                </a:extLst>
              </a:tr>
              <a:tr h="637368">
                <a:tc>
                  <a:txBody>
                    <a:bodyPr/>
                    <a:lstStyle/>
                    <a:p>
                      <a:pPr marL="0" marR="0">
                        <a:spcBef>
                          <a:spcPts val="0"/>
                        </a:spcBef>
                        <a:spcAft>
                          <a:spcPts val="0"/>
                        </a:spcAft>
                      </a:pPr>
                      <a:r>
                        <a:rPr lang="en-US" sz="1800" b="1">
                          <a:effectLst/>
                        </a:rPr>
                        <a:t>Vietnam (1964-1975)</a:t>
                      </a:r>
                      <a:endParaRPr lang="en-US" sz="1800" b="1">
                        <a:effectLst/>
                        <a:latin typeface="Calibri"/>
                      </a:endParaRPr>
                    </a:p>
                  </a:txBody>
                  <a:tcPr marL="68580" marR="68580" marT="0" marB="0" anchor="ctr"/>
                </a:tc>
                <a:tc>
                  <a:txBody>
                    <a:bodyPr/>
                    <a:lstStyle/>
                    <a:p>
                      <a:pPr marL="0" marR="0">
                        <a:spcBef>
                          <a:spcPts val="0"/>
                        </a:spcBef>
                        <a:spcAft>
                          <a:spcPts val="0"/>
                        </a:spcAft>
                      </a:pPr>
                      <a:r>
                        <a:rPr lang="en-US" sz="1800">
                          <a:effectLst/>
                        </a:rPr>
                        <a:t>8.7 million</a:t>
                      </a:r>
                      <a:endParaRPr lang="en-US" sz="1800">
                        <a:effectLst/>
                        <a:latin typeface="Calibri"/>
                      </a:endParaRPr>
                    </a:p>
                  </a:txBody>
                  <a:tcPr marL="68580" marR="68580" marT="0" marB="0" anchor="ctr"/>
                </a:tc>
                <a:tc>
                  <a:txBody>
                    <a:bodyPr/>
                    <a:lstStyle/>
                    <a:p>
                      <a:pPr marL="0" marR="0">
                        <a:spcBef>
                          <a:spcPts val="0"/>
                        </a:spcBef>
                        <a:spcAft>
                          <a:spcPts val="0"/>
                        </a:spcAft>
                      </a:pPr>
                      <a:r>
                        <a:rPr lang="en-US" sz="1800">
                          <a:effectLst/>
                        </a:rPr>
                        <a:t>15.2% (1,322,400 Veterans)</a:t>
                      </a:r>
                      <a:endParaRPr lang="en-US" sz="1800">
                        <a:effectLst/>
                        <a:latin typeface="Calibri"/>
                      </a:endParaRPr>
                    </a:p>
                  </a:txBody>
                  <a:tcPr marL="68580" marR="68580" marT="0" marB="0" anchor="ctr"/>
                </a:tc>
                <a:extLst>
                  <a:ext uri="{0D108BD9-81ED-4DB2-BD59-A6C34878D82A}">
                    <a16:rowId xmlns:a16="http://schemas.microsoft.com/office/drawing/2014/main" val="1011634024"/>
                  </a:ext>
                </a:extLst>
              </a:tr>
            </a:tbl>
          </a:graphicData>
        </a:graphic>
      </p:graphicFrame>
      <p:graphicFrame>
        <p:nvGraphicFramePr>
          <p:cNvPr id="25" name="Table 6">
            <a:extLst>
              <a:ext uri="{FF2B5EF4-FFF2-40B4-BE49-F238E27FC236}">
                <a16:creationId xmlns:a16="http://schemas.microsoft.com/office/drawing/2014/main" id="{3D632C43-85E8-4C7B-BB5C-1CEA16FF68CC}"/>
              </a:ext>
            </a:extLst>
          </p:cNvPr>
          <p:cNvGraphicFramePr>
            <a:graphicFrameLocks noGrp="1"/>
          </p:cNvGraphicFramePr>
          <p:nvPr>
            <p:extLst>
              <p:ext uri="{D42A27DB-BD31-4B8C-83A1-F6EECF244321}">
                <p14:modId xmlns:p14="http://schemas.microsoft.com/office/powerpoint/2010/main" val="924563358"/>
              </p:ext>
            </p:extLst>
          </p:nvPr>
        </p:nvGraphicFramePr>
        <p:xfrm>
          <a:off x="1055558" y="4777256"/>
          <a:ext cx="4796323" cy="1463040"/>
        </p:xfrm>
        <a:graphic>
          <a:graphicData uri="http://schemas.openxmlformats.org/drawingml/2006/table">
            <a:tbl>
              <a:tblPr firstRow="1" bandRow="1">
                <a:tableStyleId>{5C22544A-7EE6-4342-B048-85BDC9FD1C3A}</a:tableStyleId>
              </a:tblPr>
              <a:tblGrid>
                <a:gridCol w="1201801">
                  <a:extLst>
                    <a:ext uri="{9D8B030D-6E8A-4147-A177-3AD203B41FA5}">
                      <a16:colId xmlns:a16="http://schemas.microsoft.com/office/drawing/2014/main" val="4021699419"/>
                    </a:ext>
                  </a:extLst>
                </a:gridCol>
                <a:gridCol w="1511356">
                  <a:extLst>
                    <a:ext uri="{9D8B030D-6E8A-4147-A177-3AD203B41FA5}">
                      <a16:colId xmlns:a16="http://schemas.microsoft.com/office/drawing/2014/main" val="3789300909"/>
                    </a:ext>
                  </a:extLst>
                </a:gridCol>
                <a:gridCol w="2083166">
                  <a:extLst>
                    <a:ext uri="{9D8B030D-6E8A-4147-A177-3AD203B41FA5}">
                      <a16:colId xmlns:a16="http://schemas.microsoft.com/office/drawing/2014/main" val="2137586966"/>
                    </a:ext>
                  </a:extLst>
                </a:gridCol>
              </a:tblGrid>
              <a:tr h="364221">
                <a:tc gridSpan="3">
                  <a:txBody>
                    <a:bodyPr/>
                    <a:lstStyle/>
                    <a:p>
                      <a:pPr algn="ctr"/>
                      <a:r>
                        <a:rPr lang="en-US"/>
                        <a:t>PTSD - Veterans vs Civilians</a:t>
                      </a:r>
                    </a:p>
                  </a:txBody>
                  <a:tcPr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742911698"/>
                  </a:ext>
                </a:extLst>
              </a:tr>
              <a:tr h="260513">
                <a:tc>
                  <a:txBody>
                    <a:bodyPr/>
                    <a:lstStyle/>
                    <a:p>
                      <a:endParaRPr lang="en-US" b="0"/>
                    </a:p>
                  </a:txBody>
                  <a:tcPr/>
                </a:tc>
                <a:tc>
                  <a:txBody>
                    <a:bodyPr/>
                    <a:lstStyle/>
                    <a:p>
                      <a:r>
                        <a:rPr lang="en-US" b="1"/>
                        <a:t>Civilians</a:t>
                      </a:r>
                    </a:p>
                  </a:txBody>
                  <a:tcPr/>
                </a:tc>
                <a:tc>
                  <a:txBody>
                    <a:bodyPr/>
                    <a:lstStyle/>
                    <a:p>
                      <a:r>
                        <a:rPr lang="en-US" b="1"/>
                        <a:t>Veterans</a:t>
                      </a:r>
                    </a:p>
                  </a:txBody>
                  <a:tcPr/>
                </a:tc>
                <a:extLst>
                  <a:ext uri="{0D108BD9-81ED-4DB2-BD59-A6C34878D82A}">
                    <a16:rowId xmlns:a16="http://schemas.microsoft.com/office/drawing/2014/main" val="4155107820"/>
                  </a:ext>
                </a:extLst>
              </a:tr>
              <a:tr h="264689">
                <a:tc>
                  <a:txBody>
                    <a:bodyPr/>
                    <a:lstStyle/>
                    <a:p>
                      <a:r>
                        <a:rPr lang="en-US" b="0"/>
                        <a:t>Men</a:t>
                      </a:r>
                    </a:p>
                  </a:txBody>
                  <a:tcPr/>
                </a:tc>
                <a:tc>
                  <a:txBody>
                    <a:bodyPr/>
                    <a:lstStyle/>
                    <a:p>
                      <a:pPr lvl="0">
                        <a:buNone/>
                      </a:pPr>
                      <a:r>
                        <a:rPr lang="en-US"/>
                        <a:t>7.1%</a:t>
                      </a:r>
                    </a:p>
                  </a:txBody>
                  <a:tcPr/>
                </a:tc>
                <a:tc>
                  <a:txBody>
                    <a:bodyPr/>
                    <a:lstStyle/>
                    <a:p>
                      <a:r>
                        <a:rPr lang="en-US"/>
                        <a:t>10.2%</a:t>
                      </a:r>
                    </a:p>
                  </a:txBody>
                  <a:tcPr/>
                </a:tc>
                <a:extLst>
                  <a:ext uri="{0D108BD9-81ED-4DB2-BD59-A6C34878D82A}">
                    <a16:rowId xmlns:a16="http://schemas.microsoft.com/office/drawing/2014/main" val="2695858609"/>
                  </a:ext>
                </a:extLst>
              </a:tr>
              <a:tr h="264689">
                <a:tc>
                  <a:txBody>
                    <a:bodyPr/>
                    <a:lstStyle/>
                    <a:p>
                      <a:pPr lvl="0">
                        <a:buNone/>
                      </a:pPr>
                      <a:r>
                        <a:rPr lang="en-US" b="0"/>
                        <a:t>Women</a:t>
                      </a:r>
                    </a:p>
                  </a:txBody>
                  <a:tcPr/>
                </a:tc>
                <a:tc>
                  <a:txBody>
                    <a:bodyPr/>
                    <a:lstStyle/>
                    <a:p>
                      <a:pPr lvl="0">
                        <a:buNone/>
                      </a:pPr>
                      <a:r>
                        <a:rPr lang="en-US"/>
                        <a:t>13.5%</a:t>
                      </a:r>
                    </a:p>
                  </a:txBody>
                  <a:tcPr/>
                </a:tc>
                <a:tc>
                  <a:txBody>
                    <a:bodyPr/>
                    <a:lstStyle/>
                    <a:p>
                      <a:pPr lvl="0">
                        <a:buNone/>
                      </a:pPr>
                      <a:r>
                        <a:rPr lang="en-US"/>
                        <a:t>20.5%</a:t>
                      </a:r>
                    </a:p>
                  </a:txBody>
                  <a:tcPr/>
                </a:tc>
                <a:extLst>
                  <a:ext uri="{0D108BD9-81ED-4DB2-BD59-A6C34878D82A}">
                    <a16:rowId xmlns:a16="http://schemas.microsoft.com/office/drawing/2014/main" val="707688497"/>
                  </a:ext>
                </a:extLst>
              </a:tr>
            </a:tbl>
          </a:graphicData>
        </a:graphic>
      </p:graphicFrame>
    </p:spTree>
    <p:extLst>
      <p:ext uri="{BB962C8B-B14F-4D97-AF65-F5344CB8AC3E}">
        <p14:creationId xmlns:p14="http://schemas.microsoft.com/office/powerpoint/2010/main" val="3788151151"/>
      </p:ext>
    </p:extLst>
  </p:cSld>
  <p:clrMapOvr>
    <a:masterClrMapping/>
  </p:clrMapOvr>
  <mc:AlternateContent xmlns:mc="http://schemas.openxmlformats.org/markup-compatibility/2006">
    <mc:Choice xmlns:p14="http://schemas.microsoft.com/office/powerpoint/2010/main" Requires="p14">
      <p:transition spd="slow" p14:dur="2000" advTm="145614"/>
    </mc:Choice>
    <mc:Fallback>
      <p:transition spd="slow" advTm="14561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632"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9C4A0-B9AA-439D-9068-5C659ADBAB49}"/>
              </a:ext>
            </a:extLst>
          </p:cNvPr>
          <p:cNvSpPr>
            <a:spLocks noGrp="1"/>
          </p:cNvSpPr>
          <p:nvPr>
            <p:ph type="title"/>
          </p:nvPr>
        </p:nvSpPr>
        <p:spPr>
          <a:xfrm>
            <a:off x="1069848" y="484632"/>
            <a:ext cx="10058400" cy="1609344"/>
          </a:xfrm>
        </p:spPr>
        <p:txBody>
          <a:bodyPr>
            <a:normAutofit/>
          </a:bodyPr>
          <a:lstStyle/>
          <a:p>
            <a:r>
              <a:rPr lang="en-US"/>
              <a:t>Symptoms</a:t>
            </a:r>
          </a:p>
        </p:txBody>
      </p:sp>
      <p:sp>
        <p:nvSpPr>
          <p:cNvPr id="25" name="Rectangle 15">
            <a:extLst>
              <a:ext uri="{FF2B5EF4-FFF2-40B4-BE49-F238E27FC236}">
                <a16:creationId xmlns:a16="http://schemas.microsoft.com/office/drawing/2014/main" id="{3DFE545D-86C5-4F48-897C-C3AA8FBE3D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6800" y="2013293"/>
            <a:ext cx="10058400" cy="80683"/>
          </a:xfrm>
          <a:prstGeom prst="rect">
            <a:avLst/>
          </a:prstGeom>
          <a:blipFill dpi="0" rotWithShape="1">
            <a:blip r:embed="rId5">
              <a:alphaModFix amt="8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6" name="Content Placeholder 2">
            <a:extLst>
              <a:ext uri="{FF2B5EF4-FFF2-40B4-BE49-F238E27FC236}">
                <a16:creationId xmlns:a16="http://schemas.microsoft.com/office/drawing/2014/main" id="{FD29CC37-E69E-2EB7-4C34-4B42E684A536}"/>
              </a:ext>
            </a:extLst>
          </p:cNvPr>
          <p:cNvGraphicFramePr>
            <a:graphicFrameLocks noGrp="1"/>
          </p:cNvGraphicFramePr>
          <p:nvPr>
            <p:ph idx="1"/>
            <p:extLst>
              <p:ext uri="{D42A27DB-BD31-4B8C-83A1-F6EECF244321}">
                <p14:modId xmlns:p14="http://schemas.microsoft.com/office/powerpoint/2010/main" val="2629187243"/>
              </p:ext>
            </p:extLst>
          </p:nvPr>
        </p:nvGraphicFramePr>
        <p:xfrm>
          <a:off x="1069974" y="2385390"/>
          <a:ext cx="9945355" cy="398797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7" name="Media4">
            <a:hlinkClick r:id="" action="ppaction://media"/>
            <a:extLst>
              <a:ext uri="{FF2B5EF4-FFF2-40B4-BE49-F238E27FC236}">
                <a16:creationId xmlns:a16="http://schemas.microsoft.com/office/drawing/2014/main" id="{5645C619-04F4-4649-9317-8814ADA08AD7}"/>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373293" y="6068567"/>
            <a:ext cx="609600" cy="609600"/>
          </a:xfrm>
          <a:prstGeom prst="rect">
            <a:avLst/>
          </a:prstGeom>
        </p:spPr>
      </p:pic>
    </p:spTree>
    <p:extLst>
      <p:ext uri="{BB962C8B-B14F-4D97-AF65-F5344CB8AC3E}">
        <p14:creationId xmlns:p14="http://schemas.microsoft.com/office/powerpoint/2010/main" val="2559082019"/>
      </p:ext>
    </p:extLst>
  </p:cSld>
  <p:clrMapOvr>
    <a:masterClrMapping/>
  </p:clrMapOvr>
  <mc:AlternateContent xmlns:mc="http://schemas.openxmlformats.org/markup-compatibility/2006">
    <mc:Choice xmlns:p14="http://schemas.microsoft.com/office/powerpoint/2010/main" Requires="p14">
      <p:transition spd="slow" p14:dur="2000" advTm="58727"/>
    </mc:Choice>
    <mc:Fallback>
      <p:transition spd="slow" advTm="5872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75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97793-1A1B-4801-A4F0-347B6EE34F5E}"/>
              </a:ext>
            </a:extLst>
          </p:cNvPr>
          <p:cNvSpPr>
            <a:spLocks noGrp="1"/>
          </p:cNvSpPr>
          <p:nvPr>
            <p:ph type="title"/>
          </p:nvPr>
        </p:nvSpPr>
        <p:spPr>
          <a:xfrm>
            <a:off x="1069847" y="484632"/>
            <a:ext cx="10498375" cy="1609344"/>
          </a:xfrm>
        </p:spPr>
        <p:txBody>
          <a:bodyPr/>
          <a:lstStyle/>
          <a:p>
            <a:r>
              <a:rPr lang="en-US"/>
              <a:t>Substance Use Disorders (SUD)</a:t>
            </a:r>
          </a:p>
        </p:txBody>
      </p:sp>
      <p:graphicFrame>
        <p:nvGraphicFramePr>
          <p:cNvPr id="4" name="Content Placeholder 3">
            <a:extLst>
              <a:ext uri="{FF2B5EF4-FFF2-40B4-BE49-F238E27FC236}">
                <a16:creationId xmlns:a16="http://schemas.microsoft.com/office/drawing/2014/main" id="{EEC6452F-202A-4A56-9D1C-50AFF3759710}"/>
              </a:ext>
            </a:extLst>
          </p:cNvPr>
          <p:cNvGraphicFramePr>
            <a:graphicFrameLocks noGrp="1"/>
          </p:cNvGraphicFramePr>
          <p:nvPr>
            <p:ph idx="1"/>
            <p:extLst>
              <p:ext uri="{D42A27DB-BD31-4B8C-83A1-F6EECF244321}">
                <p14:modId xmlns:p14="http://schemas.microsoft.com/office/powerpoint/2010/main" val="2403357059"/>
              </p:ext>
            </p:extLst>
          </p:nvPr>
        </p:nvGraphicFramePr>
        <p:xfrm>
          <a:off x="1069848" y="2121408"/>
          <a:ext cx="10058400" cy="405079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Recorded Sound">
            <a:hlinkClick r:id="" action="ppaction://media"/>
            <a:extLst>
              <a:ext uri="{FF2B5EF4-FFF2-40B4-BE49-F238E27FC236}">
                <a16:creationId xmlns:a16="http://schemas.microsoft.com/office/drawing/2014/main" id="{C29A29E1-D57E-42B6-A862-13F54213586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63422" y="6068568"/>
            <a:ext cx="609600" cy="609600"/>
          </a:xfrm>
          <a:prstGeom prst="rect">
            <a:avLst/>
          </a:prstGeom>
        </p:spPr>
      </p:pic>
    </p:spTree>
    <p:extLst>
      <p:ext uri="{BB962C8B-B14F-4D97-AF65-F5344CB8AC3E}">
        <p14:creationId xmlns:p14="http://schemas.microsoft.com/office/powerpoint/2010/main" val="1822505001"/>
      </p:ext>
    </p:extLst>
  </p:cSld>
  <p:clrMapOvr>
    <a:masterClrMapping/>
  </p:clrMapOvr>
  <mc:AlternateContent xmlns:mc="http://schemas.openxmlformats.org/markup-compatibility/2006">
    <mc:Choice xmlns:p14="http://schemas.microsoft.com/office/powerpoint/2010/main" Requires="p14">
      <p:transition spd="slow" p14:dur="2000" advTm="43663"/>
    </mc:Choice>
    <mc:Fallback>
      <p:transition spd="slow" advTm="436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66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B1589-6A3D-5F40-B8AA-42A57C407546}"/>
              </a:ext>
            </a:extLst>
          </p:cNvPr>
          <p:cNvSpPr>
            <a:spLocks noGrp="1"/>
          </p:cNvSpPr>
          <p:nvPr>
            <p:ph type="title"/>
          </p:nvPr>
        </p:nvSpPr>
        <p:spPr>
          <a:xfrm>
            <a:off x="1069848" y="484632"/>
            <a:ext cx="10058400" cy="1609344"/>
          </a:xfrm>
        </p:spPr>
        <p:txBody>
          <a:bodyPr>
            <a:normAutofit/>
          </a:bodyPr>
          <a:lstStyle/>
          <a:p>
            <a:r>
              <a:rPr lang="en-US">
                <a:latin typeface="Rockwell"/>
              </a:rPr>
              <a:t>Comorbidity of PTSD and SUD</a:t>
            </a:r>
          </a:p>
        </p:txBody>
      </p:sp>
      <p:sp>
        <p:nvSpPr>
          <p:cNvPr id="16" name="Rectangle 15">
            <a:extLst>
              <a:ext uri="{FF2B5EF4-FFF2-40B4-BE49-F238E27FC236}">
                <a16:creationId xmlns:a16="http://schemas.microsoft.com/office/drawing/2014/main" id="{3DFE545D-86C5-4F48-897C-C3AA8FBE3D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6800" y="2013293"/>
            <a:ext cx="10058400" cy="80683"/>
          </a:xfrm>
          <a:prstGeom prst="rect">
            <a:avLst/>
          </a:prstGeom>
          <a:blipFill dpi="0" rotWithShape="1">
            <a:blip r:embed="rId5">
              <a:alphaModFix amt="8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2" name="Content Placeholder 9">
            <a:extLst>
              <a:ext uri="{FF2B5EF4-FFF2-40B4-BE49-F238E27FC236}">
                <a16:creationId xmlns:a16="http://schemas.microsoft.com/office/drawing/2014/main" id="{0FA2C2CF-12D0-23EB-13DF-C6BADBF86B09}"/>
              </a:ext>
            </a:extLst>
          </p:cNvPr>
          <p:cNvGraphicFramePr>
            <a:graphicFrameLocks noGrp="1"/>
          </p:cNvGraphicFramePr>
          <p:nvPr>
            <p:ph idx="1"/>
            <p:extLst>
              <p:ext uri="{D42A27DB-BD31-4B8C-83A1-F6EECF244321}">
                <p14:modId xmlns:p14="http://schemas.microsoft.com/office/powerpoint/2010/main" val="2756205774"/>
              </p:ext>
            </p:extLst>
          </p:nvPr>
        </p:nvGraphicFramePr>
        <p:xfrm>
          <a:off x="1069975" y="2385390"/>
          <a:ext cx="10058400" cy="361784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5" name="Media5">
            <a:hlinkClick r:id="" action="ppaction://media"/>
            <a:extLst>
              <a:ext uri="{FF2B5EF4-FFF2-40B4-BE49-F238E27FC236}">
                <a16:creationId xmlns:a16="http://schemas.microsoft.com/office/drawing/2014/main" id="{72B932CD-FF1E-4821-B3D9-D86E6F8C8ED2}"/>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426455" y="6003235"/>
            <a:ext cx="609600" cy="609600"/>
          </a:xfrm>
          <a:prstGeom prst="rect">
            <a:avLst/>
          </a:prstGeom>
        </p:spPr>
      </p:pic>
    </p:spTree>
    <p:extLst>
      <p:ext uri="{BB962C8B-B14F-4D97-AF65-F5344CB8AC3E}">
        <p14:creationId xmlns:p14="http://schemas.microsoft.com/office/powerpoint/2010/main" val="2148891153"/>
      </p:ext>
    </p:extLst>
  </p:cSld>
  <p:clrMapOvr>
    <a:masterClrMapping/>
  </p:clrMapOvr>
  <mc:AlternateContent xmlns:mc="http://schemas.openxmlformats.org/markup-compatibility/2006">
    <mc:Choice xmlns:p14="http://schemas.microsoft.com/office/powerpoint/2010/main" Requires="p14">
      <p:transition spd="slow" p14:dur="2000" advTm="41351"/>
    </mc:Choice>
    <mc:Fallback>
      <p:transition spd="slow" advTm="4135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37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7">
            <a:extLst>
              <a:ext uri="{FF2B5EF4-FFF2-40B4-BE49-F238E27FC236}">
                <a16:creationId xmlns:a16="http://schemas.microsoft.com/office/drawing/2014/main" id="{132FD491-28F3-42E7-AEBF-A9E3C462C92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9" name="Oval 8">
              <a:extLst>
                <a:ext uri="{FF2B5EF4-FFF2-40B4-BE49-F238E27FC236}">
                  <a16:creationId xmlns:a16="http://schemas.microsoft.com/office/drawing/2014/main" id="{AD016B6E-F283-4CFB-9099-05C8DA6AB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3" name="Oval 9">
              <a:extLst>
                <a:ext uri="{FF2B5EF4-FFF2-40B4-BE49-F238E27FC236}">
                  <a16:creationId xmlns:a16="http://schemas.microsoft.com/office/drawing/2014/main" id="{72D0360E-345F-4790-B0A0-03ADC36B5E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 useBgFill="1">
        <p:nvSpPr>
          <p:cNvPr id="12" name="Rectangle 11">
            <a:extLst>
              <a:ext uri="{FF2B5EF4-FFF2-40B4-BE49-F238E27FC236}">
                <a16:creationId xmlns:a16="http://schemas.microsoft.com/office/drawing/2014/main" id="{5118BA95-03E7-41B7-B442-0AF8C0A7FF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048"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20" name="Group 13">
            <a:extLst>
              <a:ext uri="{FF2B5EF4-FFF2-40B4-BE49-F238E27FC236}">
                <a16:creationId xmlns:a16="http://schemas.microsoft.com/office/drawing/2014/main" id="{E799C3D5-7D55-4046-808C-F290F456D6E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61035" y="1679569"/>
            <a:ext cx="3498864" cy="3498858"/>
            <a:chOff x="1061035" y="1679569"/>
            <a:chExt cx="3498864" cy="3498858"/>
          </a:xfrm>
        </p:grpSpPr>
        <p:sp>
          <p:nvSpPr>
            <p:cNvPr id="15" name="Oval 14">
              <a:extLst>
                <a:ext uri="{FF2B5EF4-FFF2-40B4-BE49-F238E27FC236}">
                  <a16:creationId xmlns:a16="http://schemas.microsoft.com/office/drawing/2014/main" id="{059D8741-EAD6-41B1-A882-70D70FC358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61035" y="1679569"/>
              <a:ext cx="3498864" cy="3498858"/>
            </a:xfrm>
            <a:prstGeom prst="ellipse">
              <a:avLst/>
            </a:prstGeom>
            <a:blipFill dpi="0" rotWithShape="1">
              <a:blip r:embed="rId7">
                <a:duotone>
                  <a:schemeClr val="accent1">
                    <a:shade val="45000"/>
                    <a:satMod val="135000"/>
                  </a:schemeClr>
                  <a:prstClr val="white"/>
                </a:duotone>
                <a:extLst>
                  <a:ext uri="{BEBA8EAE-BF5A-486C-A8C5-ECC9F3942E4B}">
                    <a14:imgProps xmlns:a14="http://schemas.microsoft.com/office/drawing/2010/main">
                      <a14:imgLayer r:embed="rId8">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Rockwell Extra Bold" pitchFamily="18" charset="0"/>
                <a:ea typeface="+mn-ea"/>
                <a:cs typeface="+mn-cs"/>
              </a:endParaRPr>
            </a:p>
          </p:txBody>
        </p:sp>
        <p:sp>
          <p:nvSpPr>
            <p:cNvPr id="22" name="Oval 15">
              <a:extLst>
                <a:ext uri="{FF2B5EF4-FFF2-40B4-BE49-F238E27FC236}">
                  <a16:creationId xmlns:a16="http://schemas.microsoft.com/office/drawing/2014/main" id="{45444F36-3103-4D11-A25F-C054D4606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46134" y="1864667"/>
              <a:ext cx="3128666" cy="312866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2" name="Title 1">
            <a:extLst>
              <a:ext uri="{FF2B5EF4-FFF2-40B4-BE49-F238E27FC236}">
                <a16:creationId xmlns:a16="http://schemas.microsoft.com/office/drawing/2014/main" id="{8FC2C2B0-EBE8-46EC-AEF8-1B463C755B8E}"/>
              </a:ext>
            </a:extLst>
          </p:cNvPr>
          <p:cNvSpPr>
            <a:spLocks noGrp="1"/>
          </p:cNvSpPr>
          <p:nvPr>
            <p:ph type="title"/>
          </p:nvPr>
        </p:nvSpPr>
        <p:spPr>
          <a:xfrm>
            <a:off x="1490145" y="2376862"/>
            <a:ext cx="2640646" cy="2104273"/>
          </a:xfrm>
          <a:noFill/>
        </p:spPr>
        <p:txBody>
          <a:bodyPr vert="horz" lIns="91440" tIns="45720" rIns="91440" bIns="45720" rtlCol="0" anchor="ctr">
            <a:normAutofit/>
          </a:bodyPr>
          <a:lstStyle/>
          <a:p>
            <a:pPr algn="ctr"/>
            <a:r>
              <a:rPr lang="en-US" sz="2600" cap="all">
                <a:solidFill>
                  <a:srgbClr val="FFFFFF"/>
                </a:solidFill>
              </a:rPr>
              <a:t>Current guidelines for treatment: PTSD</a:t>
            </a:r>
          </a:p>
        </p:txBody>
      </p:sp>
      <p:sp>
        <p:nvSpPr>
          <p:cNvPr id="24" name="Rectangle 17">
            <a:extLst>
              <a:ext uri="{FF2B5EF4-FFF2-40B4-BE49-F238E27FC236}">
                <a16:creationId xmlns:a16="http://schemas.microsoft.com/office/drawing/2014/main" id="{AD9B3EAD-A2B3-42C4-927C-3455E3E69E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02277" y="3388659"/>
            <a:ext cx="3657600" cy="80683"/>
          </a:xfrm>
          <a:prstGeom prst="rect">
            <a:avLst/>
          </a:prstGeom>
          <a:blipFill dpi="0" rotWithShape="1">
            <a:blip r:embed="rId9">
              <a:alphaModFix amt="85000"/>
              <a:lum bright="70000" contrast="-70000"/>
              <a:extLst>
                <a:ext uri="{BEBA8EAE-BF5A-486C-A8C5-ECC9F3942E4B}">
                  <a14:imgProps xmlns:a14="http://schemas.microsoft.com/office/drawing/2010/main">
                    <a14:imgLayer r:embed="rId10">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39D01336-5770-4AEB-8177-BA35F33B5BBE}"/>
              </a:ext>
            </a:extLst>
          </p:cNvPr>
          <p:cNvSpPr>
            <a:spLocks noGrp="1"/>
          </p:cNvSpPr>
          <p:nvPr>
            <p:ph idx="4294967295"/>
          </p:nvPr>
        </p:nvSpPr>
        <p:spPr>
          <a:xfrm>
            <a:off x="6081089" y="725394"/>
            <a:ext cx="5142658" cy="5407212"/>
          </a:xfrm>
        </p:spPr>
        <p:txBody>
          <a:bodyPr vert="horz" lIns="91440" tIns="45720" rIns="91440" bIns="45720" rtlCol="0" anchor="ctr">
            <a:normAutofit/>
          </a:bodyPr>
          <a:lstStyle/>
          <a:p>
            <a:r>
              <a:rPr lang="en-US"/>
              <a:t>Hypnosis has been used for many years with individuals who have experienced trauma and continues to be used as a method for treatment with individuals who have been diagnosed with PTSD.</a:t>
            </a:r>
          </a:p>
          <a:p>
            <a:r>
              <a:rPr lang="en-US"/>
              <a:t>Hypnosis can target both “dissociative” and “non-dissociative” symptoms.</a:t>
            </a:r>
          </a:p>
          <a:p>
            <a:pPr lvl="1"/>
            <a:r>
              <a:rPr lang="en-US" sz="2000"/>
              <a:t>I.e. anxiety and emotional withdrawal, stress, and pain management</a:t>
            </a:r>
          </a:p>
          <a:p>
            <a:r>
              <a:rPr lang="en-US"/>
              <a:t>Assists in relaxing and focusing your mind.</a:t>
            </a:r>
          </a:p>
          <a:p>
            <a:pPr lvl="1"/>
            <a:r>
              <a:rPr lang="en-US" sz="2000"/>
              <a:t>Hypnotic state, trance</a:t>
            </a:r>
          </a:p>
          <a:p>
            <a:endParaRPr lang="en-US"/>
          </a:p>
        </p:txBody>
      </p:sp>
      <p:pic>
        <p:nvPicPr>
          <p:cNvPr id="14" name="Audio 6">
            <a:hlinkClick r:id="" action="ppaction://media"/>
            <a:extLst>
              <a:ext uri="{FF2B5EF4-FFF2-40B4-BE49-F238E27FC236}">
                <a16:creationId xmlns:a16="http://schemas.microsoft.com/office/drawing/2014/main" id="{AFB3DACF-143C-4DC8-A995-DD400D188A6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399838" y="6172200"/>
            <a:ext cx="487362" cy="487362"/>
          </a:xfrm>
          <a:prstGeom prst="rect">
            <a:avLst/>
          </a:prstGeom>
        </p:spPr>
      </p:pic>
    </p:spTree>
    <p:extLst>
      <p:ext uri="{BB962C8B-B14F-4D97-AF65-F5344CB8AC3E}">
        <p14:creationId xmlns:p14="http://schemas.microsoft.com/office/powerpoint/2010/main" val="1906111429"/>
      </p:ext>
    </p:extLst>
  </p:cSld>
  <p:clrMapOvr>
    <a:masterClrMapping/>
  </p:clrMapOvr>
  <mc:AlternateContent xmlns:mc="http://schemas.openxmlformats.org/markup-compatibility/2006">
    <mc:Choice xmlns:p14="http://schemas.microsoft.com/office/powerpoint/2010/main" Requires="p14">
      <p:transition spd="slow" p14:dur="2000" advTm="75730"/>
    </mc:Choice>
    <mc:Fallback>
      <p:transition spd="slow" advTm="757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73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78608-2D62-4B75-AA08-236EA9B044B2}"/>
              </a:ext>
            </a:extLst>
          </p:cNvPr>
          <p:cNvSpPr>
            <a:spLocks noGrp="1"/>
          </p:cNvSpPr>
          <p:nvPr>
            <p:ph type="title"/>
          </p:nvPr>
        </p:nvSpPr>
        <p:spPr/>
        <p:txBody>
          <a:bodyPr>
            <a:normAutofit/>
          </a:bodyPr>
          <a:lstStyle/>
          <a:p>
            <a:r>
              <a:rPr lang="en-US"/>
              <a:t>Current guidelines for Treatment: </a:t>
            </a:r>
            <a:r>
              <a:rPr lang="en-US">
                <a:solidFill>
                  <a:schemeClr val="accent1"/>
                </a:solidFill>
              </a:rPr>
              <a:t>PTSD</a:t>
            </a:r>
            <a:r>
              <a:rPr lang="en-US"/>
              <a:t> (cont.)</a:t>
            </a:r>
          </a:p>
        </p:txBody>
      </p:sp>
      <p:graphicFrame>
        <p:nvGraphicFramePr>
          <p:cNvPr id="5" name="Content Placeholder 2">
            <a:extLst>
              <a:ext uri="{FF2B5EF4-FFF2-40B4-BE49-F238E27FC236}">
                <a16:creationId xmlns:a16="http://schemas.microsoft.com/office/drawing/2014/main" id="{159CCDA2-6224-2913-B3F1-727D5D54AF0E}"/>
              </a:ext>
            </a:extLst>
          </p:cNvPr>
          <p:cNvGraphicFramePr>
            <a:graphicFrameLocks noGrp="1"/>
          </p:cNvGraphicFramePr>
          <p:nvPr>
            <p:ph idx="4294967295"/>
            <p:extLst>
              <p:ext uri="{D42A27DB-BD31-4B8C-83A1-F6EECF244321}">
                <p14:modId xmlns:p14="http://schemas.microsoft.com/office/powerpoint/2010/main" val="3176805181"/>
              </p:ext>
            </p:extLst>
          </p:nvPr>
        </p:nvGraphicFramePr>
        <p:xfrm>
          <a:off x="1063752" y="2093976"/>
          <a:ext cx="10058400" cy="385127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Audio 3">
            <a:hlinkClick r:id="" action="ppaction://media"/>
            <a:extLst>
              <a:ext uri="{FF2B5EF4-FFF2-40B4-BE49-F238E27FC236}">
                <a16:creationId xmlns:a16="http://schemas.microsoft.com/office/drawing/2014/main" id="{3648D8E2-D5BE-49BD-AAB3-5A8EAC34F41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050607924"/>
      </p:ext>
    </p:extLst>
  </p:cSld>
  <p:clrMapOvr>
    <a:masterClrMapping/>
  </p:clrMapOvr>
  <mc:AlternateContent xmlns:mc="http://schemas.openxmlformats.org/markup-compatibility/2006">
    <mc:Choice xmlns:p14="http://schemas.microsoft.com/office/powerpoint/2010/main" Requires="p14">
      <p:transition spd="slow" p14:dur="2000" advTm="51893"/>
    </mc:Choice>
    <mc:Fallback>
      <p:transition spd="slow" advTm="518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86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7">
            <a:extLst>
              <a:ext uri="{FF2B5EF4-FFF2-40B4-BE49-F238E27FC236}">
                <a16:creationId xmlns:a16="http://schemas.microsoft.com/office/drawing/2014/main" id="{132FD491-28F3-42E7-AEBF-A9E3C462C92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9" name="Oval 8">
              <a:extLst>
                <a:ext uri="{FF2B5EF4-FFF2-40B4-BE49-F238E27FC236}">
                  <a16:creationId xmlns:a16="http://schemas.microsoft.com/office/drawing/2014/main" id="{AD016B6E-F283-4CFB-9099-05C8DA6AB3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9">
              <a:extLst>
                <a:ext uri="{FF2B5EF4-FFF2-40B4-BE49-F238E27FC236}">
                  <a16:creationId xmlns:a16="http://schemas.microsoft.com/office/drawing/2014/main" id="{72D0360E-345F-4790-B0A0-03ADC36B5E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 useBgFill="1">
        <p:nvSpPr>
          <p:cNvPr id="12" name="Rectangle 11">
            <a:extLst>
              <a:ext uri="{FF2B5EF4-FFF2-40B4-BE49-F238E27FC236}">
                <a16:creationId xmlns:a16="http://schemas.microsoft.com/office/drawing/2014/main" id="{5118BA95-03E7-41B7-B442-0AF8C0A7FF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048"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3" name="Group 13">
            <a:extLst>
              <a:ext uri="{FF2B5EF4-FFF2-40B4-BE49-F238E27FC236}">
                <a16:creationId xmlns:a16="http://schemas.microsoft.com/office/drawing/2014/main" id="{E799C3D5-7D55-4046-808C-F290F456D6E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61035" y="1679569"/>
            <a:ext cx="3498864" cy="3498858"/>
            <a:chOff x="1061035" y="1679569"/>
            <a:chExt cx="3498864" cy="3498858"/>
          </a:xfrm>
        </p:grpSpPr>
        <p:sp>
          <p:nvSpPr>
            <p:cNvPr id="15" name="Oval 14">
              <a:extLst>
                <a:ext uri="{FF2B5EF4-FFF2-40B4-BE49-F238E27FC236}">
                  <a16:creationId xmlns:a16="http://schemas.microsoft.com/office/drawing/2014/main" id="{059D8741-EAD6-41B1-A882-70D70FC358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61035" y="1679569"/>
              <a:ext cx="3498864" cy="3498858"/>
            </a:xfrm>
            <a:prstGeom prst="ellipse">
              <a:avLst/>
            </a:prstGeom>
            <a:blipFill dpi="0" rotWithShape="1">
              <a:blip r:embed="rId7">
                <a:duotone>
                  <a:schemeClr val="accent1">
                    <a:shade val="45000"/>
                    <a:satMod val="135000"/>
                  </a:schemeClr>
                  <a:prstClr val="white"/>
                </a:duotone>
                <a:extLst>
                  <a:ext uri="{BEBA8EAE-BF5A-486C-A8C5-ECC9F3942E4B}">
                    <a14:imgProps xmlns:a14="http://schemas.microsoft.com/office/drawing/2010/main">
                      <a14:imgLayer r:embed="rId8">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Rockwell Extra Bold" pitchFamily="18" charset="0"/>
                <a:ea typeface="+mn-ea"/>
                <a:cs typeface="+mn-cs"/>
              </a:endParaRPr>
            </a:p>
          </p:txBody>
        </p:sp>
        <p:sp>
          <p:nvSpPr>
            <p:cNvPr id="16" name="Oval 15">
              <a:extLst>
                <a:ext uri="{FF2B5EF4-FFF2-40B4-BE49-F238E27FC236}">
                  <a16:creationId xmlns:a16="http://schemas.microsoft.com/office/drawing/2014/main" id="{45444F36-3103-4D11-A25F-C054D4606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46134" y="1864667"/>
              <a:ext cx="3128666" cy="312866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2" name="Title 1">
            <a:extLst>
              <a:ext uri="{FF2B5EF4-FFF2-40B4-BE49-F238E27FC236}">
                <a16:creationId xmlns:a16="http://schemas.microsoft.com/office/drawing/2014/main" id="{A1869A5D-F6EF-46A6-8842-C40C199AA679}"/>
              </a:ext>
            </a:extLst>
          </p:cNvPr>
          <p:cNvSpPr>
            <a:spLocks noGrp="1"/>
          </p:cNvSpPr>
          <p:nvPr>
            <p:ph type="title"/>
          </p:nvPr>
        </p:nvSpPr>
        <p:spPr>
          <a:xfrm>
            <a:off x="1490145" y="2376862"/>
            <a:ext cx="2640646" cy="2104273"/>
          </a:xfrm>
          <a:noFill/>
        </p:spPr>
        <p:txBody>
          <a:bodyPr vert="horz" lIns="91440" tIns="45720" rIns="91440" bIns="45720" rtlCol="0" anchor="ctr">
            <a:normAutofit/>
          </a:bodyPr>
          <a:lstStyle/>
          <a:p>
            <a:pPr algn="ctr"/>
            <a:r>
              <a:rPr lang="en-US" sz="2600" cap="all">
                <a:solidFill>
                  <a:srgbClr val="FFFFFF"/>
                </a:solidFill>
              </a:rPr>
              <a:t>Current guidelines for treatment: SUD </a:t>
            </a:r>
          </a:p>
        </p:txBody>
      </p:sp>
      <p:sp>
        <p:nvSpPr>
          <p:cNvPr id="18" name="Rectangle 17">
            <a:extLst>
              <a:ext uri="{FF2B5EF4-FFF2-40B4-BE49-F238E27FC236}">
                <a16:creationId xmlns:a16="http://schemas.microsoft.com/office/drawing/2014/main" id="{AD9B3EAD-A2B3-42C4-927C-3455E3E69E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02277" y="3388659"/>
            <a:ext cx="3657600" cy="80683"/>
          </a:xfrm>
          <a:prstGeom prst="rect">
            <a:avLst/>
          </a:prstGeom>
          <a:blipFill dpi="0" rotWithShape="1">
            <a:blip r:embed="rId9">
              <a:alphaModFix amt="85000"/>
              <a:lum bright="70000" contrast="-70000"/>
              <a:extLst>
                <a:ext uri="{BEBA8EAE-BF5A-486C-A8C5-ECC9F3942E4B}">
                  <a14:imgProps xmlns:a14="http://schemas.microsoft.com/office/drawing/2010/main">
                    <a14:imgLayer r:embed="rId10">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7EED1E32-2F3B-4FBD-8B7A-7C13886D00EB}"/>
              </a:ext>
            </a:extLst>
          </p:cNvPr>
          <p:cNvSpPr>
            <a:spLocks noGrp="1"/>
          </p:cNvSpPr>
          <p:nvPr>
            <p:ph idx="4294967295"/>
          </p:nvPr>
        </p:nvSpPr>
        <p:spPr>
          <a:xfrm>
            <a:off x="6081089" y="725394"/>
            <a:ext cx="5142658" cy="5407212"/>
          </a:xfrm>
        </p:spPr>
        <p:txBody>
          <a:bodyPr vert="horz" lIns="91440" tIns="45720" rIns="91440" bIns="45720" rtlCol="0" anchor="ctr">
            <a:normAutofit/>
          </a:bodyPr>
          <a:lstStyle/>
          <a:p>
            <a:r>
              <a:rPr lang="en-US"/>
              <a:t>Hypnosis has been utilized in the treatment of addiction.</a:t>
            </a:r>
          </a:p>
          <a:p>
            <a:r>
              <a:rPr lang="en-US"/>
              <a:t>It is used in the same way that is it for the treatment of PTSD. </a:t>
            </a:r>
          </a:p>
          <a:p>
            <a:pPr lvl="1"/>
            <a:r>
              <a:rPr lang="en-US" sz="2000"/>
              <a:t>A trained hypnotherapist provides soothing guided imagery to overcome substance use disorders (SUDs). </a:t>
            </a:r>
          </a:p>
          <a:p>
            <a:r>
              <a:rPr lang="en-US"/>
              <a:t>While typically completed in an individual session, it can also be used in a group setting and has been found to be successful in the cessation of substance use. </a:t>
            </a:r>
          </a:p>
          <a:p>
            <a:endParaRPr lang="en-US"/>
          </a:p>
          <a:p>
            <a:endParaRPr lang="en-US"/>
          </a:p>
        </p:txBody>
      </p:sp>
      <p:pic>
        <p:nvPicPr>
          <p:cNvPr id="14" name="Audio 5">
            <a:hlinkClick r:id="" action="ppaction://media"/>
            <a:extLst>
              <a:ext uri="{FF2B5EF4-FFF2-40B4-BE49-F238E27FC236}">
                <a16:creationId xmlns:a16="http://schemas.microsoft.com/office/drawing/2014/main" id="{776E5BEF-BEAA-4157-8261-51D966F3B62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202463784"/>
      </p:ext>
    </p:extLst>
  </p:cSld>
  <p:clrMapOvr>
    <a:masterClrMapping/>
  </p:clrMapOvr>
  <mc:AlternateContent xmlns:mc="http://schemas.openxmlformats.org/markup-compatibility/2006">
    <mc:Choice xmlns:p14="http://schemas.microsoft.com/office/powerpoint/2010/main" Requires="p14">
      <p:transition spd="slow" p14:dur="2000" advTm="43482"/>
    </mc:Choice>
    <mc:Fallback>
      <p:transition spd="slow" advTm="434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477"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Wood Type">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C6AE0645-98FF-411B-B0E9-59ABD78A0CC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Parcel</Template>
  <Application>Microsoft Office PowerPoint</Application>
  <PresentationFormat>Widescreen</PresentationFormat>
  <Slides>22</Slides>
  <Notes>20</Notes>
  <HiddenSlides>0</HiddenSlide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Wood Type</vt:lpstr>
      <vt:lpstr>Clinical Hypnosis for the Treatment of Post Traumatic Stress Disorder and Substance Use Disorder for Veterans</vt:lpstr>
      <vt:lpstr>History of PTSD</vt:lpstr>
      <vt:lpstr>How Prevalent is PTSD?</vt:lpstr>
      <vt:lpstr>Symptoms</vt:lpstr>
      <vt:lpstr>Substance Use Disorders (SUD)</vt:lpstr>
      <vt:lpstr>Comorbidity of PTSD and SUD</vt:lpstr>
      <vt:lpstr>Current guidelines for treatment: PTSD</vt:lpstr>
      <vt:lpstr>Current guidelines for Treatment: PTSD (cont.)</vt:lpstr>
      <vt:lpstr>Current guidelines for treatment: SUD </vt:lpstr>
      <vt:lpstr>Current guidelines for treatment: SUD (Cont.) </vt:lpstr>
      <vt:lpstr>Current guidelines for treatment: co-occurrence </vt:lpstr>
      <vt:lpstr>Hypnotherapy in Integrated Care Benefits</vt:lpstr>
      <vt:lpstr>Hypnotherapy in Integrated Care:  Veteran's Administration</vt:lpstr>
      <vt:lpstr>Hypnotherapy in Integrated Care Recommendations </vt:lpstr>
      <vt:lpstr>Considerations for the use of Hypnotherapy</vt:lpstr>
      <vt:lpstr>Further Considerations</vt:lpstr>
      <vt:lpstr>Potential Risks Associated with Hypnotherapy</vt:lpstr>
      <vt:lpstr>Considerations for future research</vt:lpstr>
      <vt:lpstr>Summary </vt:lpstr>
      <vt:lpstr>References</vt:lpstr>
      <vt:lpstr>References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Natasha Collier</dc:creator>
  <cp:revision>1</cp:revision>
  <dcterms:created xsi:type="dcterms:W3CDTF">2022-01-06T13:51:54Z</dcterms:created>
  <dcterms:modified xsi:type="dcterms:W3CDTF">2022-03-29T19:03:28Z</dcterms:modified>
</cp:coreProperties>
</file>