
<file path=[Content_Types].xml><?xml version="1.0" encoding="utf-8"?>
<Types xmlns="http://schemas.openxmlformats.org/package/2006/content-types">
  <Default Extension="png" ContentType="image/png"/>
  <Default Extension="svg" ContentType="image/svg+xml"/>
  <Default Extension="m4a" ContentType="audio/mp4"/>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authors.xml" ContentType="application/vnd.ms-powerpoint.author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6" r:id="rId4"/>
  </p:sldMasterIdLst>
  <p:notesMasterIdLst>
    <p:notesMasterId r:id="rId27"/>
  </p:notesMasterIdLst>
  <p:handoutMasterIdLst>
    <p:handoutMasterId r:id="rId28"/>
  </p:handoutMasterIdLst>
  <p:sldIdLst>
    <p:sldId id="256" r:id="rId5"/>
    <p:sldId id="265" r:id="rId6"/>
    <p:sldId id="280" r:id="rId7"/>
    <p:sldId id="258" r:id="rId8"/>
    <p:sldId id="259" r:id="rId9"/>
    <p:sldId id="267" r:id="rId10"/>
    <p:sldId id="269" r:id="rId11"/>
    <p:sldId id="260" r:id="rId12"/>
    <p:sldId id="273" r:id="rId13"/>
    <p:sldId id="270" r:id="rId14"/>
    <p:sldId id="271" r:id="rId15"/>
    <p:sldId id="275" r:id="rId16"/>
    <p:sldId id="262" r:id="rId17"/>
    <p:sldId id="279" r:id="rId18"/>
    <p:sldId id="278" r:id="rId19"/>
    <p:sldId id="277" r:id="rId20"/>
    <p:sldId id="263" r:id="rId21"/>
    <p:sldId id="274" r:id="rId22"/>
    <p:sldId id="264" r:id="rId23"/>
    <p:sldId id="257" r:id="rId24"/>
    <p:sldId id="272" r:id="rId25"/>
    <p:sldId id="281"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60"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E6DF"/>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446761-7FE7-68C5-8CD5-140E68296969}" v="70" dt="2022-02-09T20:43:40.304"/>
    <p1510:client id="{0E9252C4-5AC2-404B-A7C9-FDECD94BE946}" v="133" dt="2022-01-20T19:15:14.332"/>
    <p1510:client id="{223D5DE3-91CE-545E-7AB2-D36AD8FD4370}" v="156" dt="2022-03-31T13:11:52.499"/>
    <p1510:client id="{2C9D8EA8-AC49-B1D2-8464-A9BAA6F2435C}" v="115" dt="2022-03-25T19:54:26.887"/>
    <p1510:client id="{4BD370C4-83C1-6DFF-9A27-65967D78E7F1}" v="1286" dt="2022-02-10T14:08:10.739"/>
    <p1510:client id="{5B2656AA-785E-6548-F9AA-F27FFC8E2953}" v="1862" dt="2022-03-25T19:56:28.686"/>
    <p1510:client id="{62D72356-A98C-8F9C-9842-082AAED4A3DD}" v="6413" dt="2022-03-31T14:56:22.387"/>
    <p1510:client id="{67CAC5AB-70C3-910B-B1DE-E995D5ADE6C5}" v="310" dt="2022-03-02T14:48:27.536"/>
    <p1510:client id="{6D2E8BF0-5E0F-79C9-DDAD-21E2179FFFF6}" v="58" dt="2022-03-30T14:33:37.713"/>
    <p1510:client id="{88DCDFEF-A150-AF04-7286-34096624A9A9}" v="5" dt="2022-01-21T15:06:55.107"/>
    <p1510:client id="{8A1F45F8-9165-3248-AAEF-5BB2002513AE}" v="53" dt="2022-02-16T15:17:43.281"/>
    <p1510:client id="{9A08CEB8-32CB-A3E2-8234-E2B47E4B745A}" v="17" dt="2022-03-09T18:06:34.534"/>
    <p1510:client id="{D12D0769-0479-9B7A-38EA-280E15B1172D}" v="7" dt="2022-02-09T20:58:07.692"/>
    <p1510:client id="{D31529FF-F3A5-5F17-E9A1-8A66930C05EE}" v="675" dt="2022-03-31T14:55:34.905"/>
    <p1510:client id="{E44F75A0-F55F-9043-366F-68B845ED3827}" v="3815" dt="2022-03-30T19:48:05.533"/>
    <p1510:client id="{FCEB0AFE-8140-3D8B-8B53-D69FDD530208}" v="2" dt="2022-02-04T20:25:19.49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5" d="100"/>
          <a:sy n="65" d="100"/>
        </p:scale>
        <p:origin x="700" y="48"/>
      </p:cViewPr>
      <p:guideLst>
        <p:guide orient="horz" pos="33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presProps" Target="presProps.xml"/><Relationship Id="rId35"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3F6ED8B-CF52-4A64-BACC-61D9C1041E0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D7022B2-02C5-4E03-99BC-0BA3C57AC49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352A77B-D33C-49B3-A83C-450AA2ED72B3}" type="datetimeFigureOut">
              <a:rPr lang="en-US" smtClean="0"/>
              <a:t>3/31/2022</a:t>
            </a:fld>
            <a:endParaRPr lang="en-US"/>
          </a:p>
        </p:txBody>
      </p:sp>
      <p:sp>
        <p:nvSpPr>
          <p:cNvPr id="4" name="Footer Placeholder 3">
            <a:extLst>
              <a:ext uri="{FF2B5EF4-FFF2-40B4-BE49-F238E27FC236}">
                <a16:creationId xmlns:a16="http://schemas.microsoft.com/office/drawing/2014/main" id="{BC3FEE8C-8D38-4F2A-950E-071C6823E27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C567A6D-959B-4552-AB8D-4CCA819CAA7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BF9A36D-7FAC-478F-9944-F324014F6FD1}" type="slidenum">
              <a:rPr lang="en-US" smtClean="0"/>
              <a:t>‹#›</a:t>
            </a:fld>
            <a:endParaRPr lang="en-US"/>
          </a:p>
        </p:txBody>
      </p:sp>
    </p:spTree>
    <p:extLst>
      <p:ext uri="{BB962C8B-B14F-4D97-AF65-F5344CB8AC3E}">
        <p14:creationId xmlns:p14="http://schemas.microsoft.com/office/powerpoint/2010/main" val="13424676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8D8F9A-F5CB-4EF8-A859-ED5E107B9763}" type="datetimeFigureOut">
              <a:rPr lang="en-US" smtClean="0"/>
              <a:t>3/31/2022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B9A9E5-4F7F-4A7D-9DE1-899232329269}" type="slidenum">
              <a:rPr lang="en-US" smtClean="0"/>
              <a:t>‹#›</a:t>
            </a:fld>
            <a:endParaRPr lang="en-US"/>
          </a:p>
        </p:txBody>
      </p:sp>
    </p:spTree>
    <p:extLst>
      <p:ext uri="{BB962C8B-B14F-4D97-AF65-F5344CB8AC3E}">
        <p14:creationId xmlns:p14="http://schemas.microsoft.com/office/powerpoint/2010/main" val="13877831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nida.nih.gov/drug-topics/opioids/opioid-summaries-by-state/north-carolina-opioid-involved-deaths-related-harms"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ncdhhs.gov/about/department-initiatives/overdose-epidemic"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apa.org/advocacy/substance-use/opioids/resources/cultural-competency.pdf"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pewtrusts.org/en/research-and-analysis/articles/2021/08/02/cultural-competency-a-key-component-of-substance-use-treatment-services"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pewtrusts.org/en/research-and-analysis/articles/2021/08/02/cultural-competency-a-key-component-of-substance-use-treatment-services"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D4B9A9E5-4F7F-4A7D-9DE1-899232329269}" type="slidenum">
              <a:rPr lang="en-US" smtClean="0"/>
              <a:t>2</a:t>
            </a:fld>
            <a:endParaRPr lang="en-US"/>
          </a:p>
        </p:txBody>
      </p:sp>
    </p:spTree>
    <p:extLst>
      <p:ext uri="{BB962C8B-B14F-4D97-AF65-F5344CB8AC3E}">
        <p14:creationId xmlns:p14="http://schemas.microsoft.com/office/powerpoint/2010/main" val="1022549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Figure: </a:t>
            </a:r>
            <a:r>
              <a:rPr lang="en-US">
                <a:hlinkClick r:id="rId3"/>
              </a:rPr>
              <a:t>https://nida.nih.gov/drug-topics/opioids/opioid-summaries-by-state/north-carolina-opioid-involved-deaths-related-harms</a:t>
            </a:r>
            <a:endParaRPr lang="en-US"/>
          </a:p>
          <a:p>
            <a:endParaRPr lang="en-US">
              <a:cs typeface="Calibri"/>
            </a:endParaRPr>
          </a:p>
          <a:p>
            <a:r>
              <a:rPr lang="en-US"/>
              <a:t> (</a:t>
            </a:r>
            <a:r>
              <a:rPr lang="en-US">
                <a:hlinkClick r:id="rId4"/>
              </a:rPr>
              <a:t>https://www.ncdhhs.gov/about/department-initiatives/overdose-epidemic</a:t>
            </a:r>
            <a:r>
              <a:rPr lang="en-US"/>
              <a:t>)</a:t>
            </a:r>
            <a:endParaRPr lang="en-US">
              <a:cs typeface="Calibri"/>
            </a:endParaRPr>
          </a:p>
        </p:txBody>
      </p:sp>
      <p:sp>
        <p:nvSpPr>
          <p:cNvPr id="4" name="Slide Number Placeholder 3"/>
          <p:cNvSpPr>
            <a:spLocks noGrp="1"/>
          </p:cNvSpPr>
          <p:nvPr>
            <p:ph type="sldNum" sz="quarter" idx="5"/>
          </p:nvPr>
        </p:nvSpPr>
        <p:spPr/>
        <p:txBody>
          <a:bodyPr/>
          <a:lstStyle/>
          <a:p>
            <a:fld id="{D4B9A9E5-4F7F-4A7D-9DE1-899232329269}" type="slidenum">
              <a:rPr lang="en-US" smtClean="0"/>
              <a:t>6</a:t>
            </a:fld>
            <a:endParaRPr lang="en-US"/>
          </a:p>
        </p:txBody>
      </p:sp>
    </p:spTree>
    <p:extLst>
      <p:ext uri="{BB962C8B-B14F-4D97-AF65-F5344CB8AC3E}">
        <p14:creationId xmlns:p14="http://schemas.microsoft.com/office/powerpoint/2010/main" val="7865296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https://greenhillrecovery.com/opioid-overdose-spikes-north-carolina/</a:t>
            </a:r>
          </a:p>
        </p:txBody>
      </p:sp>
      <p:sp>
        <p:nvSpPr>
          <p:cNvPr id="4" name="Slide Number Placeholder 3"/>
          <p:cNvSpPr>
            <a:spLocks noGrp="1"/>
          </p:cNvSpPr>
          <p:nvPr>
            <p:ph type="sldNum" sz="quarter" idx="5"/>
          </p:nvPr>
        </p:nvSpPr>
        <p:spPr/>
        <p:txBody>
          <a:bodyPr/>
          <a:lstStyle/>
          <a:p>
            <a:fld id="{D4B9A9E5-4F7F-4A7D-9DE1-899232329269}" type="slidenum">
              <a:rPr lang="en-US" smtClean="0"/>
              <a:t>7</a:t>
            </a:fld>
            <a:endParaRPr lang="en-US"/>
          </a:p>
        </p:txBody>
      </p:sp>
    </p:spTree>
    <p:extLst>
      <p:ext uri="{BB962C8B-B14F-4D97-AF65-F5344CB8AC3E}">
        <p14:creationId xmlns:p14="http://schemas.microsoft.com/office/powerpoint/2010/main" val="33668691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 would recommend creating teams of inter-professional individuals, such as the prescribing physician and non-physician clinic staff member to collaborate and have at least monthly meetings to communicate patient progress in order to best serve the patient in this integrated care model. </a:t>
            </a:r>
          </a:p>
        </p:txBody>
      </p:sp>
      <p:sp>
        <p:nvSpPr>
          <p:cNvPr id="4" name="Slide Number Placeholder 3"/>
          <p:cNvSpPr>
            <a:spLocks noGrp="1"/>
          </p:cNvSpPr>
          <p:nvPr>
            <p:ph type="sldNum" sz="quarter" idx="5"/>
          </p:nvPr>
        </p:nvSpPr>
        <p:spPr/>
        <p:txBody>
          <a:bodyPr/>
          <a:lstStyle/>
          <a:p>
            <a:fld id="{D4B9A9E5-4F7F-4A7D-9DE1-899232329269}" type="slidenum">
              <a:rPr lang="en-US" smtClean="0"/>
              <a:t>8</a:t>
            </a:fld>
            <a:endParaRPr lang="en-US"/>
          </a:p>
        </p:txBody>
      </p:sp>
    </p:spTree>
    <p:extLst>
      <p:ext uri="{BB962C8B-B14F-4D97-AF65-F5344CB8AC3E}">
        <p14:creationId xmlns:p14="http://schemas.microsoft.com/office/powerpoint/2010/main" val="32713932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-there is a small program at UNC internal medicine</a:t>
            </a:r>
          </a:p>
        </p:txBody>
      </p:sp>
      <p:sp>
        <p:nvSpPr>
          <p:cNvPr id="4" name="Slide Number Placeholder 3"/>
          <p:cNvSpPr>
            <a:spLocks noGrp="1"/>
          </p:cNvSpPr>
          <p:nvPr>
            <p:ph type="sldNum" sz="quarter" idx="5"/>
          </p:nvPr>
        </p:nvSpPr>
        <p:spPr/>
        <p:txBody>
          <a:bodyPr/>
          <a:lstStyle/>
          <a:p>
            <a:fld id="{D4B9A9E5-4F7F-4A7D-9DE1-899232329269}" type="slidenum">
              <a:rPr lang="en-US" smtClean="0"/>
              <a:t>11</a:t>
            </a:fld>
            <a:endParaRPr lang="en-US"/>
          </a:p>
        </p:txBody>
      </p:sp>
    </p:spTree>
    <p:extLst>
      <p:ext uri="{BB962C8B-B14F-4D97-AF65-F5344CB8AC3E}">
        <p14:creationId xmlns:p14="http://schemas.microsoft.com/office/powerpoint/2010/main" val="5194243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4B9A9E5-4F7F-4A7D-9DE1-899232329269}" type="slidenum">
              <a:rPr lang="en-US" smtClean="0"/>
              <a:t>13</a:t>
            </a:fld>
            <a:endParaRPr lang="en-US"/>
          </a:p>
        </p:txBody>
      </p:sp>
    </p:spTree>
    <p:extLst>
      <p:ext uri="{BB962C8B-B14F-4D97-AF65-F5344CB8AC3E}">
        <p14:creationId xmlns:p14="http://schemas.microsoft.com/office/powerpoint/2010/main" val="42750627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https://www.apa.org/advocacy/substance-use/opioids/resources/cultural-competency.pdf</a:t>
            </a:r>
            <a:endParaRPr lang="en-US"/>
          </a:p>
          <a:p>
            <a:endParaRPr lang="en-US">
              <a:cs typeface="Calibri"/>
            </a:endParaRPr>
          </a:p>
          <a:p>
            <a:r>
              <a:rPr lang="en-US">
                <a:cs typeface="Calibri"/>
              </a:rPr>
              <a:t>-example of last bullet: </a:t>
            </a:r>
            <a:r>
              <a:rPr lang="en-US"/>
              <a:t> (e.g., self-reliance, beliefs that pain is inevitable and can be managed without prescription medication, fear of substance use disorders, and use of complementary or alternative treatments).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D4B9A9E5-4F7F-4A7D-9DE1-899232329269}" type="slidenum">
              <a:rPr lang="en-US" smtClean="0"/>
              <a:t>14</a:t>
            </a:fld>
            <a:endParaRPr lang="en-US"/>
          </a:p>
        </p:txBody>
      </p:sp>
    </p:spTree>
    <p:extLst>
      <p:ext uri="{BB962C8B-B14F-4D97-AF65-F5344CB8AC3E}">
        <p14:creationId xmlns:p14="http://schemas.microsoft.com/office/powerpoint/2010/main" val="9615044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https://www.pewtrusts.org/en/research-and-analysis/articles/2021/08/02/cultural-competency-a-key-component-of-substance-use-treatment-services</a:t>
            </a:r>
            <a:endParaRPr lang="en-US"/>
          </a:p>
        </p:txBody>
      </p:sp>
      <p:sp>
        <p:nvSpPr>
          <p:cNvPr id="4" name="Slide Number Placeholder 3"/>
          <p:cNvSpPr>
            <a:spLocks noGrp="1"/>
          </p:cNvSpPr>
          <p:nvPr>
            <p:ph type="sldNum" sz="quarter" idx="5"/>
          </p:nvPr>
        </p:nvSpPr>
        <p:spPr/>
        <p:txBody>
          <a:bodyPr/>
          <a:lstStyle/>
          <a:p>
            <a:fld id="{D4B9A9E5-4F7F-4A7D-9DE1-899232329269}" type="slidenum">
              <a:rPr lang="en-US" smtClean="0"/>
              <a:t>15</a:t>
            </a:fld>
            <a:endParaRPr lang="en-US"/>
          </a:p>
        </p:txBody>
      </p:sp>
    </p:spTree>
    <p:extLst>
      <p:ext uri="{BB962C8B-B14F-4D97-AF65-F5344CB8AC3E}">
        <p14:creationId xmlns:p14="http://schemas.microsoft.com/office/powerpoint/2010/main" val="30121747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https://www.pewtrusts.org/en/research-and-analysis/articles/2021/08/02/cultural-competency-a-key-component-of-substance-use-treatment-services</a:t>
            </a:r>
            <a:endParaRPr lang="en-US"/>
          </a:p>
        </p:txBody>
      </p:sp>
      <p:sp>
        <p:nvSpPr>
          <p:cNvPr id="4" name="Slide Number Placeholder 3"/>
          <p:cNvSpPr>
            <a:spLocks noGrp="1"/>
          </p:cNvSpPr>
          <p:nvPr>
            <p:ph type="sldNum" sz="quarter" idx="5"/>
          </p:nvPr>
        </p:nvSpPr>
        <p:spPr/>
        <p:txBody>
          <a:bodyPr/>
          <a:lstStyle/>
          <a:p>
            <a:fld id="{D4B9A9E5-4F7F-4A7D-9DE1-899232329269}" type="slidenum">
              <a:rPr lang="en-US" smtClean="0"/>
              <a:t>16</a:t>
            </a:fld>
            <a:endParaRPr lang="en-US"/>
          </a:p>
        </p:txBody>
      </p:sp>
    </p:spTree>
    <p:extLst>
      <p:ext uri="{BB962C8B-B14F-4D97-AF65-F5344CB8AC3E}">
        <p14:creationId xmlns:p14="http://schemas.microsoft.com/office/powerpoint/2010/main" val="31746766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14.svg"/><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23.svg"/><Relationship Id="rId4" Type="http://schemas.openxmlformats.org/officeDocument/2006/relationships/image" Target="../media/image1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6416040" y="4434840"/>
            <a:ext cx="4941771" cy="1122202"/>
          </a:xfrm>
        </p:spPr>
        <p:txBody>
          <a:bodyPr anchor="b">
            <a:noAutofit/>
          </a:bodyPr>
          <a:lstStyle>
            <a:lvl1pPr algn="l">
              <a:defRPr sz="3600" cap="all" spc="150" baseline="0"/>
            </a:lvl1pPr>
          </a:lstStyle>
          <a:p>
            <a:r>
              <a:rPr lang="en-US"/>
              <a:t>CLICK TO EDIT MASTER TITLE STYLE</a:t>
            </a:r>
          </a:p>
        </p:txBody>
      </p:sp>
      <p:sp>
        <p:nvSpPr>
          <p:cNvPr id="3" name="Subtitle 2">
            <a:extLst>
              <a:ext uri="{FF2B5EF4-FFF2-40B4-BE49-F238E27FC236}">
                <a16:creationId xmlns:a16="http://schemas.microsoft.com/office/drawing/2014/main" id="{55457758-A125-4CEA-A3D5-CBD010417BD2}"/>
              </a:ext>
            </a:extLst>
          </p:cNvPr>
          <p:cNvSpPr>
            <a:spLocks noGrp="1"/>
          </p:cNvSpPr>
          <p:nvPr>
            <p:ph type="subTitle" idx="1"/>
          </p:nvPr>
        </p:nvSpPr>
        <p:spPr>
          <a:xfrm>
            <a:off x="6416041" y="5586890"/>
            <a:ext cx="4941770" cy="396660"/>
          </a:xfrm>
        </p:spPr>
        <p:txBody>
          <a:bodyPr>
            <a:normAutofit/>
          </a:bodyPr>
          <a:lstStyle>
            <a:lvl1pPr marL="0" indent="0" algn="l">
              <a:lnSpc>
                <a:spcPct val="100000"/>
              </a:lnSpc>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Graphic 7">
            <a:extLst>
              <a:ext uri="{FF2B5EF4-FFF2-40B4-BE49-F238E27FC236}">
                <a16:creationId xmlns:a16="http://schemas.microsoft.com/office/drawing/2014/main" id="{A04F1E16-9A84-4D0E-9706-79C396AF6AE6}"/>
              </a:ext>
            </a:extLst>
          </p:cNvPr>
          <p:cNvPicPr>
            <a:picLocks noChangeAspect="1"/>
          </p:cNvPicPr>
          <p:nvPr/>
        </p:nvPicPr>
        <p:blipFill rotWithShape="1">
          <a:blip r:embed="rId2">
            <a:extLst>
              <a:ext uri="{96DAC541-7B7A-43D3-8B79-37D633B846F1}">
                <asvg:svgBlip xmlns:asvg="http://schemas.microsoft.com/office/drawing/2016/SVG/main" xmlns="" r:embed="rId3"/>
              </a:ext>
            </a:extLst>
          </a:blip>
          <a:srcRect l="9358" t="23650" b="-1"/>
          <a:stretch/>
        </p:blipFill>
        <p:spPr>
          <a:xfrm>
            <a:off x="0" y="0"/>
            <a:ext cx="9488312" cy="5054323"/>
          </a:xfrm>
          <a:prstGeom prst="rect">
            <a:avLst/>
          </a:prstGeom>
        </p:spPr>
      </p:pic>
    </p:spTree>
    <p:extLst>
      <p:ext uri="{BB962C8B-B14F-4D97-AF65-F5344CB8AC3E}">
        <p14:creationId xmlns:p14="http://schemas.microsoft.com/office/powerpoint/2010/main" val="9131086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  Conten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885156" y="892177"/>
            <a:ext cx="8421688" cy="1325563"/>
          </a:xfrm>
        </p:spPr>
        <p:txBody>
          <a:bodyPr>
            <a:normAutofit/>
          </a:bodyPr>
          <a:lstStyle>
            <a:lvl1pPr algn="ctr">
              <a:defRPr lang="en-US" sz="2800" kern="1200" cap="all" spc="150" baseline="0" dirty="0">
                <a:solidFill>
                  <a:schemeClr val="bg1"/>
                </a:solidFill>
                <a:latin typeface="+mj-lt"/>
                <a:ea typeface="+mj-ea"/>
                <a:cs typeface="+mj-cs"/>
              </a:defRPr>
            </a:lvl1pPr>
          </a:lstStyle>
          <a:p>
            <a:r>
              <a:rPr lang="en-US"/>
              <a:t>CLICK TO EDIT MASTER TITLE STYLE</a:t>
            </a:r>
          </a:p>
        </p:txBody>
      </p:sp>
      <p:pic>
        <p:nvPicPr>
          <p:cNvPr id="11" name="Graphic 10">
            <a:extLst>
              <a:ext uri="{FF2B5EF4-FFF2-40B4-BE49-F238E27FC236}">
                <a16:creationId xmlns:a16="http://schemas.microsoft.com/office/drawing/2014/main" id="{B38B0D13-BD5F-460B-B337-F4A9342026D0}"/>
              </a:ext>
              <a:ext uri="{C183D7F6-B498-43B3-948B-1728B52AA6E4}">
                <adec:decorative xmlns:adec="http://schemas.microsoft.com/office/drawing/2017/decorative" xmlns="" val="1"/>
              </a:ext>
            </a:extLst>
          </p:cNvPr>
          <p:cNvPicPr>
            <a:picLocks noChangeAspect="1"/>
          </p:cNvPicPr>
          <p:nvPr userDrawn="1"/>
        </p:nvPicPr>
        <p:blipFill>
          <a:blip r:embed="rId2">
            <a:extLst>
              <a:ext uri="{96DAC541-7B7A-43D3-8B79-37D633B846F1}">
                <asvg:svgBlip xmlns:asvg="http://schemas.microsoft.com/office/drawing/2016/SVG/main" xmlns="" r:embed="rId3"/>
              </a:ext>
            </a:extLst>
          </a:blip>
          <a:stretch>
            <a:fillRect/>
          </a:stretch>
        </p:blipFill>
        <p:spPr>
          <a:xfrm>
            <a:off x="1465141" y="2358007"/>
            <a:ext cx="2438400" cy="2019300"/>
          </a:xfrm>
          <a:prstGeom prst="rect">
            <a:avLst/>
          </a:prstGeom>
        </p:spPr>
      </p:pic>
      <p:pic>
        <p:nvPicPr>
          <p:cNvPr id="13" name="Graphic 12">
            <a:extLst>
              <a:ext uri="{FF2B5EF4-FFF2-40B4-BE49-F238E27FC236}">
                <a16:creationId xmlns:a16="http://schemas.microsoft.com/office/drawing/2014/main" id="{BE72876B-D3DA-4462-9E24-3354D8D02A27}"/>
              </a:ext>
              <a:ext uri="{C183D7F6-B498-43B3-948B-1728B52AA6E4}">
                <adec:decorative xmlns:adec="http://schemas.microsoft.com/office/drawing/2017/decorative" xmlns="" val="1"/>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5000625" y="2531837"/>
            <a:ext cx="2190750" cy="1943100"/>
          </a:xfrm>
          <a:prstGeom prst="rect">
            <a:avLst/>
          </a:prstGeom>
        </p:spPr>
      </p:pic>
      <p:pic>
        <p:nvPicPr>
          <p:cNvPr id="15" name="Graphic 14">
            <a:extLst>
              <a:ext uri="{FF2B5EF4-FFF2-40B4-BE49-F238E27FC236}">
                <a16:creationId xmlns:a16="http://schemas.microsoft.com/office/drawing/2014/main" id="{14A539B6-6E3F-41BA-ACE2-76E8BB651636}"/>
              </a:ext>
              <a:ext uri="{C183D7F6-B498-43B3-948B-1728B52AA6E4}">
                <adec:decorative xmlns:adec="http://schemas.microsoft.com/office/drawing/2017/decorative" xmlns="" val="1"/>
              </a:ext>
            </a:extLst>
          </p:cNvPr>
          <p:cNvPicPr>
            <a:picLocks noChangeAspect="1"/>
          </p:cNvPicPr>
          <p:nvPr userDrawn="1"/>
        </p:nvPicPr>
        <p:blipFill>
          <a:blip r:embed="rId6">
            <a:extLst>
              <a:ext uri="{96DAC541-7B7A-43D3-8B79-37D633B846F1}">
                <asvg:svgBlip xmlns:asvg="http://schemas.microsoft.com/office/drawing/2016/SVG/main" xmlns="" r:embed="rId7"/>
              </a:ext>
            </a:extLst>
          </a:blip>
          <a:stretch>
            <a:fillRect/>
          </a:stretch>
        </p:blipFill>
        <p:spPr>
          <a:xfrm>
            <a:off x="8345608" y="2421056"/>
            <a:ext cx="2324100" cy="2057400"/>
          </a:xfrm>
          <a:prstGeom prst="rect">
            <a:avLst/>
          </a:prstGeom>
        </p:spPr>
      </p:pic>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2063855" y="3064615"/>
            <a:ext cx="1240971" cy="823912"/>
          </a:xfrm>
        </p:spPr>
        <p:txBody>
          <a:bodyPr anchor="ctr">
            <a:noAutofit/>
          </a:bodyPr>
          <a:lstStyle>
            <a:lvl1pPr marL="0" indent="0" algn="ctr">
              <a:buNone/>
              <a:defRPr lang="en-US" sz="4000" kern="1200" cap="all" spc="150" baseline="0" dirty="0" smtClean="0">
                <a:solidFill>
                  <a:schemeClr val="bg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t>
            </a:r>
          </a:p>
        </p:txBody>
      </p:sp>
      <p:sp>
        <p:nvSpPr>
          <p:cNvPr id="23" name="Text Placeholder 2">
            <a:extLst>
              <a:ext uri="{FF2B5EF4-FFF2-40B4-BE49-F238E27FC236}">
                <a16:creationId xmlns:a16="http://schemas.microsoft.com/office/drawing/2014/main" id="{A066E2EA-C6EA-4A02-818E-33BD582D92E7}"/>
              </a:ext>
            </a:extLst>
          </p:cNvPr>
          <p:cNvSpPr>
            <a:spLocks noGrp="1"/>
          </p:cNvSpPr>
          <p:nvPr>
            <p:ph type="body" idx="15" hasCustomPrompt="1"/>
          </p:nvPr>
        </p:nvSpPr>
        <p:spPr>
          <a:xfrm>
            <a:off x="5475514" y="3064615"/>
            <a:ext cx="1240971" cy="823912"/>
          </a:xfrm>
        </p:spPr>
        <p:txBody>
          <a:bodyPr anchor="ctr">
            <a:noAutofit/>
          </a:bodyPr>
          <a:lstStyle>
            <a:lvl1pPr marL="0" indent="0" algn="ctr">
              <a:buNone/>
              <a:defRPr lang="en-US" sz="4000" kern="1200" cap="all" spc="150" baseline="0" dirty="0" smtClean="0">
                <a:solidFill>
                  <a:schemeClr val="bg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t>
            </a:r>
          </a:p>
        </p:txBody>
      </p:sp>
      <p:sp>
        <p:nvSpPr>
          <p:cNvPr id="24" name="Text Placeholder 2">
            <a:extLst>
              <a:ext uri="{FF2B5EF4-FFF2-40B4-BE49-F238E27FC236}">
                <a16:creationId xmlns:a16="http://schemas.microsoft.com/office/drawing/2014/main" id="{97B9C3B0-3522-407C-B662-631E19ECC95F}"/>
              </a:ext>
            </a:extLst>
          </p:cNvPr>
          <p:cNvSpPr>
            <a:spLocks noGrp="1"/>
          </p:cNvSpPr>
          <p:nvPr>
            <p:ph type="body" idx="16" hasCustomPrompt="1"/>
          </p:nvPr>
        </p:nvSpPr>
        <p:spPr>
          <a:xfrm>
            <a:off x="8887174" y="3064615"/>
            <a:ext cx="1240971" cy="823912"/>
          </a:xfrm>
        </p:spPr>
        <p:txBody>
          <a:bodyPr anchor="ctr">
            <a:noAutofit/>
          </a:bodyPr>
          <a:lstStyle>
            <a:lvl1pPr marL="0" indent="0" algn="ctr">
              <a:buNone/>
              <a:defRPr lang="en-US" sz="4000" kern="1200" cap="all" spc="150" baseline="0" dirty="0" smtClean="0">
                <a:solidFill>
                  <a:schemeClr val="bg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t>
            </a:r>
          </a:p>
        </p:txBody>
      </p:sp>
      <p:sp>
        <p:nvSpPr>
          <p:cNvPr id="4" name="Content Placeholder 3">
            <a:extLst>
              <a:ext uri="{FF2B5EF4-FFF2-40B4-BE49-F238E27FC236}">
                <a16:creationId xmlns:a16="http://schemas.microsoft.com/office/drawing/2014/main" id="{AC9B20CF-6B91-4562-B799-0ABDAEBC0D2A}"/>
              </a:ext>
            </a:extLst>
          </p:cNvPr>
          <p:cNvSpPr>
            <a:spLocks noGrp="1"/>
          </p:cNvSpPr>
          <p:nvPr>
            <p:ph sz="half" idx="2"/>
          </p:nvPr>
        </p:nvSpPr>
        <p:spPr>
          <a:xfrm>
            <a:off x="1129698" y="4824188"/>
            <a:ext cx="3124093" cy="462927"/>
          </a:xfrm>
        </p:spPr>
        <p:txBody>
          <a:bodyPr>
            <a:noAutofit/>
          </a:bodyPr>
          <a:lstStyle>
            <a:lvl1pPr marL="0" indent="0" algn="ctr">
              <a:lnSpc>
                <a:spcPct val="100000"/>
              </a:lnSpc>
              <a:buNone/>
              <a:defRPr sz="2000" cap="all" spc="50" baseline="0">
                <a:solidFill>
                  <a:schemeClr val="bg1"/>
                </a:solidFill>
              </a:defRPr>
            </a:lvl1pPr>
            <a:lvl2pPr marL="457200" indent="0">
              <a:lnSpc>
                <a:spcPct val="100000"/>
              </a:lnSpc>
              <a:buNone/>
              <a:defRPr sz="1400" spc="50" baseline="0">
                <a:solidFill>
                  <a:schemeClr val="bg1"/>
                </a:solidFill>
              </a:defRPr>
            </a:lvl2pPr>
            <a:lvl3pPr marL="914400" indent="0">
              <a:lnSpc>
                <a:spcPct val="100000"/>
              </a:lnSpc>
              <a:buNone/>
              <a:defRPr sz="1400" spc="50" baseline="0">
                <a:solidFill>
                  <a:schemeClr val="bg1"/>
                </a:solidFill>
              </a:defRPr>
            </a:lvl3pPr>
            <a:lvl4pPr marL="1371600" indent="0">
              <a:lnSpc>
                <a:spcPct val="100000"/>
              </a:lnSpc>
              <a:buNone/>
              <a:defRPr sz="1400" spc="50" baseline="0">
                <a:solidFill>
                  <a:schemeClr val="bg1"/>
                </a:solidFill>
              </a:defRPr>
            </a:lvl4pPr>
            <a:lvl5pPr marL="1828800" indent="0">
              <a:lnSpc>
                <a:spcPct val="100000"/>
              </a:lnSpc>
              <a:buNone/>
              <a:defRPr sz="1400" spc="50" baseline="0">
                <a:solidFill>
                  <a:schemeClr val="bg1"/>
                </a:solidFill>
              </a:defRPr>
            </a:lvl5pPr>
          </a:lstStyle>
          <a:p>
            <a:pPr lvl="0"/>
            <a:r>
              <a:rPr lang="en-US"/>
              <a:t>Click to edit</a:t>
            </a:r>
          </a:p>
        </p:txBody>
      </p:sp>
      <p:sp>
        <p:nvSpPr>
          <p:cNvPr id="25" name="Content Placeholder 3">
            <a:extLst>
              <a:ext uri="{FF2B5EF4-FFF2-40B4-BE49-F238E27FC236}">
                <a16:creationId xmlns:a16="http://schemas.microsoft.com/office/drawing/2014/main" id="{82D8880F-3EAC-45C9-91F2-19A193791A18}"/>
              </a:ext>
            </a:extLst>
          </p:cNvPr>
          <p:cNvSpPr>
            <a:spLocks noGrp="1"/>
          </p:cNvSpPr>
          <p:nvPr>
            <p:ph sz="half" idx="17"/>
          </p:nvPr>
        </p:nvSpPr>
        <p:spPr>
          <a:xfrm>
            <a:off x="1129698" y="5280763"/>
            <a:ext cx="3124093" cy="462927"/>
          </a:xfrm>
        </p:spPr>
        <p:txBody>
          <a:bodyPr>
            <a:normAutofit/>
          </a:bodyPr>
          <a:lstStyle>
            <a:lvl1pPr marL="0" indent="0" algn="ctr">
              <a:lnSpc>
                <a:spcPct val="100000"/>
              </a:lnSpc>
              <a:buNone/>
              <a:defRPr sz="1400" cap="none" spc="50" baseline="0">
                <a:solidFill>
                  <a:schemeClr val="bg1"/>
                </a:solidFill>
              </a:defRPr>
            </a:lvl1pPr>
            <a:lvl2pPr marL="457200" indent="0">
              <a:lnSpc>
                <a:spcPct val="100000"/>
              </a:lnSpc>
              <a:buNone/>
              <a:defRPr sz="1400" spc="50" baseline="0">
                <a:solidFill>
                  <a:schemeClr val="bg1"/>
                </a:solidFill>
              </a:defRPr>
            </a:lvl2pPr>
            <a:lvl3pPr marL="914400" indent="0">
              <a:lnSpc>
                <a:spcPct val="100000"/>
              </a:lnSpc>
              <a:buNone/>
              <a:defRPr sz="1400" spc="50" baseline="0">
                <a:solidFill>
                  <a:schemeClr val="bg1"/>
                </a:solidFill>
              </a:defRPr>
            </a:lvl3pPr>
            <a:lvl4pPr marL="1371600" indent="0">
              <a:lnSpc>
                <a:spcPct val="100000"/>
              </a:lnSpc>
              <a:buNone/>
              <a:defRPr sz="1400" spc="50" baseline="0">
                <a:solidFill>
                  <a:schemeClr val="bg1"/>
                </a:solidFill>
              </a:defRPr>
            </a:lvl4pPr>
            <a:lvl5pPr marL="1828800" indent="0">
              <a:lnSpc>
                <a:spcPct val="100000"/>
              </a:lnSpc>
              <a:buNone/>
              <a:defRPr sz="1400" spc="50" baseline="0">
                <a:solidFill>
                  <a:schemeClr val="bg1"/>
                </a:solidFill>
              </a:defRPr>
            </a:lvl5pPr>
          </a:lstStyle>
          <a:p>
            <a:pPr lvl="0"/>
            <a:r>
              <a:rPr lang="en-US"/>
              <a:t>Click to edit Master text styles</a:t>
            </a:r>
          </a:p>
        </p:txBody>
      </p:sp>
      <p:sp>
        <p:nvSpPr>
          <p:cNvPr id="6" name="Content Placeholder 5">
            <a:extLst>
              <a:ext uri="{FF2B5EF4-FFF2-40B4-BE49-F238E27FC236}">
                <a16:creationId xmlns:a16="http://schemas.microsoft.com/office/drawing/2014/main" id="{B36EE64B-44BF-4634-97BC-5ED74C6DF280}"/>
              </a:ext>
            </a:extLst>
          </p:cNvPr>
          <p:cNvSpPr>
            <a:spLocks noGrp="1"/>
          </p:cNvSpPr>
          <p:nvPr>
            <p:ph sz="quarter" idx="4"/>
          </p:nvPr>
        </p:nvSpPr>
        <p:spPr>
          <a:xfrm>
            <a:off x="4526261" y="4824188"/>
            <a:ext cx="3139479" cy="462927"/>
          </a:xfrm>
        </p:spPr>
        <p:txBody>
          <a:bodyPr>
            <a:normAutofit/>
          </a:bodyPr>
          <a:lstStyle>
            <a:lvl1pPr marL="0" indent="0" algn="ctr">
              <a:lnSpc>
                <a:spcPct val="100000"/>
              </a:lnSpc>
              <a:buNone/>
              <a:defRPr sz="2000" cap="all" spc="50" baseline="0">
                <a:solidFill>
                  <a:schemeClr val="bg1"/>
                </a:solidFill>
              </a:defRPr>
            </a:lvl1pPr>
            <a:lvl2pPr marL="457200" indent="0">
              <a:lnSpc>
                <a:spcPct val="100000"/>
              </a:lnSpc>
              <a:buNone/>
              <a:defRPr sz="2000" cap="all" spc="50" baseline="0">
                <a:solidFill>
                  <a:schemeClr val="bg1"/>
                </a:solidFill>
              </a:defRPr>
            </a:lvl2pPr>
            <a:lvl3pPr marL="914400" indent="0">
              <a:lnSpc>
                <a:spcPct val="100000"/>
              </a:lnSpc>
              <a:buNone/>
              <a:defRPr sz="1400" spc="50" baseline="0">
                <a:solidFill>
                  <a:schemeClr val="bg1"/>
                </a:solidFill>
              </a:defRPr>
            </a:lvl3pPr>
            <a:lvl4pPr marL="1371600" indent="0">
              <a:lnSpc>
                <a:spcPct val="100000"/>
              </a:lnSpc>
              <a:buNone/>
              <a:defRPr sz="1400" spc="50" baseline="0">
                <a:solidFill>
                  <a:schemeClr val="bg1"/>
                </a:solidFill>
              </a:defRPr>
            </a:lvl4pPr>
            <a:lvl5pPr marL="1828800" indent="0">
              <a:lnSpc>
                <a:spcPct val="100000"/>
              </a:lnSpc>
              <a:buNone/>
              <a:defRPr sz="1400" spc="50" baseline="0">
                <a:solidFill>
                  <a:schemeClr val="bg1"/>
                </a:solidFill>
              </a:defRPr>
            </a:lvl5pPr>
          </a:lstStyle>
          <a:p>
            <a:pPr lvl="0"/>
            <a:r>
              <a:rPr lang="en-US"/>
              <a:t>Click to edit</a:t>
            </a:r>
          </a:p>
        </p:txBody>
      </p:sp>
      <p:sp>
        <p:nvSpPr>
          <p:cNvPr id="26" name="Content Placeholder 5">
            <a:extLst>
              <a:ext uri="{FF2B5EF4-FFF2-40B4-BE49-F238E27FC236}">
                <a16:creationId xmlns:a16="http://schemas.microsoft.com/office/drawing/2014/main" id="{9019518E-E850-403D-A5B5-4B53F8C4A56B}"/>
              </a:ext>
            </a:extLst>
          </p:cNvPr>
          <p:cNvSpPr>
            <a:spLocks noGrp="1"/>
          </p:cNvSpPr>
          <p:nvPr>
            <p:ph sz="quarter" idx="18"/>
          </p:nvPr>
        </p:nvSpPr>
        <p:spPr>
          <a:xfrm>
            <a:off x="4526261" y="5280763"/>
            <a:ext cx="3139479" cy="462927"/>
          </a:xfrm>
        </p:spPr>
        <p:txBody>
          <a:bodyPr>
            <a:normAutofit/>
          </a:bodyPr>
          <a:lstStyle>
            <a:lvl1pPr marL="0" indent="0" algn="ctr">
              <a:lnSpc>
                <a:spcPct val="100000"/>
              </a:lnSpc>
              <a:buNone/>
              <a:defRPr sz="1400" cap="none" spc="50" baseline="0">
                <a:solidFill>
                  <a:schemeClr val="bg1"/>
                </a:solidFill>
              </a:defRPr>
            </a:lvl1pPr>
            <a:lvl2pPr marL="457200" indent="0" algn="ctr">
              <a:lnSpc>
                <a:spcPct val="100000"/>
              </a:lnSpc>
              <a:buNone/>
              <a:defRPr sz="1400" cap="none" spc="50" baseline="0">
                <a:solidFill>
                  <a:schemeClr val="bg1"/>
                </a:solidFill>
              </a:defRPr>
            </a:lvl2pPr>
            <a:lvl3pPr marL="914400" indent="0">
              <a:lnSpc>
                <a:spcPct val="100000"/>
              </a:lnSpc>
              <a:buNone/>
              <a:defRPr sz="1400" spc="50" baseline="0">
                <a:solidFill>
                  <a:schemeClr val="bg1"/>
                </a:solidFill>
              </a:defRPr>
            </a:lvl3pPr>
            <a:lvl4pPr marL="1371600" indent="0">
              <a:lnSpc>
                <a:spcPct val="100000"/>
              </a:lnSpc>
              <a:buNone/>
              <a:defRPr sz="1400" spc="50" baseline="0">
                <a:solidFill>
                  <a:schemeClr val="bg1"/>
                </a:solidFill>
              </a:defRPr>
            </a:lvl4pPr>
            <a:lvl5pPr marL="1828800" indent="0">
              <a:lnSpc>
                <a:spcPct val="100000"/>
              </a:lnSpc>
              <a:buNone/>
              <a:defRPr sz="1400" spc="50" baseline="0">
                <a:solidFill>
                  <a:schemeClr val="bg1"/>
                </a:solidFill>
              </a:defRPr>
            </a:lvl5pPr>
          </a:lstStyle>
          <a:p>
            <a:pPr lvl="0"/>
            <a:r>
              <a:rPr lang="en-US"/>
              <a:t>Click to edit Master text styles</a:t>
            </a:r>
          </a:p>
          <a:p>
            <a:pPr lvl="1"/>
            <a:endParaRPr lang="en-US"/>
          </a:p>
        </p:txBody>
      </p:sp>
      <p:sp>
        <p:nvSpPr>
          <p:cNvPr id="22" name="Content Placeholder 3">
            <a:extLst>
              <a:ext uri="{FF2B5EF4-FFF2-40B4-BE49-F238E27FC236}">
                <a16:creationId xmlns:a16="http://schemas.microsoft.com/office/drawing/2014/main" id="{C464A9BD-B815-4632-8F54-6EB70E48BAFF}"/>
              </a:ext>
            </a:extLst>
          </p:cNvPr>
          <p:cNvSpPr>
            <a:spLocks noGrp="1"/>
          </p:cNvSpPr>
          <p:nvPr>
            <p:ph sz="half" idx="14"/>
          </p:nvPr>
        </p:nvSpPr>
        <p:spPr>
          <a:xfrm>
            <a:off x="7938210" y="4824188"/>
            <a:ext cx="3124093" cy="462927"/>
          </a:xfrm>
        </p:spPr>
        <p:txBody>
          <a:bodyPr>
            <a:noAutofit/>
          </a:bodyPr>
          <a:lstStyle>
            <a:lvl1pPr marL="0" indent="0" algn="ctr">
              <a:lnSpc>
                <a:spcPct val="100000"/>
              </a:lnSpc>
              <a:buNone/>
              <a:defRPr sz="2000" cap="all" spc="50" baseline="0">
                <a:solidFill>
                  <a:schemeClr val="bg1"/>
                </a:solidFill>
              </a:defRPr>
            </a:lvl1pPr>
            <a:lvl2pPr marL="457200" indent="0">
              <a:lnSpc>
                <a:spcPct val="100000"/>
              </a:lnSpc>
              <a:buNone/>
              <a:defRPr sz="1400" spc="50" baseline="0">
                <a:solidFill>
                  <a:schemeClr val="bg1"/>
                </a:solidFill>
              </a:defRPr>
            </a:lvl2pPr>
            <a:lvl3pPr marL="914400" indent="0">
              <a:lnSpc>
                <a:spcPct val="100000"/>
              </a:lnSpc>
              <a:buNone/>
              <a:defRPr sz="1400" spc="50" baseline="0">
                <a:solidFill>
                  <a:schemeClr val="bg1"/>
                </a:solidFill>
              </a:defRPr>
            </a:lvl3pPr>
            <a:lvl4pPr marL="1371600" indent="0">
              <a:lnSpc>
                <a:spcPct val="100000"/>
              </a:lnSpc>
              <a:buNone/>
              <a:defRPr sz="1400" spc="50" baseline="0">
                <a:solidFill>
                  <a:schemeClr val="bg1"/>
                </a:solidFill>
              </a:defRPr>
            </a:lvl4pPr>
            <a:lvl5pPr marL="1828800" indent="0">
              <a:lnSpc>
                <a:spcPct val="100000"/>
              </a:lnSpc>
              <a:buNone/>
              <a:defRPr sz="1400" spc="50" baseline="0">
                <a:solidFill>
                  <a:schemeClr val="bg1"/>
                </a:solidFill>
              </a:defRPr>
            </a:lvl5pPr>
          </a:lstStyle>
          <a:p>
            <a:pPr lvl="0"/>
            <a:r>
              <a:rPr lang="en-US"/>
              <a:t>Click to edit</a:t>
            </a:r>
          </a:p>
        </p:txBody>
      </p:sp>
      <p:sp>
        <p:nvSpPr>
          <p:cNvPr id="27" name="Content Placeholder 3">
            <a:extLst>
              <a:ext uri="{FF2B5EF4-FFF2-40B4-BE49-F238E27FC236}">
                <a16:creationId xmlns:a16="http://schemas.microsoft.com/office/drawing/2014/main" id="{A8058154-45E5-403E-B714-AC85774F391F}"/>
              </a:ext>
            </a:extLst>
          </p:cNvPr>
          <p:cNvSpPr>
            <a:spLocks noGrp="1"/>
          </p:cNvSpPr>
          <p:nvPr>
            <p:ph sz="half" idx="19"/>
          </p:nvPr>
        </p:nvSpPr>
        <p:spPr>
          <a:xfrm>
            <a:off x="7938210" y="5280763"/>
            <a:ext cx="3124093" cy="462927"/>
          </a:xfrm>
        </p:spPr>
        <p:txBody>
          <a:bodyPr>
            <a:normAutofit/>
          </a:bodyPr>
          <a:lstStyle>
            <a:lvl1pPr marL="0" indent="0" algn="ctr">
              <a:lnSpc>
                <a:spcPct val="100000"/>
              </a:lnSpc>
              <a:buNone/>
              <a:defRPr sz="1400" cap="none" spc="50" baseline="0">
                <a:solidFill>
                  <a:schemeClr val="bg1"/>
                </a:solidFill>
              </a:defRPr>
            </a:lvl1pPr>
            <a:lvl2pPr marL="457200" indent="0">
              <a:lnSpc>
                <a:spcPct val="100000"/>
              </a:lnSpc>
              <a:buNone/>
              <a:defRPr sz="1400" spc="50" baseline="0">
                <a:solidFill>
                  <a:schemeClr val="bg1"/>
                </a:solidFill>
              </a:defRPr>
            </a:lvl2pPr>
            <a:lvl3pPr marL="914400" indent="0">
              <a:lnSpc>
                <a:spcPct val="100000"/>
              </a:lnSpc>
              <a:buNone/>
              <a:defRPr sz="1400" spc="50" baseline="0">
                <a:solidFill>
                  <a:schemeClr val="bg1"/>
                </a:solidFill>
              </a:defRPr>
            </a:lvl3pPr>
            <a:lvl4pPr marL="1371600" indent="0">
              <a:lnSpc>
                <a:spcPct val="100000"/>
              </a:lnSpc>
              <a:buNone/>
              <a:defRPr sz="1400" spc="50" baseline="0">
                <a:solidFill>
                  <a:schemeClr val="bg1"/>
                </a:solidFill>
              </a:defRPr>
            </a:lvl4pPr>
            <a:lvl5pPr marL="1828800" indent="0">
              <a:lnSpc>
                <a:spcPct val="100000"/>
              </a:lnSpc>
              <a:buNone/>
              <a:defRPr sz="1400" spc="50" baseline="0">
                <a:solidFill>
                  <a:schemeClr val="bg1"/>
                </a:solidFill>
              </a:defRPr>
            </a:lvl5pPr>
          </a:lstStyle>
          <a:p>
            <a:pPr lvl="0"/>
            <a:r>
              <a:rPr lang="en-US"/>
              <a:t>Click to edit Master text styles</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lvl1pPr>
          </a:lstStyle>
          <a:p>
            <a:r>
              <a:rPr lang="en-US"/>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lvl1pPr>
          </a:lstStyle>
          <a:p>
            <a:r>
              <a:rPr lang="en-US"/>
              <a:t>Pitch Deck</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lvl1pPr>
          </a:lstStyle>
          <a:p>
            <a:fld id="{B5CEABB6-07DC-46E8-9B57-56EC44A396E5}" type="slidenum">
              <a:rPr lang="en-US" smtClean="0"/>
              <a:t>‹#›</a:t>
            </a:fld>
            <a:endParaRPr lang="en-US"/>
          </a:p>
        </p:txBody>
      </p:sp>
    </p:spTree>
    <p:extLst>
      <p:ext uri="{BB962C8B-B14F-4D97-AF65-F5344CB8AC3E}">
        <p14:creationId xmlns:p14="http://schemas.microsoft.com/office/powerpoint/2010/main" val="1442619314"/>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Two Conten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2933700" y="892177"/>
            <a:ext cx="8421688" cy="1325563"/>
          </a:xfrm>
        </p:spPr>
        <p:txBody>
          <a:bodyPr>
            <a:normAutofit/>
          </a:bodyPr>
          <a:lstStyle>
            <a:lvl1pPr>
              <a:defRPr lang="en-US" sz="2800" kern="1200" spc="150" baseline="0" dirty="0">
                <a:solidFill>
                  <a:schemeClr val="tx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2933700" y="2776936"/>
            <a:ext cx="3924300" cy="823912"/>
          </a:xfrm>
        </p:spPr>
        <p:txBody>
          <a:bodyPr anchor="b">
            <a:noAutofit/>
          </a:bodyPr>
          <a:lstStyle>
            <a:lvl1pPr marL="0" indent="0">
              <a:buNone/>
              <a:defRPr lang="en-US" sz="2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a:t>
            </a:r>
          </a:p>
        </p:txBody>
      </p:sp>
      <p:sp>
        <p:nvSpPr>
          <p:cNvPr id="4" name="Content Placeholder 3">
            <a:extLst>
              <a:ext uri="{FF2B5EF4-FFF2-40B4-BE49-F238E27FC236}">
                <a16:creationId xmlns:a16="http://schemas.microsoft.com/office/drawing/2014/main" id="{AC9B20CF-6B91-4562-B799-0ABDAEBC0D2A}"/>
              </a:ext>
            </a:extLst>
          </p:cNvPr>
          <p:cNvSpPr>
            <a:spLocks noGrp="1"/>
          </p:cNvSpPr>
          <p:nvPr>
            <p:ph sz="half" idx="2"/>
          </p:nvPr>
        </p:nvSpPr>
        <p:spPr>
          <a:xfrm>
            <a:off x="2933700" y="3834606"/>
            <a:ext cx="3924300"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74FC39-67F6-42EA-BCD1-F69AE2F0F22D}"/>
              </a:ext>
            </a:extLst>
          </p:cNvPr>
          <p:cNvSpPr>
            <a:spLocks noGrp="1"/>
          </p:cNvSpPr>
          <p:nvPr>
            <p:ph type="body" sz="quarter" idx="3" hasCustomPrompt="1"/>
          </p:nvPr>
        </p:nvSpPr>
        <p:spPr>
          <a:xfrm>
            <a:off x="7410173" y="2776936"/>
            <a:ext cx="3943627" cy="823912"/>
          </a:xfrm>
        </p:spPr>
        <p:txBody>
          <a:bodyPr anchor="b">
            <a:noAutofit/>
          </a:bodyPr>
          <a:lstStyle>
            <a:lvl1pPr marL="0" indent="0">
              <a:buNone/>
              <a:defRPr lang="en-US" sz="2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a:t>
            </a:r>
          </a:p>
        </p:txBody>
      </p:sp>
      <p:sp>
        <p:nvSpPr>
          <p:cNvPr id="6" name="Content Placeholder 5">
            <a:extLst>
              <a:ext uri="{FF2B5EF4-FFF2-40B4-BE49-F238E27FC236}">
                <a16:creationId xmlns:a16="http://schemas.microsoft.com/office/drawing/2014/main" id="{B36EE64B-44BF-4634-97BC-5ED74C6DF280}"/>
              </a:ext>
            </a:extLst>
          </p:cNvPr>
          <p:cNvSpPr>
            <a:spLocks noGrp="1"/>
          </p:cNvSpPr>
          <p:nvPr>
            <p:ph sz="quarter" idx="4"/>
          </p:nvPr>
        </p:nvSpPr>
        <p:spPr>
          <a:xfrm>
            <a:off x="7410173" y="3834606"/>
            <a:ext cx="3943627"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lvl1pPr>
          </a:lstStyle>
          <a:p>
            <a:r>
              <a:rPr lang="en-US"/>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lvl1pPr>
          </a:lstStyle>
          <a:p>
            <a:r>
              <a:rPr lang="en-US"/>
              <a:t>Pitch Deck</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lvl1pPr>
          </a:lstStyle>
          <a:p>
            <a:fld id="{B5CEABB6-07DC-46E8-9B57-56EC44A396E5}" type="slidenum">
              <a:rPr lang="en-US" smtClean="0"/>
              <a:t>‹#›</a:t>
            </a:fld>
            <a:endParaRPr lang="en-US"/>
          </a:p>
        </p:txBody>
      </p:sp>
      <p:pic>
        <p:nvPicPr>
          <p:cNvPr id="11" name="Graphic 10">
            <a:extLst>
              <a:ext uri="{FF2B5EF4-FFF2-40B4-BE49-F238E27FC236}">
                <a16:creationId xmlns:a16="http://schemas.microsoft.com/office/drawing/2014/main" id="{EE24E1DB-1F20-4C28-8069-D9219D1F8BBD}"/>
              </a:ext>
            </a:extLst>
          </p:cNvPr>
          <p:cNvPicPr>
            <a:picLocks noChangeAspect="1"/>
          </p:cNvPicPr>
          <p:nvPr/>
        </p:nvPicPr>
        <p:blipFill rotWithShape="1">
          <a:blip r:embed="rId2">
            <a:extLst>
              <a:ext uri="{96DAC541-7B7A-43D3-8B79-37D633B846F1}">
                <asvg:svgBlip xmlns:asvg="http://schemas.microsoft.com/office/drawing/2016/SVG/main" xmlns="" r:embed="rId3"/>
              </a:ext>
            </a:extLst>
          </a:blip>
          <a:srcRect l="39434" t="20278" b="22673"/>
          <a:stretch/>
        </p:blipFill>
        <p:spPr>
          <a:xfrm>
            <a:off x="25785" y="0"/>
            <a:ext cx="4368030" cy="3912394"/>
          </a:xfrm>
          <a:prstGeom prst="rect">
            <a:avLst/>
          </a:prstGeom>
        </p:spPr>
      </p:pic>
    </p:spTree>
    <p:extLst>
      <p:ext uri="{BB962C8B-B14F-4D97-AF65-F5344CB8AC3E}">
        <p14:creationId xmlns:p14="http://schemas.microsoft.com/office/powerpoint/2010/main" val="30217409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Quadrant">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B495A4C6-232E-4A1A-B575-7EF7F414FDF6}"/>
              </a:ext>
            </a:extLst>
          </p:cNvPr>
          <p:cNvSpPr>
            <a:spLocks noGrp="1"/>
          </p:cNvSpPr>
          <p:nvPr>
            <p:ph type="title" hasCustomPrompt="1"/>
          </p:nvPr>
        </p:nvSpPr>
        <p:spPr>
          <a:xfrm>
            <a:off x="838200" y="365125"/>
            <a:ext cx="10515600" cy="1325563"/>
          </a:xfrm>
        </p:spPr>
        <p:txBody>
          <a:bodyPr>
            <a:normAutofit/>
          </a:bodyPr>
          <a:lstStyle>
            <a:lvl1pPr algn="l">
              <a:defRPr lang="en-US" sz="2800" kern="1200" cap="all" spc="150" baseline="0" dirty="0">
                <a:solidFill>
                  <a:schemeClr val="tx1"/>
                </a:solidFill>
                <a:latin typeface="+mj-lt"/>
                <a:ea typeface="+mj-ea"/>
                <a:cs typeface="+mj-cs"/>
              </a:defRPr>
            </a:lvl1pPr>
          </a:lstStyle>
          <a:p>
            <a:r>
              <a:rPr lang="en-US"/>
              <a:t>CLICK TO EDIT MASTER TITLE STYLE</a:t>
            </a:r>
          </a:p>
        </p:txBody>
      </p:sp>
      <p:cxnSp>
        <p:nvCxnSpPr>
          <p:cNvPr id="24" name="Straight Connector 23">
            <a:extLst>
              <a:ext uri="{FF2B5EF4-FFF2-40B4-BE49-F238E27FC236}">
                <a16:creationId xmlns:a16="http://schemas.microsoft.com/office/drawing/2014/main" id="{DD194B4E-75F4-47BE-B171-9C64697AB920}"/>
              </a:ext>
              <a:ext uri="{C183D7F6-B498-43B3-948B-1728B52AA6E4}">
                <adec:decorative xmlns:adec="http://schemas.microsoft.com/office/drawing/2017/decorative" xmlns="" val="1"/>
              </a:ext>
            </a:extLst>
          </p:cNvPr>
          <p:cNvCxnSpPr>
            <a:cxnSpLocks/>
            <a:endCxn id="17" idx="1"/>
          </p:cNvCxnSpPr>
          <p:nvPr userDrawn="1"/>
        </p:nvCxnSpPr>
        <p:spPr>
          <a:xfrm>
            <a:off x="2315757" y="3774842"/>
            <a:ext cx="7624692"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EFDA35F-76DF-4FDC-90C9-F9FEDF32270C}"/>
              </a:ext>
              <a:ext uri="{C183D7F6-B498-43B3-948B-1728B52AA6E4}">
                <adec:decorative xmlns:adec="http://schemas.microsoft.com/office/drawing/2017/decorative" xmlns="" val="1"/>
              </a:ext>
            </a:extLst>
          </p:cNvPr>
          <p:cNvCxnSpPr>
            <a:cxnSpLocks/>
          </p:cNvCxnSpPr>
          <p:nvPr userDrawn="1"/>
        </p:nvCxnSpPr>
        <p:spPr>
          <a:xfrm flipV="1">
            <a:off x="6096000" y="2091972"/>
            <a:ext cx="4678" cy="3376818"/>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2B4C6F7E-40F0-42B1-AFE0-D3C95660E0DC}"/>
              </a:ext>
            </a:extLst>
          </p:cNvPr>
          <p:cNvSpPr>
            <a:spLocks noGrp="1"/>
          </p:cNvSpPr>
          <p:nvPr>
            <p:ph type="body" sz="quarter" idx="15" hasCustomPrompt="1"/>
          </p:nvPr>
        </p:nvSpPr>
        <p:spPr>
          <a:xfrm>
            <a:off x="5242517" y="1599947"/>
            <a:ext cx="1706965" cy="492025"/>
          </a:xfrm>
          <a:prstGeom prst="rect">
            <a:avLst/>
          </a:prstGeom>
        </p:spPr>
        <p:txBody>
          <a:bodyPr anchor="ctr">
            <a:normAutofit/>
          </a:bodyPr>
          <a:lstStyle>
            <a:lvl1pPr marL="0" indent="0" algn="ctr">
              <a:lnSpc>
                <a:spcPct val="100000"/>
              </a:lnSpc>
              <a:buNone/>
              <a:defRPr sz="1400" cap="all" spc="0" baseline="0">
                <a:solidFill>
                  <a:schemeClr val="tx1"/>
                </a:solidFill>
                <a:latin typeface="+mj-lt"/>
              </a:defRPr>
            </a:lvl1pPr>
          </a:lstStyle>
          <a:p>
            <a:pPr lvl="0"/>
            <a:r>
              <a:rPr lang="en-US"/>
              <a:t>Click to add name</a:t>
            </a:r>
          </a:p>
        </p:txBody>
      </p:sp>
      <p:sp>
        <p:nvSpPr>
          <p:cNvPr id="18" name="Text Placeholder 14">
            <a:extLst>
              <a:ext uri="{FF2B5EF4-FFF2-40B4-BE49-F238E27FC236}">
                <a16:creationId xmlns:a16="http://schemas.microsoft.com/office/drawing/2014/main" id="{42EE46E3-709F-4AE9-AECE-FD647B6DCFDE}"/>
              </a:ext>
            </a:extLst>
          </p:cNvPr>
          <p:cNvSpPr>
            <a:spLocks noGrp="1"/>
          </p:cNvSpPr>
          <p:nvPr>
            <p:ph type="body" sz="quarter" idx="20" hasCustomPrompt="1"/>
          </p:nvPr>
        </p:nvSpPr>
        <p:spPr>
          <a:xfrm>
            <a:off x="3738732" y="2378452"/>
            <a:ext cx="1183179" cy="492025"/>
          </a:xfrm>
          <a:prstGeom prst="rect">
            <a:avLst/>
          </a:prstGeom>
        </p:spPr>
        <p:txBody>
          <a:bodyPr anchor="ctr">
            <a:noAutofit/>
          </a:bodyPr>
          <a:lstStyle>
            <a:lvl1pPr marL="0" indent="0" algn="ctr">
              <a:lnSpc>
                <a:spcPct val="100000"/>
              </a:lnSpc>
              <a:buNone/>
              <a:defRPr sz="1050" cap="none" spc="0" baseline="0">
                <a:solidFill>
                  <a:schemeClr val="tx1"/>
                </a:solidFill>
                <a:latin typeface="+mn-lt"/>
              </a:defRPr>
            </a:lvl1pPr>
          </a:lstStyle>
          <a:p>
            <a:pPr lvl="0"/>
            <a:r>
              <a:rPr lang="en-US"/>
              <a:t>Click to add name</a:t>
            </a:r>
          </a:p>
        </p:txBody>
      </p:sp>
      <p:sp>
        <p:nvSpPr>
          <p:cNvPr id="26" name="Text Placeholder 14">
            <a:extLst>
              <a:ext uri="{FF2B5EF4-FFF2-40B4-BE49-F238E27FC236}">
                <a16:creationId xmlns:a16="http://schemas.microsoft.com/office/drawing/2014/main" id="{3194FB4F-01AC-4A0E-BBE2-CF2B69F6FAC0}"/>
              </a:ext>
            </a:extLst>
          </p:cNvPr>
          <p:cNvSpPr>
            <a:spLocks noGrp="1"/>
          </p:cNvSpPr>
          <p:nvPr>
            <p:ph type="body" sz="quarter" idx="26" hasCustomPrompt="1"/>
          </p:nvPr>
        </p:nvSpPr>
        <p:spPr>
          <a:xfrm>
            <a:off x="7522269" y="2169263"/>
            <a:ext cx="1706965" cy="1048575"/>
          </a:xfrm>
          <a:prstGeom prst="rect">
            <a:avLst/>
          </a:prstGeom>
        </p:spPr>
        <p:txBody>
          <a:bodyPr anchor="ctr">
            <a:noAutofit/>
          </a:bodyPr>
          <a:lstStyle>
            <a:lvl1pPr marL="0" indent="0" algn="ctr">
              <a:lnSpc>
                <a:spcPct val="100000"/>
              </a:lnSpc>
              <a:buNone/>
              <a:defRPr sz="1400" b="1" cap="all" spc="0" baseline="0">
                <a:solidFill>
                  <a:schemeClr val="tx1"/>
                </a:solidFill>
                <a:latin typeface="+mn-lt"/>
              </a:defRPr>
            </a:lvl1pPr>
          </a:lstStyle>
          <a:p>
            <a:pPr lvl="0"/>
            <a:r>
              <a:rPr lang="en-US"/>
              <a:t>Click to add name</a:t>
            </a:r>
          </a:p>
        </p:txBody>
      </p:sp>
      <p:sp>
        <p:nvSpPr>
          <p:cNvPr id="23" name="Text Placeholder 14">
            <a:extLst>
              <a:ext uri="{FF2B5EF4-FFF2-40B4-BE49-F238E27FC236}">
                <a16:creationId xmlns:a16="http://schemas.microsoft.com/office/drawing/2014/main" id="{8E76F955-6B23-4972-8E86-603F19ECF6C5}"/>
              </a:ext>
            </a:extLst>
          </p:cNvPr>
          <p:cNvSpPr>
            <a:spLocks noGrp="1"/>
          </p:cNvSpPr>
          <p:nvPr>
            <p:ph type="body" sz="quarter" idx="25" hasCustomPrompt="1"/>
          </p:nvPr>
        </p:nvSpPr>
        <p:spPr>
          <a:xfrm>
            <a:off x="921894" y="3528829"/>
            <a:ext cx="1393863" cy="492025"/>
          </a:xfrm>
          <a:prstGeom prst="rect">
            <a:avLst/>
          </a:prstGeom>
        </p:spPr>
        <p:txBody>
          <a:bodyPr anchor="ctr">
            <a:noAutofit/>
          </a:bodyPr>
          <a:lstStyle>
            <a:lvl1pPr marL="0" indent="0" algn="ctr">
              <a:lnSpc>
                <a:spcPct val="100000"/>
              </a:lnSpc>
              <a:buNone/>
              <a:defRPr sz="1400" cap="all" spc="0" baseline="0">
                <a:solidFill>
                  <a:schemeClr val="tx1"/>
                </a:solidFill>
                <a:latin typeface="+mj-lt"/>
              </a:defRPr>
            </a:lvl1pPr>
          </a:lstStyle>
          <a:p>
            <a:pPr lvl="0"/>
            <a:r>
              <a:rPr lang="en-US"/>
              <a:t>Click to add name</a:t>
            </a:r>
          </a:p>
        </p:txBody>
      </p:sp>
      <p:sp>
        <p:nvSpPr>
          <p:cNvPr id="17" name="Text Placeholder 14">
            <a:extLst>
              <a:ext uri="{FF2B5EF4-FFF2-40B4-BE49-F238E27FC236}">
                <a16:creationId xmlns:a16="http://schemas.microsoft.com/office/drawing/2014/main" id="{DDA77547-4FF4-4B15-96F1-DC9B00175B43}"/>
              </a:ext>
            </a:extLst>
          </p:cNvPr>
          <p:cNvSpPr>
            <a:spLocks noGrp="1"/>
          </p:cNvSpPr>
          <p:nvPr>
            <p:ph type="body" sz="quarter" idx="19" hasCustomPrompt="1"/>
          </p:nvPr>
        </p:nvSpPr>
        <p:spPr>
          <a:xfrm>
            <a:off x="9940449" y="3528829"/>
            <a:ext cx="1380681" cy="492025"/>
          </a:xfrm>
          <a:prstGeom prst="rect">
            <a:avLst/>
          </a:prstGeom>
        </p:spPr>
        <p:txBody>
          <a:bodyPr anchor="ctr">
            <a:noAutofit/>
          </a:bodyPr>
          <a:lstStyle>
            <a:lvl1pPr marL="0" indent="0" algn="ctr">
              <a:lnSpc>
                <a:spcPct val="100000"/>
              </a:lnSpc>
              <a:buNone/>
              <a:defRPr sz="1400" cap="all" spc="0" baseline="0">
                <a:solidFill>
                  <a:schemeClr val="tx1"/>
                </a:solidFill>
                <a:latin typeface="+mj-lt"/>
              </a:defRPr>
            </a:lvl1pPr>
          </a:lstStyle>
          <a:p>
            <a:pPr lvl="0"/>
            <a:r>
              <a:rPr lang="en-US"/>
              <a:t>Click to add name</a:t>
            </a:r>
          </a:p>
        </p:txBody>
      </p:sp>
      <p:sp>
        <p:nvSpPr>
          <p:cNvPr id="20" name="Text Placeholder 14">
            <a:extLst>
              <a:ext uri="{FF2B5EF4-FFF2-40B4-BE49-F238E27FC236}">
                <a16:creationId xmlns:a16="http://schemas.microsoft.com/office/drawing/2014/main" id="{6E6B6915-DFCC-44EB-9C61-6B7725D1B794}"/>
              </a:ext>
            </a:extLst>
          </p:cNvPr>
          <p:cNvSpPr>
            <a:spLocks noGrp="1"/>
          </p:cNvSpPr>
          <p:nvPr>
            <p:ph type="body" sz="quarter" idx="22" hasCustomPrompt="1"/>
          </p:nvPr>
        </p:nvSpPr>
        <p:spPr>
          <a:xfrm>
            <a:off x="2637747" y="4634331"/>
            <a:ext cx="1183179" cy="492025"/>
          </a:xfrm>
          <a:prstGeom prst="rect">
            <a:avLst/>
          </a:prstGeom>
        </p:spPr>
        <p:txBody>
          <a:bodyPr anchor="ctr">
            <a:noAutofit/>
          </a:bodyPr>
          <a:lstStyle>
            <a:lvl1pPr marL="0" indent="0" algn="ctr">
              <a:lnSpc>
                <a:spcPct val="100000"/>
              </a:lnSpc>
              <a:buNone/>
              <a:defRPr sz="1050" cap="none" spc="0" baseline="0">
                <a:solidFill>
                  <a:schemeClr val="tx1"/>
                </a:solidFill>
                <a:latin typeface="+mn-lt"/>
              </a:defRPr>
            </a:lvl1pPr>
          </a:lstStyle>
          <a:p>
            <a:pPr lvl="0"/>
            <a:r>
              <a:rPr lang="en-US"/>
              <a:t>Click to add name</a:t>
            </a:r>
          </a:p>
        </p:txBody>
      </p:sp>
      <p:sp>
        <p:nvSpPr>
          <p:cNvPr id="19" name="Text Placeholder 14">
            <a:extLst>
              <a:ext uri="{FF2B5EF4-FFF2-40B4-BE49-F238E27FC236}">
                <a16:creationId xmlns:a16="http://schemas.microsoft.com/office/drawing/2014/main" id="{6718CC56-7B04-41D0-A320-CCCDC20D7615}"/>
              </a:ext>
            </a:extLst>
          </p:cNvPr>
          <p:cNvSpPr>
            <a:spLocks noGrp="1"/>
          </p:cNvSpPr>
          <p:nvPr>
            <p:ph type="body" sz="quarter" idx="21" hasCustomPrompt="1"/>
          </p:nvPr>
        </p:nvSpPr>
        <p:spPr>
          <a:xfrm>
            <a:off x="4175224" y="4459860"/>
            <a:ext cx="1183179" cy="492025"/>
          </a:xfrm>
          <a:prstGeom prst="rect">
            <a:avLst/>
          </a:prstGeom>
        </p:spPr>
        <p:txBody>
          <a:bodyPr anchor="ctr">
            <a:noAutofit/>
          </a:bodyPr>
          <a:lstStyle>
            <a:lvl1pPr marL="0" indent="0" algn="ctr">
              <a:lnSpc>
                <a:spcPct val="100000"/>
              </a:lnSpc>
              <a:buNone/>
              <a:defRPr sz="1050" cap="none" spc="0" baseline="0">
                <a:solidFill>
                  <a:schemeClr val="tx1"/>
                </a:solidFill>
                <a:latin typeface="+mn-lt"/>
              </a:defRPr>
            </a:lvl1pPr>
          </a:lstStyle>
          <a:p>
            <a:pPr lvl="0"/>
            <a:r>
              <a:rPr lang="en-US"/>
              <a:t>Click to add name</a:t>
            </a:r>
          </a:p>
        </p:txBody>
      </p:sp>
      <p:sp>
        <p:nvSpPr>
          <p:cNvPr id="21" name="Text Placeholder 14">
            <a:extLst>
              <a:ext uri="{FF2B5EF4-FFF2-40B4-BE49-F238E27FC236}">
                <a16:creationId xmlns:a16="http://schemas.microsoft.com/office/drawing/2014/main" id="{778E1C09-B7DB-4CE7-A5B9-90BCF54448B8}"/>
              </a:ext>
            </a:extLst>
          </p:cNvPr>
          <p:cNvSpPr>
            <a:spLocks noGrp="1"/>
          </p:cNvSpPr>
          <p:nvPr>
            <p:ph type="body" sz="quarter" idx="23" hasCustomPrompt="1"/>
          </p:nvPr>
        </p:nvSpPr>
        <p:spPr>
          <a:xfrm>
            <a:off x="6552714" y="4321788"/>
            <a:ext cx="1183179" cy="492025"/>
          </a:xfrm>
          <a:prstGeom prst="rect">
            <a:avLst/>
          </a:prstGeom>
        </p:spPr>
        <p:txBody>
          <a:bodyPr anchor="ctr">
            <a:noAutofit/>
          </a:bodyPr>
          <a:lstStyle>
            <a:lvl1pPr marL="0" indent="0" algn="ctr">
              <a:lnSpc>
                <a:spcPct val="100000"/>
              </a:lnSpc>
              <a:buNone/>
              <a:defRPr sz="1050" cap="none" spc="0" baseline="0">
                <a:solidFill>
                  <a:schemeClr val="tx1"/>
                </a:solidFill>
                <a:latin typeface="+mn-lt"/>
              </a:defRPr>
            </a:lvl1pPr>
          </a:lstStyle>
          <a:p>
            <a:pPr lvl="0"/>
            <a:r>
              <a:rPr lang="en-US"/>
              <a:t>Click to add name</a:t>
            </a:r>
          </a:p>
        </p:txBody>
      </p:sp>
      <p:sp>
        <p:nvSpPr>
          <p:cNvPr id="16" name="Text Placeholder 14">
            <a:extLst>
              <a:ext uri="{FF2B5EF4-FFF2-40B4-BE49-F238E27FC236}">
                <a16:creationId xmlns:a16="http://schemas.microsoft.com/office/drawing/2014/main" id="{7CFA026C-42CE-4C20-9DDE-417FDF6CB43D}"/>
              </a:ext>
            </a:extLst>
          </p:cNvPr>
          <p:cNvSpPr>
            <a:spLocks noGrp="1"/>
          </p:cNvSpPr>
          <p:nvPr>
            <p:ph type="body" sz="quarter" idx="17" hasCustomPrompt="1"/>
          </p:nvPr>
        </p:nvSpPr>
        <p:spPr>
          <a:xfrm>
            <a:off x="5242517" y="5468790"/>
            <a:ext cx="1706965" cy="492025"/>
          </a:xfrm>
          <a:prstGeom prst="rect">
            <a:avLst/>
          </a:prstGeom>
        </p:spPr>
        <p:txBody>
          <a:bodyPr anchor="ctr">
            <a:normAutofit/>
          </a:bodyPr>
          <a:lstStyle>
            <a:lvl1pPr marL="0" indent="0" algn="ctr">
              <a:lnSpc>
                <a:spcPct val="100000"/>
              </a:lnSpc>
              <a:buNone/>
              <a:defRPr sz="1400" cap="all" spc="0" baseline="0">
                <a:solidFill>
                  <a:schemeClr val="tx1"/>
                </a:solidFill>
                <a:latin typeface="+mj-lt"/>
              </a:defRPr>
            </a:lvl1pPr>
          </a:lstStyle>
          <a:p>
            <a:pPr lvl="0"/>
            <a:r>
              <a:rPr lang="en-US"/>
              <a:t>Click to add name</a:t>
            </a:r>
          </a:p>
        </p:txBody>
      </p:sp>
      <p:sp>
        <p:nvSpPr>
          <p:cNvPr id="22" name="Text Placeholder 14">
            <a:extLst>
              <a:ext uri="{FF2B5EF4-FFF2-40B4-BE49-F238E27FC236}">
                <a16:creationId xmlns:a16="http://schemas.microsoft.com/office/drawing/2014/main" id="{0AFAA95F-1461-496C-BAB4-D5D0594554FF}"/>
              </a:ext>
            </a:extLst>
          </p:cNvPr>
          <p:cNvSpPr>
            <a:spLocks noGrp="1"/>
          </p:cNvSpPr>
          <p:nvPr>
            <p:ph type="body" sz="quarter" idx="24" hasCustomPrompt="1"/>
          </p:nvPr>
        </p:nvSpPr>
        <p:spPr>
          <a:xfrm>
            <a:off x="7801857" y="5195673"/>
            <a:ext cx="1183179" cy="492025"/>
          </a:xfrm>
          <a:prstGeom prst="rect">
            <a:avLst/>
          </a:prstGeom>
        </p:spPr>
        <p:txBody>
          <a:bodyPr anchor="ctr">
            <a:noAutofit/>
          </a:bodyPr>
          <a:lstStyle>
            <a:lvl1pPr marL="0" indent="0" algn="ctr">
              <a:lnSpc>
                <a:spcPct val="100000"/>
              </a:lnSpc>
              <a:buNone/>
              <a:defRPr sz="1050" cap="none" spc="0" baseline="0">
                <a:solidFill>
                  <a:schemeClr val="tx1"/>
                </a:solidFill>
                <a:latin typeface="+mn-lt"/>
              </a:defRPr>
            </a:lvl1pPr>
          </a:lstStyle>
          <a:p>
            <a:pPr lvl="0"/>
            <a:r>
              <a:rPr lang="en-US"/>
              <a:t>Click to add name</a:t>
            </a:r>
          </a:p>
        </p:txBody>
      </p:sp>
      <p:sp>
        <p:nvSpPr>
          <p:cNvPr id="31" name="Date Placeholder 2">
            <a:extLst>
              <a:ext uri="{FF2B5EF4-FFF2-40B4-BE49-F238E27FC236}">
                <a16:creationId xmlns:a16="http://schemas.microsoft.com/office/drawing/2014/main" id="{B8C04945-62C9-4964-8891-6D30EA90D21A}"/>
              </a:ext>
            </a:extLst>
          </p:cNvPr>
          <p:cNvSpPr>
            <a:spLocks noGrp="1"/>
          </p:cNvSpPr>
          <p:nvPr>
            <p:ph type="dt" sz="half" idx="10"/>
          </p:nvPr>
        </p:nvSpPr>
        <p:spPr>
          <a:xfrm>
            <a:off x="838200" y="6356350"/>
            <a:ext cx="2743200" cy="365125"/>
          </a:xfrm>
        </p:spPr>
        <p:txBody>
          <a:bodyPr/>
          <a:lstStyle>
            <a:lvl1pPr>
              <a:defRPr sz="900"/>
            </a:lvl1pPr>
          </a:lstStyle>
          <a:p>
            <a:r>
              <a:rPr lang="en-US"/>
              <a:t>20XX</a:t>
            </a:r>
          </a:p>
        </p:txBody>
      </p:sp>
      <p:sp>
        <p:nvSpPr>
          <p:cNvPr id="32" name="Footer Placeholder 3">
            <a:extLst>
              <a:ext uri="{FF2B5EF4-FFF2-40B4-BE49-F238E27FC236}">
                <a16:creationId xmlns:a16="http://schemas.microsoft.com/office/drawing/2014/main" id="{51029B8B-F669-4889-98DD-901661178D55}"/>
              </a:ext>
            </a:extLst>
          </p:cNvPr>
          <p:cNvSpPr>
            <a:spLocks noGrp="1"/>
          </p:cNvSpPr>
          <p:nvPr>
            <p:ph type="ftr" sz="quarter" idx="11"/>
          </p:nvPr>
        </p:nvSpPr>
        <p:spPr>
          <a:xfrm>
            <a:off x="4038600" y="6356350"/>
            <a:ext cx="4114800" cy="365125"/>
          </a:xfrm>
        </p:spPr>
        <p:txBody>
          <a:bodyPr/>
          <a:lstStyle>
            <a:lvl1pPr>
              <a:defRPr sz="900"/>
            </a:lvl1pPr>
          </a:lstStyle>
          <a:p>
            <a:r>
              <a:rPr lang="en-US"/>
              <a:t>Pitch Deck</a:t>
            </a:r>
          </a:p>
        </p:txBody>
      </p:sp>
      <p:sp>
        <p:nvSpPr>
          <p:cNvPr id="33" name="Slide Number Placeholder 4">
            <a:extLst>
              <a:ext uri="{FF2B5EF4-FFF2-40B4-BE49-F238E27FC236}">
                <a16:creationId xmlns:a16="http://schemas.microsoft.com/office/drawing/2014/main" id="{7A0B84D6-438D-4B3B-B52C-6F5EC159BC73}"/>
              </a:ext>
            </a:extLst>
          </p:cNvPr>
          <p:cNvSpPr>
            <a:spLocks noGrp="1"/>
          </p:cNvSpPr>
          <p:nvPr>
            <p:ph type="sldNum" sz="quarter" idx="12"/>
          </p:nvPr>
        </p:nvSpPr>
        <p:spPr>
          <a:xfrm>
            <a:off x="8610600" y="6356350"/>
            <a:ext cx="2743200" cy="365125"/>
          </a:xfrm>
        </p:spPr>
        <p:txBody>
          <a:bodyPr/>
          <a:lstStyle>
            <a:lvl1pPr>
              <a:defRPr sz="900"/>
            </a:lvl1pPr>
          </a:lstStyle>
          <a:p>
            <a:fld id="{B5CEABB6-07DC-46E8-9B57-56EC44A396E5}" type="slidenum">
              <a:rPr lang="en-US" smtClean="0"/>
              <a:t>‹#›</a:t>
            </a:fld>
            <a:endParaRPr lang="en-US"/>
          </a:p>
        </p:txBody>
      </p:sp>
    </p:spTree>
    <p:extLst>
      <p:ext uri="{BB962C8B-B14F-4D97-AF65-F5344CB8AC3E}">
        <p14:creationId xmlns:p14="http://schemas.microsoft.com/office/powerpoint/2010/main" val="40262508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AE202E03-5C65-4305-B969-65220AD41002}"/>
              </a:ext>
              <a:ext uri="{C183D7F6-B498-43B3-948B-1728B52AA6E4}">
                <adec:decorative xmlns:adec="http://schemas.microsoft.com/office/drawing/2017/decorative" xmlns="" val="1"/>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t="18301" r="41825" b="23071"/>
          <a:stretch/>
        </p:blipFill>
        <p:spPr>
          <a:xfrm flipH="1">
            <a:off x="0" y="0"/>
            <a:ext cx="5441888" cy="6858000"/>
          </a:xfrm>
          <a:custGeom>
            <a:avLst/>
            <a:gdLst>
              <a:gd name="connsiteX0" fmla="*/ 5441888 w 5441888"/>
              <a:gd name="connsiteY0" fmla="*/ 0 h 6858000"/>
              <a:gd name="connsiteX1" fmla="*/ 0 w 5441888"/>
              <a:gd name="connsiteY1" fmla="*/ 0 h 6858000"/>
              <a:gd name="connsiteX2" fmla="*/ 0 w 5441888"/>
              <a:gd name="connsiteY2" fmla="*/ 6858000 h 6858000"/>
              <a:gd name="connsiteX3" fmla="*/ 5441888 w 544188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441888" h="6858000">
                <a:moveTo>
                  <a:pt x="5441888" y="0"/>
                </a:moveTo>
                <a:lnTo>
                  <a:pt x="0" y="0"/>
                </a:lnTo>
                <a:lnTo>
                  <a:pt x="0" y="6858000"/>
                </a:lnTo>
                <a:lnTo>
                  <a:pt x="5441888" y="6858000"/>
                </a:lnTo>
                <a:close/>
              </a:path>
            </a:pathLst>
          </a:custGeom>
        </p:spPr>
      </p:pic>
      <p:sp>
        <p:nvSpPr>
          <p:cNvPr id="19" name="Title 1">
            <a:extLst>
              <a:ext uri="{FF2B5EF4-FFF2-40B4-BE49-F238E27FC236}">
                <a16:creationId xmlns:a16="http://schemas.microsoft.com/office/drawing/2014/main" id="{1E1C8C6D-0530-475B-A7F7-0E00C33ACFEB}"/>
              </a:ext>
            </a:extLst>
          </p:cNvPr>
          <p:cNvSpPr>
            <a:spLocks noGrp="1"/>
          </p:cNvSpPr>
          <p:nvPr>
            <p:ph type="title" hasCustomPrompt="1"/>
          </p:nvPr>
        </p:nvSpPr>
        <p:spPr>
          <a:xfrm>
            <a:off x="5920169" y="1152771"/>
            <a:ext cx="5431971" cy="846301"/>
          </a:xfrm>
        </p:spPr>
        <p:txBody>
          <a:bodyPr anchor="t">
            <a:normAutofit/>
          </a:bodyPr>
          <a:lstStyle>
            <a:lvl1pPr>
              <a:defRPr lang="en-US" sz="2800" kern="1200" cap="all" spc="150" baseline="0" dirty="0">
                <a:solidFill>
                  <a:schemeClr val="tx1"/>
                </a:solidFill>
                <a:latin typeface="+mj-lt"/>
                <a:ea typeface="+mj-ea"/>
                <a:cs typeface="+mj-cs"/>
              </a:defRPr>
            </a:lvl1pPr>
          </a:lstStyle>
          <a:p>
            <a:r>
              <a:rPr lang="en-US"/>
              <a:t>CLICK TO EDIT MASTER TITLE STYLE</a:t>
            </a:r>
          </a:p>
        </p:txBody>
      </p:sp>
      <p:sp>
        <p:nvSpPr>
          <p:cNvPr id="20" name="Text Placeholder 15">
            <a:extLst>
              <a:ext uri="{FF2B5EF4-FFF2-40B4-BE49-F238E27FC236}">
                <a16:creationId xmlns:a16="http://schemas.microsoft.com/office/drawing/2014/main" id="{3D2778A3-7084-4333-8349-03B1FEB5FE75}"/>
              </a:ext>
            </a:extLst>
          </p:cNvPr>
          <p:cNvSpPr>
            <a:spLocks noGrp="1"/>
          </p:cNvSpPr>
          <p:nvPr>
            <p:ph type="body" sz="quarter" idx="13" hasCustomPrompt="1"/>
          </p:nvPr>
        </p:nvSpPr>
        <p:spPr>
          <a:xfrm>
            <a:off x="5922254" y="2469515"/>
            <a:ext cx="5433204" cy="365125"/>
          </a:xfrm>
        </p:spPr>
        <p:txBody>
          <a:bodyPr>
            <a:normAutofit/>
          </a:bodyPr>
          <a:lstStyle>
            <a:lvl1pPr marL="0" indent="0">
              <a:buNone/>
              <a:defRPr lang="en-US" sz="2000" kern="1200" cap="all" spc="150" baseline="0" dirty="0">
                <a:solidFill>
                  <a:schemeClr val="tx1"/>
                </a:solidFill>
                <a:latin typeface="+mj-lt"/>
                <a:ea typeface="+mj-ea"/>
                <a:cs typeface="+mj-cs"/>
              </a:defRPr>
            </a:lvl1pPr>
          </a:lstStyle>
          <a:p>
            <a:pPr lvl="0"/>
            <a:r>
              <a:rPr lang="en-US"/>
              <a:t>CLICK TO ADD SUBTITLE</a:t>
            </a:r>
          </a:p>
        </p:txBody>
      </p:sp>
      <p:sp>
        <p:nvSpPr>
          <p:cNvPr id="25" name="Text Placeholder 18">
            <a:extLst>
              <a:ext uri="{FF2B5EF4-FFF2-40B4-BE49-F238E27FC236}">
                <a16:creationId xmlns:a16="http://schemas.microsoft.com/office/drawing/2014/main" id="{70ED2545-F96B-400C-B6F4-F1D2D83B7243}"/>
              </a:ext>
            </a:extLst>
          </p:cNvPr>
          <p:cNvSpPr>
            <a:spLocks noGrp="1"/>
          </p:cNvSpPr>
          <p:nvPr>
            <p:ph type="body" sz="quarter" idx="15" hasCustomPrompt="1"/>
          </p:nvPr>
        </p:nvSpPr>
        <p:spPr>
          <a:xfrm>
            <a:off x="5921828" y="2798940"/>
            <a:ext cx="5431971" cy="557950"/>
          </a:xfrm>
        </p:spPr>
        <p:txBody>
          <a:bodyPr>
            <a:normAutofit/>
          </a:bodyPr>
          <a:lstStyle>
            <a:lvl1pPr marL="0" indent="0">
              <a:lnSpc>
                <a:spcPct val="100000"/>
              </a:lnSpc>
              <a:buFont typeface="Arial" panose="020B0604020202020204" pitchFamily="34" charset="0"/>
              <a:buNone/>
              <a:defRPr sz="1400">
                <a:solidFill>
                  <a:schemeClr val="tx1"/>
                </a:solidFill>
              </a:defRPr>
            </a:lvl1pPr>
          </a:lstStyle>
          <a:p>
            <a:pPr lvl="0"/>
            <a:r>
              <a:rPr lang="en-US"/>
              <a:t>Click to add text</a:t>
            </a:r>
          </a:p>
        </p:txBody>
      </p:sp>
      <p:sp>
        <p:nvSpPr>
          <p:cNvPr id="26" name="Text Placeholder 15">
            <a:extLst>
              <a:ext uri="{FF2B5EF4-FFF2-40B4-BE49-F238E27FC236}">
                <a16:creationId xmlns:a16="http://schemas.microsoft.com/office/drawing/2014/main" id="{4A2FECA2-3808-47DC-84EB-CD3395C2052D}"/>
              </a:ext>
            </a:extLst>
          </p:cNvPr>
          <p:cNvSpPr>
            <a:spLocks noGrp="1"/>
          </p:cNvSpPr>
          <p:nvPr>
            <p:ph type="body" sz="quarter" idx="23" hasCustomPrompt="1"/>
          </p:nvPr>
        </p:nvSpPr>
        <p:spPr>
          <a:xfrm>
            <a:off x="5922254" y="3569311"/>
            <a:ext cx="5433204" cy="365125"/>
          </a:xfrm>
        </p:spPr>
        <p:txBody>
          <a:bodyPr>
            <a:normAutofit/>
          </a:bodyPr>
          <a:lstStyle>
            <a:lvl1pPr marL="0" indent="0">
              <a:buNone/>
              <a:defRPr lang="en-US" sz="2000" kern="1200" cap="all" spc="150" baseline="0" dirty="0">
                <a:solidFill>
                  <a:schemeClr val="tx1"/>
                </a:solidFill>
                <a:latin typeface="+mj-lt"/>
                <a:ea typeface="+mj-ea"/>
                <a:cs typeface="+mj-cs"/>
              </a:defRPr>
            </a:lvl1pPr>
          </a:lstStyle>
          <a:p>
            <a:pPr lvl="0"/>
            <a:r>
              <a:rPr lang="en-US"/>
              <a:t>CLICK TO ADD SUBTITLE</a:t>
            </a:r>
          </a:p>
        </p:txBody>
      </p:sp>
      <p:sp>
        <p:nvSpPr>
          <p:cNvPr id="27" name="Text Placeholder 18">
            <a:extLst>
              <a:ext uri="{FF2B5EF4-FFF2-40B4-BE49-F238E27FC236}">
                <a16:creationId xmlns:a16="http://schemas.microsoft.com/office/drawing/2014/main" id="{24393B9A-03C4-45C1-8172-F8B354458A48}"/>
              </a:ext>
            </a:extLst>
          </p:cNvPr>
          <p:cNvSpPr>
            <a:spLocks noGrp="1"/>
          </p:cNvSpPr>
          <p:nvPr>
            <p:ph type="body" sz="quarter" idx="24" hasCustomPrompt="1"/>
          </p:nvPr>
        </p:nvSpPr>
        <p:spPr>
          <a:xfrm>
            <a:off x="5921828" y="3898736"/>
            <a:ext cx="5431971" cy="557950"/>
          </a:xfrm>
        </p:spPr>
        <p:txBody>
          <a:bodyPr>
            <a:normAutofit/>
          </a:bodyPr>
          <a:lstStyle>
            <a:lvl1pPr marL="0" indent="0">
              <a:lnSpc>
                <a:spcPct val="100000"/>
              </a:lnSpc>
              <a:buFont typeface="Arial" panose="020B0604020202020204" pitchFamily="34" charset="0"/>
              <a:buNone/>
              <a:defRPr sz="1400">
                <a:solidFill>
                  <a:schemeClr val="tx1"/>
                </a:solidFill>
              </a:defRPr>
            </a:lvl1pPr>
          </a:lstStyle>
          <a:p>
            <a:pPr lvl="0"/>
            <a:r>
              <a:rPr lang="en-US"/>
              <a:t>Click to add text</a:t>
            </a:r>
          </a:p>
        </p:txBody>
      </p:sp>
      <p:sp>
        <p:nvSpPr>
          <p:cNvPr id="28" name="Text Placeholder 15">
            <a:extLst>
              <a:ext uri="{FF2B5EF4-FFF2-40B4-BE49-F238E27FC236}">
                <a16:creationId xmlns:a16="http://schemas.microsoft.com/office/drawing/2014/main" id="{18EC24A5-B4A5-4BAB-AE40-30EB69D6EF73}"/>
              </a:ext>
            </a:extLst>
          </p:cNvPr>
          <p:cNvSpPr>
            <a:spLocks noGrp="1"/>
          </p:cNvSpPr>
          <p:nvPr>
            <p:ph type="body" sz="quarter" idx="25" hasCustomPrompt="1"/>
          </p:nvPr>
        </p:nvSpPr>
        <p:spPr>
          <a:xfrm>
            <a:off x="5922254" y="4669107"/>
            <a:ext cx="5433204" cy="365125"/>
          </a:xfrm>
        </p:spPr>
        <p:txBody>
          <a:bodyPr>
            <a:normAutofit/>
          </a:bodyPr>
          <a:lstStyle>
            <a:lvl1pPr marL="0" indent="0">
              <a:buNone/>
              <a:defRPr lang="en-US" sz="2000" kern="1200" cap="all" spc="150" baseline="0" dirty="0">
                <a:solidFill>
                  <a:schemeClr val="tx1"/>
                </a:solidFill>
                <a:latin typeface="+mj-lt"/>
                <a:ea typeface="+mj-ea"/>
                <a:cs typeface="+mj-cs"/>
              </a:defRPr>
            </a:lvl1pPr>
          </a:lstStyle>
          <a:p>
            <a:pPr lvl="0"/>
            <a:r>
              <a:rPr lang="en-US"/>
              <a:t>CLICK TO ADD SUBTITLE</a:t>
            </a:r>
          </a:p>
        </p:txBody>
      </p:sp>
      <p:sp>
        <p:nvSpPr>
          <p:cNvPr id="29" name="Text Placeholder 18">
            <a:extLst>
              <a:ext uri="{FF2B5EF4-FFF2-40B4-BE49-F238E27FC236}">
                <a16:creationId xmlns:a16="http://schemas.microsoft.com/office/drawing/2014/main" id="{726F36C0-4E6A-4A10-960D-11D78D044478}"/>
              </a:ext>
            </a:extLst>
          </p:cNvPr>
          <p:cNvSpPr>
            <a:spLocks noGrp="1"/>
          </p:cNvSpPr>
          <p:nvPr>
            <p:ph type="body" sz="quarter" idx="26" hasCustomPrompt="1"/>
          </p:nvPr>
        </p:nvSpPr>
        <p:spPr>
          <a:xfrm>
            <a:off x="5921828" y="4998532"/>
            <a:ext cx="5431971" cy="557950"/>
          </a:xfrm>
        </p:spPr>
        <p:txBody>
          <a:bodyPr>
            <a:normAutofit/>
          </a:bodyPr>
          <a:lstStyle>
            <a:lvl1pPr marL="0" indent="0">
              <a:lnSpc>
                <a:spcPct val="100000"/>
              </a:lnSpc>
              <a:buFont typeface="Arial" panose="020B0604020202020204" pitchFamily="34" charset="0"/>
              <a:buNone/>
              <a:defRPr sz="1400">
                <a:solidFill>
                  <a:schemeClr val="tx1"/>
                </a:solidFill>
              </a:defRPr>
            </a:lvl1pPr>
          </a:lstStyle>
          <a:p>
            <a:pPr lvl="0"/>
            <a:r>
              <a:rPr lang="en-US"/>
              <a:t>Click to add text</a:t>
            </a:r>
          </a:p>
        </p:txBody>
      </p:sp>
      <p:sp>
        <p:nvSpPr>
          <p:cNvPr id="21" name="Date Placeholder 6">
            <a:extLst>
              <a:ext uri="{FF2B5EF4-FFF2-40B4-BE49-F238E27FC236}">
                <a16:creationId xmlns:a16="http://schemas.microsoft.com/office/drawing/2014/main" id="{71F34533-9677-48AF-9374-976825F4BB7E}"/>
              </a:ext>
            </a:extLst>
          </p:cNvPr>
          <p:cNvSpPr>
            <a:spLocks noGrp="1"/>
          </p:cNvSpPr>
          <p:nvPr>
            <p:ph type="dt" sz="half" idx="10"/>
          </p:nvPr>
        </p:nvSpPr>
        <p:spPr>
          <a:xfrm>
            <a:off x="838200" y="6356350"/>
            <a:ext cx="2743200" cy="365125"/>
          </a:xfrm>
        </p:spPr>
        <p:txBody>
          <a:bodyPr/>
          <a:lstStyle>
            <a:lvl1pPr>
              <a:defRPr sz="900"/>
            </a:lvl1pPr>
          </a:lstStyle>
          <a:p>
            <a:r>
              <a:rPr lang="en-US"/>
              <a:t>20XX</a:t>
            </a:r>
          </a:p>
        </p:txBody>
      </p:sp>
      <p:sp>
        <p:nvSpPr>
          <p:cNvPr id="22" name="Footer Placeholder 7">
            <a:extLst>
              <a:ext uri="{FF2B5EF4-FFF2-40B4-BE49-F238E27FC236}">
                <a16:creationId xmlns:a16="http://schemas.microsoft.com/office/drawing/2014/main" id="{4FAB8A26-B99E-4F96-8327-A932A14F2C03}"/>
              </a:ext>
            </a:extLst>
          </p:cNvPr>
          <p:cNvSpPr>
            <a:spLocks noGrp="1"/>
          </p:cNvSpPr>
          <p:nvPr>
            <p:ph type="ftr" sz="quarter" idx="11"/>
          </p:nvPr>
        </p:nvSpPr>
        <p:spPr>
          <a:xfrm>
            <a:off x="4038600" y="6356350"/>
            <a:ext cx="4114800" cy="365125"/>
          </a:xfrm>
        </p:spPr>
        <p:txBody>
          <a:bodyPr/>
          <a:lstStyle>
            <a:lvl1pPr>
              <a:defRPr sz="900"/>
            </a:lvl1pPr>
          </a:lstStyle>
          <a:p>
            <a:r>
              <a:rPr lang="en-US"/>
              <a:t>Pitch Deck</a:t>
            </a:r>
          </a:p>
        </p:txBody>
      </p:sp>
      <p:sp>
        <p:nvSpPr>
          <p:cNvPr id="24" name="Slide Number Placeholder 8">
            <a:extLst>
              <a:ext uri="{FF2B5EF4-FFF2-40B4-BE49-F238E27FC236}">
                <a16:creationId xmlns:a16="http://schemas.microsoft.com/office/drawing/2014/main" id="{EB0962D2-BCC3-48AB-A769-2A7327D29191}"/>
              </a:ext>
            </a:extLst>
          </p:cNvPr>
          <p:cNvSpPr>
            <a:spLocks noGrp="1"/>
          </p:cNvSpPr>
          <p:nvPr>
            <p:ph type="sldNum" sz="quarter" idx="12"/>
          </p:nvPr>
        </p:nvSpPr>
        <p:spPr>
          <a:xfrm>
            <a:off x="8610600" y="6356350"/>
            <a:ext cx="2743200" cy="365125"/>
          </a:xfrm>
        </p:spPr>
        <p:txBody>
          <a:bodyPr/>
          <a:lstStyle>
            <a:lvl1pPr>
              <a:defRPr sz="900"/>
            </a:lvl1pPr>
          </a:lstStyle>
          <a:p>
            <a:fld id="{B5CEABB6-07DC-46E8-9B57-56EC44A396E5}" type="slidenum">
              <a:rPr lang="en-US" smtClean="0"/>
              <a:t>‹#›</a:t>
            </a:fld>
            <a:endParaRPr lang="en-US"/>
          </a:p>
        </p:txBody>
      </p:sp>
    </p:spTree>
    <p:extLst>
      <p:ext uri="{BB962C8B-B14F-4D97-AF65-F5344CB8AC3E}">
        <p14:creationId xmlns:p14="http://schemas.microsoft.com/office/powerpoint/2010/main" val="2376933483"/>
      </p:ext>
    </p:extLst>
  </p:cSld>
  <p:clrMapOvr>
    <a:masterClrMapping/>
  </p:clrMapOvr>
  <p:extLst>
    <p:ext uri="{DCECCB84-F9BA-43D5-87BE-67443E8EF086}">
      <p15:sldGuideLst xmlns:p15="http://schemas.microsoft.com/office/powerpoint/2012/main">
        <p15:guide id="1" pos="300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r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C4E19-B78B-4E39-B661-7E6A2E6C5002}"/>
              </a:ext>
            </a:extLst>
          </p:cNvPr>
          <p:cNvSpPr>
            <a:spLocks noGrp="1"/>
          </p:cNvSpPr>
          <p:nvPr>
            <p:ph type="title" hasCustomPrompt="1"/>
          </p:nvPr>
        </p:nvSpPr>
        <p:spPr/>
        <p:txBody>
          <a:bodyPr>
            <a:normAutofit/>
          </a:bodyPr>
          <a:lstStyle>
            <a:lvl1pPr algn="l">
              <a:defRPr lang="en-US" sz="2800" kern="1200" spc="150" baseline="0" dirty="0">
                <a:solidFill>
                  <a:schemeClr val="tx1"/>
                </a:solidFill>
                <a:latin typeface="+mj-lt"/>
                <a:ea typeface="+mj-ea"/>
                <a:cs typeface="+mj-cs"/>
              </a:defRPr>
            </a:lvl1pPr>
          </a:lstStyle>
          <a:p>
            <a:r>
              <a:rPr lang="en-US"/>
              <a:t>CLICK TO EDIT MASTER TITLE STYLE</a:t>
            </a:r>
          </a:p>
        </p:txBody>
      </p:sp>
      <p:sp>
        <p:nvSpPr>
          <p:cNvPr id="15" name="Text Placeholder 14">
            <a:extLst>
              <a:ext uri="{FF2B5EF4-FFF2-40B4-BE49-F238E27FC236}">
                <a16:creationId xmlns:a16="http://schemas.microsoft.com/office/drawing/2014/main" id="{B250D272-9B39-4C2D-B0F5-21010D11E437}"/>
              </a:ext>
            </a:extLst>
          </p:cNvPr>
          <p:cNvSpPr>
            <a:spLocks noGrp="1"/>
          </p:cNvSpPr>
          <p:nvPr>
            <p:ph type="body" sz="quarter" idx="16"/>
          </p:nvPr>
        </p:nvSpPr>
        <p:spPr>
          <a:xfrm>
            <a:off x="748749" y="1361938"/>
            <a:ext cx="6765925" cy="496888"/>
          </a:xfrm>
        </p:spPr>
        <p:txBody>
          <a:bodyPr>
            <a:noAutofit/>
          </a:bodyPr>
          <a:lstStyle>
            <a:lvl1pPr marL="0" indent="0">
              <a:buNone/>
              <a:defRPr sz="1800"/>
            </a:lvl1pPr>
            <a:lvl2pPr marL="457200" indent="0">
              <a:buNone/>
              <a:defRPr sz="1800"/>
            </a:lvl2pPr>
            <a:lvl3pPr marL="914400" indent="0">
              <a:buNone/>
              <a:defRPr sz="1600"/>
            </a:lvl3pPr>
            <a:lvl4pPr marL="1371600" indent="0">
              <a:buNone/>
              <a:defRPr sz="1400"/>
            </a:lvl4pPr>
            <a:lvl5pPr marL="1828800" indent="0">
              <a:buNone/>
              <a:defRPr sz="1400"/>
            </a:lvl5pPr>
          </a:lstStyle>
          <a:p>
            <a:pPr lvl="0"/>
            <a:r>
              <a:rPr lang="en-US"/>
              <a:t>Click to edit Master text styles</a:t>
            </a:r>
          </a:p>
        </p:txBody>
      </p:sp>
      <p:sp>
        <p:nvSpPr>
          <p:cNvPr id="7" name="Chart Placeholder 6">
            <a:extLst>
              <a:ext uri="{FF2B5EF4-FFF2-40B4-BE49-F238E27FC236}">
                <a16:creationId xmlns:a16="http://schemas.microsoft.com/office/drawing/2014/main" id="{08AF2DB4-A973-4307-B59C-6058A138835C}"/>
              </a:ext>
            </a:extLst>
          </p:cNvPr>
          <p:cNvSpPr>
            <a:spLocks noGrp="1"/>
          </p:cNvSpPr>
          <p:nvPr>
            <p:ph type="chart" sz="quarter" idx="13"/>
          </p:nvPr>
        </p:nvSpPr>
        <p:spPr>
          <a:xfrm>
            <a:off x="838200" y="2286002"/>
            <a:ext cx="6094270" cy="3542143"/>
          </a:xfrm>
        </p:spPr>
        <p:txBody>
          <a:bodyPr/>
          <a:lstStyle/>
          <a:p>
            <a:r>
              <a:rPr lang="en-US"/>
              <a:t>Click icon to add chart</a:t>
            </a:r>
          </a:p>
        </p:txBody>
      </p:sp>
      <p:sp>
        <p:nvSpPr>
          <p:cNvPr id="11" name="Text Placeholder 10">
            <a:extLst>
              <a:ext uri="{FF2B5EF4-FFF2-40B4-BE49-F238E27FC236}">
                <a16:creationId xmlns:a16="http://schemas.microsoft.com/office/drawing/2014/main" id="{339C283A-EC40-421C-8A0E-F9A3161C8890}"/>
              </a:ext>
            </a:extLst>
          </p:cNvPr>
          <p:cNvSpPr>
            <a:spLocks noGrp="1"/>
          </p:cNvSpPr>
          <p:nvPr>
            <p:ph type="body" sz="quarter" idx="14"/>
          </p:nvPr>
        </p:nvSpPr>
        <p:spPr>
          <a:xfrm>
            <a:off x="7858125" y="2284624"/>
            <a:ext cx="3147332" cy="306388"/>
          </a:xfrm>
        </p:spPr>
        <p:txBody>
          <a:bodyPr>
            <a:noAutofit/>
          </a:bodyPr>
          <a:lstStyle>
            <a:lvl1pPr marL="0" indent="0">
              <a:buNone/>
              <a:defRPr sz="1400" cap="all" spc="150" baseline="0">
                <a:solidFill>
                  <a:schemeClr val="tx1"/>
                </a:solidFill>
                <a:latin typeface="+mj-lt"/>
              </a:defRPr>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a:t>Click to edit</a:t>
            </a:r>
          </a:p>
        </p:txBody>
      </p:sp>
      <p:sp>
        <p:nvSpPr>
          <p:cNvPr id="13" name="Content Placeholder 12">
            <a:extLst>
              <a:ext uri="{FF2B5EF4-FFF2-40B4-BE49-F238E27FC236}">
                <a16:creationId xmlns:a16="http://schemas.microsoft.com/office/drawing/2014/main" id="{305CA2B1-D510-4949-A638-C1A064DA41A7}"/>
              </a:ext>
            </a:extLst>
          </p:cNvPr>
          <p:cNvSpPr>
            <a:spLocks noGrp="1"/>
          </p:cNvSpPr>
          <p:nvPr>
            <p:ph sz="quarter" idx="15" hasCustomPrompt="1"/>
          </p:nvPr>
        </p:nvSpPr>
        <p:spPr>
          <a:xfrm>
            <a:off x="7858125" y="2779713"/>
            <a:ext cx="3148013" cy="3095625"/>
          </a:xfrm>
        </p:spPr>
        <p:txBody>
          <a:bodyPr>
            <a:normAutofit/>
          </a:bodyPr>
          <a:lstStyle>
            <a:lvl1pPr marL="0" indent="0">
              <a:buNone/>
              <a:defRPr sz="1200">
                <a:solidFill>
                  <a:schemeClr val="tx1">
                    <a:lumMod val="65000"/>
                    <a:lumOff val="35000"/>
                  </a:schemeClr>
                </a:solidFill>
              </a:defRPr>
            </a:lvl1pPr>
            <a:lvl2pPr marL="457200" indent="0">
              <a:buNone/>
              <a:defRPr sz="1100">
                <a:solidFill>
                  <a:schemeClr val="tx1">
                    <a:lumMod val="65000"/>
                    <a:lumOff val="35000"/>
                  </a:schemeClr>
                </a:solidFill>
              </a:defRPr>
            </a:lvl2pPr>
            <a:lvl3pPr marL="914400" indent="0">
              <a:buNone/>
              <a:defRPr sz="1050">
                <a:solidFill>
                  <a:schemeClr val="tx1">
                    <a:lumMod val="65000"/>
                    <a:lumOff val="35000"/>
                  </a:schemeClr>
                </a:solidFill>
              </a:defRPr>
            </a:lvl3pPr>
            <a:lvl4pPr marL="1371600" indent="0">
              <a:buNone/>
              <a:defRPr sz="1000">
                <a:solidFill>
                  <a:schemeClr val="tx1">
                    <a:lumMod val="65000"/>
                    <a:lumOff val="35000"/>
                  </a:schemeClr>
                </a:solidFill>
              </a:defRPr>
            </a:lvl4pPr>
            <a:lvl5pPr marL="1828800" indent="0">
              <a:buNone/>
              <a:defRPr sz="1000">
                <a:solidFill>
                  <a:schemeClr val="tx1">
                    <a:lumMod val="65000"/>
                    <a:lumOff val="35000"/>
                  </a:schemeClr>
                </a:solidFill>
              </a:defRPr>
            </a:lvl5pPr>
          </a:lstStyle>
          <a:p>
            <a:pPr lvl="0"/>
            <a:r>
              <a:rPr lang="en-US"/>
              <a:t>Click to add content</a:t>
            </a:r>
          </a:p>
        </p:txBody>
      </p:sp>
      <p:sp>
        <p:nvSpPr>
          <p:cNvPr id="3" name="Date Placeholder 2">
            <a:extLst>
              <a:ext uri="{FF2B5EF4-FFF2-40B4-BE49-F238E27FC236}">
                <a16:creationId xmlns:a16="http://schemas.microsoft.com/office/drawing/2014/main" id="{7E085D26-FA83-4414-959E-98936A772670}"/>
              </a:ext>
            </a:extLst>
          </p:cNvPr>
          <p:cNvSpPr>
            <a:spLocks noGrp="1"/>
          </p:cNvSpPr>
          <p:nvPr>
            <p:ph type="dt" sz="half" idx="10"/>
          </p:nvPr>
        </p:nvSpPr>
        <p:spPr/>
        <p:txBody>
          <a:bodyPr/>
          <a:lstStyle>
            <a:lvl1pPr>
              <a:defRPr sz="900"/>
            </a:lvl1pPr>
          </a:lstStyle>
          <a:p>
            <a:r>
              <a:rPr lang="en-US"/>
              <a:t>20XX</a:t>
            </a:r>
          </a:p>
        </p:txBody>
      </p:sp>
      <p:sp>
        <p:nvSpPr>
          <p:cNvPr id="4" name="Footer Placeholder 3">
            <a:extLst>
              <a:ext uri="{FF2B5EF4-FFF2-40B4-BE49-F238E27FC236}">
                <a16:creationId xmlns:a16="http://schemas.microsoft.com/office/drawing/2014/main" id="{1FB52E93-DE4C-4341-8D83-F0230E38B1A1}"/>
              </a:ext>
            </a:extLst>
          </p:cNvPr>
          <p:cNvSpPr>
            <a:spLocks noGrp="1"/>
          </p:cNvSpPr>
          <p:nvPr>
            <p:ph type="ftr" sz="quarter" idx="11"/>
          </p:nvPr>
        </p:nvSpPr>
        <p:spPr/>
        <p:txBody>
          <a:bodyPr/>
          <a:lstStyle>
            <a:lvl1pPr>
              <a:defRPr sz="900"/>
            </a:lvl1pPr>
          </a:lstStyle>
          <a:p>
            <a:r>
              <a:rPr lang="en-US"/>
              <a:t>Pitch Deck</a:t>
            </a:r>
          </a:p>
        </p:txBody>
      </p:sp>
      <p:sp>
        <p:nvSpPr>
          <p:cNvPr id="5" name="Slide Number Placeholder 4">
            <a:extLst>
              <a:ext uri="{FF2B5EF4-FFF2-40B4-BE49-F238E27FC236}">
                <a16:creationId xmlns:a16="http://schemas.microsoft.com/office/drawing/2014/main" id="{AC467230-4A0F-4B18-8BA9-C3B2FDD59CB0}"/>
              </a:ext>
            </a:extLst>
          </p:cNvPr>
          <p:cNvSpPr>
            <a:spLocks noGrp="1"/>
          </p:cNvSpPr>
          <p:nvPr>
            <p:ph type="sldNum" sz="quarter" idx="12"/>
          </p:nvPr>
        </p:nvSpPr>
        <p:spPr/>
        <p:txBody>
          <a:bodyPr/>
          <a:lstStyle>
            <a:lvl1pPr>
              <a:defRPr sz="900"/>
            </a:lvl1pPr>
          </a:lstStyle>
          <a:p>
            <a:fld id="{B5CEABB6-07DC-46E8-9B57-56EC44A396E5}" type="slidenum">
              <a:rPr lang="en-US" smtClean="0"/>
              <a:t>‹#›</a:t>
            </a:fld>
            <a:endParaRPr lang="en-US"/>
          </a:p>
        </p:txBody>
      </p:sp>
    </p:spTree>
    <p:extLst>
      <p:ext uri="{BB962C8B-B14F-4D97-AF65-F5344CB8AC3E}">
        <p14:creationId xmlns:p14="http://schemas.microsoft.com/office/powerpoint/2010/main" val="34910030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meline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D46070C-E825-43D0-99F4-8B4614131131}"/>
              </a:ext>
              <a:ext uri="{C183D7F6-B498-43B3-948B-1728B52AA6E4}">
                <adec:decorative xmlns:adec="http://schemas.microsoft.com/office/drawing/2017/decorative" xmlns="" val="1"/>
              </a:ext>
            </a:extLst>
          </p:cNvPr>
          <p:cNvSpPr/>
          <p:nvPr userDrawn="1"/>
        </p:nvSpPr>
        <p:spPr>
          <a:xfrm>
            <a:off x="0" y="3057683"/>
            <a:ext cx="12191998" cy="20101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F8C642-49FB-4E16-A3A0-B2ACBEABFFD6}"/>
              </a:ext>
            </a:extLst>
          </p:cNvPr>
          <p:cNvSpPr>
            <a:spLocks noGrp="1"/>
          </p:cNvSpPr>
          <p:nvPr>
            <p:ph type="title" hasCustomPrompt="1"/>
          </p:nvPr>
        </p:nvSpPr>
        <p:spPr/>
        <p:txBody>
          <a:bodyPr>
            <a:normAutofit/>
          </a:bodyPr>
          <a:lstStyle>
            <a:lvl1pPr algn="l">
              <a:defRPr lang="en-US" sz="2800" kern="1200" spc="150" baseline="0" dirty="0">
                <a:solidFill>
                  <a:schemeClr val="tx1"/>
                </a:solidFill>
                <a:latin typeface="+mj-lt"/>
                <a:ea typeface="+mj-ea"/>
                <a:cs typeface="+mj-cs"/>
              </a:defRPr>
            </a:lvl1pPr>
          </a:lstStyle>
          <a:p>
            <a:r>
              <a:rPr lang="en-US"/>
              <a:t>CLICK TO EDIT MASTER TITLE STYLE</a:t>
            </a:r>
          </a:p>
        </p:txBody>
      </p:sp>
      <p:sp>
        <p:nvSpPr>
          <p:cNvPr id="6" name="Text Placeholder 10">
            <a:extLst>
              <a:ext uri="{FF2B5EF4-FFF2-40B4-BE49-F238E27FC236}">
                <a16:creationId xmlns:a16="http://schemas.microsoft.com/office/drawing/2014/main" id="{E4E92FC5-6FC2-45C2-9200-3244F9EA69A0}"/>
              </a:ext>
            </a:extLst>
          </p:cNvPr>
          <p:cNvSpPr>
            <a:spLocks noGrp="1"/>
          </p:cNvSpPr>
          <p:nvPr>
            <p:ph type="body" sz="quarter" idx="33" hasCustomPrompt="1"/>
          </p:nvPr>
        </p:nvSpPr>
        <p:spPr>
          <a:xfrm>
            <a:off x="914399" y="3354712"/>
            <a:ext cx="731520" cy="457200"/>
          </a:xfrm>
        </p:spPr>
        <p:txBody>
          <a:bodyPr anchor="ctr"/>
          <a:lstStyle>
            <a:lvl1pPr marL="0" indent="0" algn="l">
              <a:buNone/>
              <a:defRPr sz="1400" b="1">
                <a:solidFill>
                  <a:schemeClr val="tx1"/>
                </a:solidFill>
                <a:latin typeface="+mj-lt"/>
              </a:defRPr>
            </a:lvl1pPr>
          </a:lstStyle>
          <a:p>
            <a:pPr lvl="0"/>
            <a:r>
              <a:rPr lang="en-US"/>
              <a:t>Year</a:t>
            </a:r>
            <a:endParaRPr lang="en-ZA"/>
          </a:p>
        </p:txBody>
      </p:sp>
      <p:sp>
        <p:nvSpPr>
          <p:cNvPr id="7" name="Text Placeholder 10">
            <a:extLst>
              <a:ext uri="{FF2B5EF4-FFF2-40B4-BE49-F238E27FC236}">
                <a16:creationId xmlns:a16="http://schemas.microsoft.com/office/drawing/2014/main" id="{4D75C136-D6C3-4431-8776-997070627AAB}"/>
              </a:ext>
            </a:extLst>
          </p:cNvPr>
          <p:cNvSpPr>
            <a:spLocks noGrp="1"/>
          </p:cNvSpPr>
          <p:nvPr>
            <p:ph type="body" sz="quarter" idx="34" hasCustomPrompt="1"/>
          </p:nvPr>
        </p:nvSpPr>
        <p:spPr>
          <a:xfrm>
            <a:off x="1965960" y="3502152"/>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8" name="Text Placeholder 10">
            <a:extLst>
              <a:ext uri="{FF2B5EF4-FFF2-40B4-BE49-F238E27FC236}">
                <a16:creationId xmlns:a16="http://schemas.microsoft.com/office/drawing/2014/main" id="{FD15D323-BFE3-4ACE-9A2E-C9EB69458B12}"/>
              </a:ext>
            </a:extLst>
          </p:cNvPr>
          <p:cNvSpPr>
            <a:spLocks noGrp="1"/>
          </p:cNvSpPr>
          <p:nvPr>
            <p:ph type="body" sz="quarter" idx="35" hasCustomPrompt="1"/>
          </p:nvPr>
        </p:nvSpPr>
        <p:spPr>
          <a:xfrm>
            <a:off x="2753880" y="3502152"/>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9" name="Text Placeholder 10">
            <a:extLst>
              <a:ext uri="{FF2B5EF4-FFF2-40B4-BE49-F238E27FC236}">
                <a16:creationId xmlns:a16="http://schemas.microsoft.com/office/drawing/2014/main" id="{3B520767-B49F-4503-8120-B66E411F33E4}"/>
              </a:ext>
            </a:extLst>
          </p:cNvPr>
          <p:cNvSpPr>
            <a:spLocks noGrp="1"/>
          </p:cNvSpPr>
          <p:nvPr>
            <p:ph type="body" sz="quarter" idx="36" hasCustomPrompt="1"/>
          </p:nvPr>
        </p:nvSpPr>
        <p:spPr>
          <a:xfrm>
            <a:off x="3541800" y="3502152"/>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10" name="Text Placeholder 10">
            <a:extLst>
              <a:ext uri="{FF2B5EF4-FFF2-40B4-BE49-F238E27FC236}">
                <a16:creationId xmlns:a16="http://schemas.microsoft.com/office/drawing/2014/main" id="{30C2F5A0-E03E-4C89-B9EB-8D48889F5F91}"/>
              </a:ext>
            </a:extLst>
          </p:cNvPr>
          <p:cNvSpPr>
            <a:spLocks noGrp="1"/>
          </p:cNvSpPr>
          <p:nvPr>
            <p:ph type="body" sz="quarter" idx="37" hasCustomPrompt="1"/>
          </p:nvPr>
        </p:nvSpPr>
        <p:spPr>
          <a:xfrm>
            <a:off x="4329720" y="3502152"/>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12" name="Text Placeholder 10">
            <a:extLst>
              <a:ext uri="{FF2B5EF4-FFF2-40B4-BE49-F238E27FC236}">
                <a16:creationId xmlns:a16="http://schemas.microsoft.com/office/drawing/2014/main" id="{59D3CBFE-13C8-4DB1-A831-9393264923E7}"/>
              </a:ext>
            </a:extLst>
          </p:cNvPr>
          <p:cNvSpPr>
            <a:spLocks noGrp="1"/>
          </p:cNvSpPr>
          <p:nvPr>
            <p:ph type="body" sz="quarter" idx="39" hasCustomPrompt="1"/>
          </p:nvPr>
        </p:nvSpPr>
        <p:spPr>
          <a:xfrm>
            <a:off x="5117640" y="3502152"/>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13" name="Text Placeholder 10">
            <a:extLst>
              <a:ext uri="{FF2B5EF4-FFF2-40B4-BE49-F238E27FC236}">
                <a16:creationId xmlns:a16="http://schemas.microsoft.com/office/drawing/2014/main" id="{82385A0A-C61D-4BBD-AC77-D7642F895E22}"/>
              </a:ext>
            </a:extLst>
          </p:cNvPr>
          <p:cNvSpPr>
            <a:spLocks noGrp="1"/>
          </p:cNvSpPr>
          <p:nvPr>
            <p:ph type="body" sz="quarter" idx="40" hasCustomPrompt="1"/>
          </p:nvPr>
        </p:nvSpPr>
        <p:spPr>
          <a:xfrm>
            <a:off x="5905560" y="3502152"/>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14" name="Text Placeholder 10">
            <a:extLst>
              <a:ext uri="{FF2B5EF4-FFF2-40B4-BE49-F238E27FC236}">
                <a16:creationId xmlns:a16="http://schemas.microsoft.com/office/drawing/2014/main" id="{FED89FCE-7507-4C8C-923F-922290589466}"/>
              </a:ext>
            </a:extLst>
          </p:cNvPr>
          <p:cNvSpPr>
            <a:spLocks noGrp="1"/>
          </p:cNvSpPr>
          <p:nvPr>
            <p:ph type="body" sz="quarter" idx="41" hasCustomPrompt="1"/>
          </p:nvPr>
        </p:nvSpPr>
        <p:spPr>
          <a:xfrm>
            <a:off x="6693480" y="3502152"/>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16" name="Text Placeholder 10">
            <a:extLst>
              <a:ext uri="{FF2B5EF4-FFF2-40B4-BE49-F238E27FC236}">
                <a16:creationId xmlns:a16="http://schemas.microsoft.com/office/drawing/2014/main" id="{2A9276DB-F427-4F8E-8E4C-466600F390FD}"/>
              </a:ext>
            </a:extLst>
          </p:cNvPr>
          <p:cNvSpPr>
            <a:spLocks noGrp="1"/>
          </p:cNvSpPr>
          <p:nvPr>
            <p:ph type="body" sz="quarter" idx="43" hasCustomPrompt="1"/>
          </p:nvPr>
        </p:nvSpPr>
        <p:spPr>
          <a:xfrm>
            <a:off x="7481400" y="3502152"/>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17" name="Text Placeholder 10">
            <a:extLst>
              <a:ext uri="{FF2B5EF4-FFF2-40B4-BE49-F238E27FC236}">
                <a16:creationId xmlns:a16="http://schemas.microsoft.com/office/drawing/2014/main" id="{79023948-0C1E-4DAB-B885-1C713409AA08}"/>
              </a:ext>
            </a:extLst>
          </p:cNvPr>
          <p:cNvSpPr>
            <a:spLocks noGrp="1"/>
          </p:cNvSpPr>
          <p:nvPr>
            <p:ph type="body" sz="quarter" idx="44" hasCustomPrompt="1"/>
          </p:nvPr>
        </p:nvSpPr>
        <p:spPr>
          <a:xfrm>
            <a:off x="8269320" y="3502152"/>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15" name="Text Placeholder 10">
            <a:extLst>
              <a:ext uri="{FF2B5EF4-FFF2-40B4-BE49-F238E27FC236}">
                <a16:creationId xmlns:a16="http://schemas.microsoft.com/office/drawing/2014/main" id="{F2F73935-BF53-4510-8B8F-EDB1CD56A1BB}"/>
              </a:ext>
            </a:extLst>
          </p:cNvPr>
          <p:cNvSpPr>
            <a:spLocks noGrp="1"/>
          </p:cNvSpPr>
          <p:nvPr>
            <p:ph type="body" sz="quarter" idx="42" hasCustomPrompt="1"/>
          </p:nvPr>
        </p:nvSpPr>
        <p:spPr>
          <a:xfrm>
            <a:off x="9057240" y="3502152"/>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18" name="Text Placeholder 10">
            <a:extLst>
              <a:ext uri="{FF2B5EF4-FFF2-40B4-BE49-F238E27FC236}">
                <a16:creationId xmlns:a16="http://schemas.microsoft.com/office/drawing/2014/main" id="{4AB6A03C-6180-41ED-A88D-ECBB80D160F2}"/>
              </a:ext>
            </a:extLst>
          </p:cNvPr>
          <p:cNvSpPr>
            <a:spLocks noGrp="1"/>
          </p:cNvSpPr>
          <p:nvPr>
            <p:ph type="body" sz="quarter" idx="45" hasCustomPrompt="1"/>
          </p:nvPr>
        </p:nvSpPr>
        <p:spPr>
          <a:xfrm>
            <a:off x="9845160" y="3502152"/>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19" name="Text Placeholder 10">
            <a:extLst>
              <a:ext uri="{FF2B5EF4-FFF2-40B4-BE49-F238E27FC236}">
                <a16:creationId xmlns:a16="http://schemas.microsoft.com/office/drawing/2014/main" id="{145AD645-55F0-41A9-AC53-ED30BF1340BA}"/>
              </a:ext>
            </a:extLst>
          </p:cNvPr>
          <p:cNvSpPr>
            <a:spLocks noGrp="1"/>
          </p:cNvSpPr>
          <p:nvPr>
            <p:ph type="body" sz="quarter" idx="46" hasCustomPrompt="1"/>
          </p:nvPr>
        </p:nvSpPr>
        <p:spPr>
          <a:xfrm>
            <a:off x="10633085" y="3502152"/>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11" name="Text Placeholder 10">
            <a:extLst>
              <a:ext uri="{FF2B5EF4-FFF2-40B4-BE49-F238E27FC236}">
                <a16:creationId xmlns:a16="http://schemas.microsoft.com/office/drawing/2014/main" id="{AB3645A3-D681-45BF-B195-452D000802CA}"/>
              </a:ext>
            </a:extLst>
          </p:cNvPr>
          <p:cNvSpPr>
            <a:spLocks noGrp="1"/>
          </p:cNvSpPr>
          <p:nvPr>
            <p:ph type="body" sz="quarter" idx="38" hasCustomPrompt="1"/>
          </p:nvPr>
        </p:nvSpPr>
        <p:spPr>
          <a:xfrm>
            <a:off x="914400" y="4292468"/>
            <a:ext cx="731520" cy="457200"/>
          </a:xfrm>
        </p:spPr>
        <p:txBody>
          <a:bodyPr anchor="ctr"/>
          <a:lstStyle>
            <a:lvl1pPr marL="0" indent="0" algn="l">
              <a:buNone/>
              <a:defRPr sz="1400" b="1">
                <a:solidFill>
                  <a:schemeClr val="tx1"/>
                </a:solidFill>
                <a:latin typeface="+mj-lt"/>
              </a:defRPr>
            </a:lvl1pPr>
          </a:lstStyle>
          <a:p>
            <a:pPr lvl="0"/>
            <a:r>
              <a:rPr lang="en-US"/>
              <a:t>Year</a:t>
            </a:r>
            <a:endParaRPr lang="en-ZA"/>
          </a:p>
        </p:txBody>
      </p:sp>
      <p:sp>
        <p:nvSpPr>
          <p:cNvPr id="20" name="Text Placeholder 10">
            <a:extLst>
              <a:ext uri="{FF2B5EF4-FFF2-40B4-BE49-F238E27FC236}">
                <a16:creationId xmlns:a16="http://schemas.microsoft.com/office/drawing/2014/main" id="{C39F248D-01B4-40EE-B483-E8E81806DFBE}"/>
              </a:ext>
            </a:extLst>
          </p:cNvPr>
          <p:cNvSpPr>
            <a:spLocks noGrp="1"/>
          </p:cNvSpPr>
          <p:nvPr>
            <p:ph type="body" sz="quarter" idx="47" hasCustomPrompt="1"/>
          </p:nvPr>
        </p:nvSpPr>
        <p:spPr>
          <a:xfrm>
            <a:off x="1969915" y="4425696"/>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21" name="Text Placeholder 10">
            <a:extLst>
              <a:ext uri="{FF2B5EF4-FFF2-40B4-BE49-F238E27FC236}">
                <a16:creationId xmlns:a16="http://schemas.microsoft.com/office/drawing/2014/main" id="{1D0F1859-7A34-42DF-873E-2CF864E4C4BE}"/>
              </a:ext>
            </a:extLst>
          </p:cNvPr>
          <p:cNvSpPr>
            <a:spLocks noGrp="1"/>
          </p:cNvSpPr>
          <p:nvPr>
            <p:ph type="body" sz="quarter" idx="48" hasCustomPrompt="1"/>
          </p:nvPr>
        </p:nvSpPr>
        <p:spPr>
          <a:xfrm>
            <a:off x="2757602" y="4425696"/>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22" name="Text Placeholder 10">
            <a:extLst>
              <a:ext uri="{FF2B5EF4-FFF2-40B4-BE49-F238E27FC236}">
                <a16:creationId xmlns:a16="http://schemas.microsoft.com/office/drawing/2014/main" id="{6EB397AF-B5C1-40FE-86D4-BA660E4C6E46}"/>
              </a:ext>
            </a:extLst>
          </p:cNvPr>
          <p:cNvSpPr>
            <a:spLocks noGrp="1"/>
          </p:cNvSpPr>
          <p:nvPr>
            <p:ph type="body" sz="quarter" idx="49" hasCustomPrompt="1"/>
          </p:nvPr>
        </p:nvSpPr>
        <p:spPr>
          <a:xfrm>
            <a:off x="3545289" y="4425696"/>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23" name="Text Placeholder 10">
            <a:extLst>
              <a:ext uri="{FF2B5EF4-FFF2-40B4-BE49-F238E27FC236}">
                <a16:creationId xmlns:a16="http://schemas.microsoft.com/office/drawing/2014/main" id="{AF1343D5-DC0F-4C7E-967F-CFC300A2C807}"/>
              </a:ext>
            </a:extLst>
          </p:cNvPr>
          <p:cNvSpPr>
            <a:spLocks noGrp="1"/>
          </p:cNvSpPr>
          <p:nvPr>
            <p:ph type="body" sz="quarter" idx="50" hasCustomPrompt="1"/>
          </p:nvPr>
        </p:nvSpPr>
        <p:spPr>
          <a:xfrm>
            <a:off x="4332976" y="4425696"/>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24" name="Text Placeholder 10">
            <a:extLst>
              <a:ext uri="{FF2B5EF4-FFF2-40B4-BE49-F238E27FC236}">
                <a16:creationId xmlns:a16="http://schemas.microsoft.com/office/drawing/2014/main" id="{9AD688A5-D2DF-4FC3-8171-FAEA8C4F5566}"/>
              </a:ext>
            </a:extLst>
          </p:cNvPr>
          <p:cNvSpPr>
            <a:spLocks noGrp="1"/>
          </p:cNvSpPr>
          <p:nvPr>
            <p:ph type="body" sz="quarter" idx="51" hasCustomPrompt="1"/>
          </p:nvPr>
        </p:nvSpPr>
        <p:spPr>
          <a:xfrm>
            <a:off x="5120663" y="4425696"/>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25" name="Text Placeholder 10">
            <a:extLst>
              <a:ext uri="{FF2B5EF4-FFF2-40B4-BE49-F238E27FC236}">
                <a16:creationId xmlns:a16="http://schemas.microsoft.com/office/drawing/2014/main" id="{EA05A5D4-01B0-4932-B03E-571986E282EA}"/>
              </a:ext>
            </a:extLst>
          </p:cNvPr>
          <p:cNvSpPr>
            <a:spLocks noGrp="1"/>
          </p:cNvSpPr>
          <p:nvPr>
            <p:ph type="body" sz="quarter" idx="52" hasCustomPrompt="1"/>
          </p:nvPr>
        </p:nvSpPr>
        <p:spPr>
          <a:xfrm>
            <a:off x="5908350" y="4425696"/>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26" name="Text Placeholder 10">
            <a:extLst>
              <a:ext uri="{FF2B5EF4-FFF2-40B4-BE49-F238E27FC236}">
                <a16:creationId xmlns:a16="http://schemas.microsoft.com/office/drawing/2014/main" id="{72A84601-CD4F-49ED-8D51-CEF032363058}"/>
              </a:ext>
            </a:extLst>
          </p:cNvPr>
          <p:cNvSpPr>
            <a:spLocks noGrp="1"/>
          </p:cNvSpPr>
          <p:nvPr>
            <p:ph type="body" sz="quarter" idx="53" hasCustomPrompt="1"/>
          </p:nvPr>
        </p:nvSpPr>
        <p:spPr>
          <a:xfrm>
            <a:off x="6696037" y="4425696"/>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28" name="Text Placeholder 10">
            <a:extLst>
              <a:ext uri="{FF2B5EF4-FFF2-40B4-BE49-F238E27FC236}">
                <a16:creationId xmlns:a16="http://schemas.microsoft.com/office/drawing/2014/main" id="{DFC05EC7-9D6C-486B-9E2F-D3612013C0A1}"/>
              </a:ext>
            </a:extLst>
          </p:cNvPr>
          <p:cNvSpPr>
            <a:spLocks noGrp="1"/>
          </p:cNvSpPr>
          <p:nvPr>
            <p:ph type="body" sz="quarter" idx="55" hasCustomPrompt="1"/>
          </p:nvPr>
        </p:nvSpPr>
        <p:spPr>
          <a:xfrm>
            <a:off x="7483724" y="4425696"/>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29" name="Text Placeholder 10">
            <a:extLst>
              <a:ext uri="{FF2B5EF4-FFF2-40B4-BE49-F238E27FC236}">
                <a16:creationId xmlns:a16="http://schemas.microsoft.com/office/drawing/2014/main" id="{98F455FB-241B-4E1F-B581-FA6CBA239545}"/>
              </a:ext>
            </a:extLst>
          </p:cNvPr>
          <p:cNvSpPr>
            <a:spLocks noGrp="1"/>
          </p:cNvSpPr>
          <p:nvPr>
            <p:ph type="body" sz="quarter" idx="56" hasCustomPrompt="1"/>
          </p:nvPr>
        </p:nvSpPr>
        <p:spPr>
          <a:xfrm>
            <a:off x="8271411" y="4425696"/>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27" name="Text Placeholder 10">
            <a:extLst>
              <a:ext uri="{FF2B5EF4-FFF2-40B4-BE49-F238E27FC236}">
                <a16:creationId xmlns:a16="http://schemas.microsoft.com/office/drawing/2014/main" id="{C49FB196-753D-4A12-9460-57D8AB4B540B}"/>
              </a:ext>
            </a:extLst>
          </p:cNvPr>
          <p:cNvSpPr>
            <a:spLocks noGrp="1"/>
          </p:cNvSpPr>
          <p:nvPr>
            <p:ph type="body" sz="quarter" idx="54" hasCustomPrompt="1"/>
          </p:nvPr>
        </p:nvSpPr>
        <p:spPr>
          <a:xfrm>
            <a:off x="9059098" y="4425696"/>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30" name="Text Placeholder 10">
            <a:extLst>
              <a:ext uri="{FF2B5EF4-FFF2-40B4-BE49-F238E27FC236}">
                <a16:creationId xmlns:a16="http://schemas.microsoft.com/office/drawing/2014/main" id="{9E38664A-8108-4E24-800B-3C32ADA43978}"/>
              </a:ext>
            </a:extLst>
          </p:cNvPr>
          <p:cNvSpPr>
            <a:spLocks noGrp="1"/>
          </p:cNvSpPr>
          <p:nvPr>
            <p:ph type="body" sz="quarter" idx="57" hasCustomPrompt="1"/>
          </p:nvPr>
        </p:nvSpPr>
        <p:spPr>
          <a:xfrm>
            <a:off x="9846785" y="4425696"/>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31" name="Text Placeholder 10">
            <a:extLst>
              <a:ext uri="{FF2B5EF4-FFF2-40B4-BE49-F238E27FC236}">
                <a16:creationId xmlns:a16="http://schemas.microsoft.com/office/drawing/2014/main" id="{2908458B-A3ED-4855-9E08-108D7C4A8D36}"/>
              </a:ext>
            </a:extLst>
          </p:cNvPr>
          <p:cNvSpPr>
            <a:spLocks noGrp="1"/>
          </p:cNvSpPr>
          <p:nvPr>
            <p:ph type="body" sz="quarter" idx="58" hasCustomPrompt="1"/>
          </p:nvPr>
        </p:nvSpPr>
        <p:spPr>
          <a:xfrm>
            <a:off x="10634472" y="4425696"/>
            <a:ext cx="640080" cy="201776"/>
          </a:xfrm>
        </p:spPr>
        <p:txBody>
          <a:bodyPr>
            <a:noAutofit/>
          </a:bodyPr>
          <a:lstStyle>
            <a:lvl1pPr marL="0" indent="0" algn="ctr">
              <a:buNone/>
              <a:defRPr sz="1000">
                <a:solidFill>
                  <a:schemeClr val="tx1"/>
                </a:solidFill>
              </a:defRPr>
            </a:lvl1pPr>
          </a:lstStyle>
          <a:p>
            <a:pPr lvl="0"/>
            <a:r>
              <a:rPr lang="en-US"/>
              <a:t>MM</a:t>
            </a:r>
            <a:endParaRPr lang="en-ZA"/>
          </a:p>
        </p:txBody>
      </p:sp>
      <p:sp>
        <p:nvSpPr>
          <p:cNvPr id="32" name="Rectangle 31">
            <a:extLst>
              <a:ext uri="{FF2B5EF4-FFF2-40B4-BE49-F238E27FC236}">
                <a16:creationId xmlns:a16="http://schemas.microsoft.com/office/drawing/2014/main" id="{FFA35437-CCDE-4D92-B879-F23B329C8EC3}"/>
              </a:ext>
              <a:ext uri="{C183D7F6-B498-43B3-948B-1728B52AA6E4}">
                <adec:decorative xmlns:adec="http://schemas.microsoft.com/office/drawing/2017/decorative" xmlns="" val="1"/>
              </a:ext>
            </a:extLst>
          </p:cNvPr>
          <p:cNvSpPr/>
          <p:nvPr userDrawn="1"/>
        </p:nvSpPr>
        <p:spPr>
          <a:xfrm>
            <a:off x="929640" y="4034785"/>
            <a:ext cx="10332720"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chemeClr val="tx1">
                  <a:lumMod val="75000"/>
                  <a:lumOff val="25000"/>
                </a:schemeClr>
              </a:solidFill>
            </a:endParaRPr>
          </a:p>
        </p:txBody>
      </p:sp>
      <p:sp>
        <p:nvSpPr>
          <p:cNvPr id="36" name="Date Placeholder 2">
            <a:extLst>
              <a:ext uri="{FF2B5EF4-FFF2-40B4-BE49-F238E27FC236}">
                <a16:creationId xmlns:a16="http://schemas.microsoft.com/office/drawing/2014/main" id="{1CDC588F-73BC-4108-974B-0EAAB8213CE0}"/>
              </a:ext>
            </a:extLst>
          </p:cNvPr>
          <p:cNvSpPr>
            <a:spLocks noGrp="1"/>
          </p:cNvSpPr>
          <p:nvPr>
            <p:ph type="dt" sz="half" idx="10"/>
          </p:nvPr>
        </p:nvSpPr>
        <p:spPr>
          <a:xfrm>
            <a:off x="838200" y="6356350"/>
            <a:ext cx="2743200" cy="365125"/>
          </a:xfrm>
        </p:spPr>
        <p:txBody>
          <a:bodyPr/>
          <a:lstStyle>
            <a:lvl1pPr>
              <a:defRPr sz="900"/>
            </a:lvl1pPr>
          </a:lstStyle>
          <a:p>
            <a:r>
              <a:rPr lang="en-US"/>
              <a:t>20XX</a:t>
            </a:r>
          </a:p>
        </p:txBody>
      </p:sp>
      <p:sp>
        <p:nvSpPr>
          <p:cNvPr id="37" name="Footer Placeholder 3">
            <a:extLst>
              <a:ext uri="{FF2B5EF4-FFF2-40B4-BE49-F238E27FC236}">
                <a16:creationId xmlns:a16="http://schemas.microsoft.com/office/drawing/2014/main" id="{B2AC1EB2-9B8F-4077-8B66-64F9549F2C99}"/>
              </a:ext>
            </a:extLst>
          </p:cNvPr>
          <p:cNvSpPr>
            <a:spLocks noGrp="1"/>
          </p:cNvSpPr>
          <p:nvPr>
            <p:ph type="ftr" sz="quarter" idx="11"/>
          </p:nvPr>
        </p:nvSpPr>
        <p:spPr>
          <a:xfrm>
            <a:off x="4038600" y="6356350"/>
            <a:ext cx="4114800" cy="365125"/>
          </a:xfrm>
        </p:spPr>
        <p:txBody>
          <a:bodyPr/>
          <a:lstStyle>
            <a:lvl1pPr>
              <a:defRPr sz="900"/>
            </a:lvl1pPr>
          </a:lstStyle>
          <a:p>
            <a:r>
              <a:rPr lang="en-US"/>
              <a:t>Pitch Deck</a:t>
            </a:r>
          </a:p>
        </p:txBody>
      </p:sp>
      <p:sp>
        <p:nvSpPr>
          <p:cNvPr id="38" name="Slide Number Placeholder 4">
            <a:extLst>
              <a:ext uri="{FF2B5EF4-FFF2-40B4-BE49-F238E27FC236}">
                <a16:creationId xmlns:a16="http://schemas.microsoft.com/office/drawing/2014/main" id="{28DE3E33-346A-45AF-B164-CB5DF04FAE6D}"/>
              </a:ext>
            </a:extLst>
          </p:cNvPr>
          <p:cNvSpPr>
            <a:spLocks noGrp="1"/>
          </p:cNvSpPr>
          <p:nvPr>
            <p:ph type="sldNum" sz="quarter" idx="12"/>
          </p:nvPr>
        </p:nvSpPr>
        <p:spPr>
          <a:xfrm>
            <a:off x="8610600" y="6356350"/>
            <a:ext cx="2743200" cy="365125"/>
          </a:xfrm>
        </p:spPr>
        <p:txBody>
          <a:bodyPr/>
          <a:lstStyle>
            <a:lvl1pPr>
              <a:defRPr sz="900"/>
            </a:lvl1pPr>
          </a:lstStyle>
          <a:p>
            <a:fld id="{B5CEABB6-07DC-46E8-9B57-56EC44A396E5}" type="slidenum">
              <a:rPr lang="en-US" smtClean="0"/>
              <a:t>‹#›</a:t>
            </a:fld>
            <a:endParaRPr lang="en-US"/>
          </a:p>
        </p:txBody>
      </p:sp>
    </p:spTree>
    <p:extLst>
      <p:ext uri="{BB962C8B-B14F-4D97-AF65-F5344CB8AC3E}">
        <p14:creationId xmlns:p14="http://schemas.microsoft.com/office/powerpoint/2010/main" val="20563234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mart Ar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C4E19-B78B-4E39-B661-7E6A2E6C5002}"/>
              </a:ext>
            </a:extLst>
          </p:cNvPr>
          <p:cNvSpPr>
            <a:spLocks noGrp="1"/>
          </p:cNvSpPr>
          <p:nvPr>
            <p:ph type="title" hasCustomPrompt="1"/>
          </p:nvPr>
        </p:nvSpPr>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7" name="SmartArt Placeholder 6">
            <a:extLst>
              <a:ext uri="{FF2B5EF4-FFF2-40B4-BE49-F238E27FC236}">
                <a16:creationId xmlns:a16="http://schemas.microsoft.com/office/drawing/2014/main" id="{156CA116-0F6E-4EE9-B34F-03BA07161A7A}"/>
              </a:ext>
            </a:extLst>
          </p:cNvPr>
          <p:cNvSpPr>
            <a:spLocks noGrp="1"/>
          </p:cNvSpPr>
          <p:nvPr>
            <p:ph type="dgm" sz="quarter" idx="15"/>
          </p:nvPr>
        </p:nvSpPr>
        <p:spPr>
          <a:xfrm>
            <a:off x="838200" y="2139084"/>
            <a:ext cx="10515600" cy="3695338"/>
          </a:xfrm>
        </p:spPr>
        <p:txBody>
          <a:bodyPr/>
          <a:lstStyle/>
          <a:p>
            <a:r>
              <a:rPr lang="en-US"/>
              <a:t>Click icon to add SmartArt graphic</a:t>
            </a:r>
          </a:p>
        </p:txBody>
      </p:sp>
      <p:sp>
        <p:nvSpPr>
          <p:cNvPr id="3" name="Date Placeholder 2">
            <a:extLst>
              <a:ext uri="{FF2B5EF4-FFF2-40B4-BE49-F238E27FC236}">
                <a16:creationId xmlns:a16="http://schemas.microsoft.com/office/drawing/2014/main" id="{7E085D26-FA83-4414-959E-98936A772670}"/>
              </a:ext>
            </a:extLst>
          </p:cNvPr>
          <p:cNvSpPr>
            <a:spLocks noGrp="1"/>
          </p:cNvSpPr>
          <p:nvPr>
            <p:ph type="dt" sz="half" idx="10"/>
          </p:nvPr>
        </p:nvSpPr>
        <p:spPr/>
        <p:txBody>
          <a:bodyPr/>
          <a:lstStyle>
            <a:lvl1pPr>
              <a:defRPr sz="900"/>
            </a:lvl1pPr>
          </a:lstStyle>
          <a:p>
            <a:r>
              <a:rPr lang="en-US"/>
              <a:t>20XX</a:t>
            </a:r>
          </a:p>
        </p:txBody>
      </p:sp>
      <p:sp>
        <p:nvSpPr>
          <p:cNvPr id="4" name="Footer Placeholder 3">
            <a:extLst>
              <a:ext uri="{FF2B5EF4-FFF2-40B4-BE49-F238E27FC236}">
                <a16:creationId xmlns:a16="http://schemas.microsoft.com/office/drawing/2014/main" id="{1FB52E93-DE4C-4341-8D83-F0230E38B1A1}"/>
              </a:ext>
            </a:extLst>
          </p:cNvPr>
          <p:cNvSpPr>
            <a:spLocks noGrp="1"/>
          </p:cNvSpPr>
          <p:nvPr>
            <p:ph type="ftr" sz="quarter" idx="11"/>
          </p:nvPr>
        </p:nvSpPr>
        <p:spPr/>
        <p:txBody>
          <a:bodyPr/>
          <a:lstStyle>
            <a:lvl1pPr>
              <a:defRPr sz="900"/>
            </a:lvl1pPr>
          </a:lstStyle>
          <a:p>
            <a:r>
              <a:rPr lang="en-US"/>
              <a:t>Pitch Deck</a:t>
            </a:r>
          </a:p>
        </p:txBody>
      </p:sp>
      <p:cxnSp>
        <p:nvCxnSpPr>
          <p:cNvPr id="10" name="Straight Connector 9">
            <a:extLst>
              <a:ext uri="{FF2B5EF4-FFF2-40B4-BE49-F238E27FC236}">
                <a16:creationId xmlns:a16="http://schemas.microsoft.com/office/drawing/2014/main" id="{66988B2D-0240-4256-8268-4B9FF1E72363}"/>
              </a:ext>
              <a:ext uri="{C183D7F6-B498-43B3-948B-1728B52AA6E4}">
                <adec:decorative xmlns:adec="http://schemas.microsoft.com/office/drawing/2017/decorative" xmlns="" val="1"/>
              </a:ext>
            </a:extLst>
          </p:cNvPr>
          <p:cNvCxnSpPr>
            <a:cxnSpLocks/>
          </p:cNvCxnSpPr>
          <p:nvPr/>
        </p:nvCxnSpPr>
        <p:spPr>
          <a:xfrm flipV="1">
            <a:off x="0" y="0"/>
            <a:ext cx="2590800" cy="76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8EEAAE1-3D04-41C3-B2D2-B3BEF34C3B27}"/>
              </a:ext>
              <a:ext uri="{C183D7F6-B498-43B3-948B-1728B52AA6E4}">
                <adec:decorative xmlns:adec="http://schemas.microsoft.com/office/drawing/2017/decorative" xmlns="" val="1"/>
              </a:ext>
            </a:extLst>
          </p:cNvPr>
          <p:cNvCxnSpPr>
            <a:cxnSpLocks/>
          </p:cNvCxnSpPr>
          <p:nvPr/>
        </p:nvCxnSpPr>
        <p:spPr>
          <a:xfrm flipH="1">
            <a:off x="0" y="0"/>
            <a:ext cx="704850" cy="10279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AC467230-4A0F-4B18-8BA9-C3B2FDD59CB0}"/>
              </a:ext>
            </a:extLst>
          </p:cNvPr>
          <p:cNvSpPr>
            <a:spLocks noGrp="1"/>
          </p:cNvSpPr>
          <p:nvPr>
            <p:ph type="sldNum" sz="quarter" idx="12"/>
          </p:nvPr>
        </p:nvSpPr>
        <p:spPr/>
        <p:txBody>
          <a:bodyPr/>
          <a:lstStyle>
            <a:lvl1pPr>
              <a:defRPr sz="900"/>
            </a:lvl1pPr>
          </a:lstStyle>
          <a:p>
            <a:fld id="{B5CEABB6-07DC-46E8-9B57-56EC44A396E5}" type="slidenum">
              <a:rPr lang="en-US" smtClean="0"/>
              <a:t>‹#›</a:t>
            </a:fld>
            <a:endParaRPr lang="en-US"/>
          </a:p>
        </p:txBody>
      </p:sp>
    </p:spTree>
    <p:extLst>
      <p:ext uri="{BB962C8B-B14F-4D97-AF65-F5344CB8AC3E}">
        <p14:creationId xmlns:p14="http://schemas.microsoft.com/office/powerpoint/2010/main" val="23543133"/>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eam Slide 4 Peopl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885156" y="892177"/>
            <a:ext cx="8421688" cy="1325563"/>
          </a:xfrm>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11" name="Picture Placeholder 10">
            <a:extLst>
              <a:ext uri="{FF2B5EF4-FFF2-40B4-BE49-F238E27FC236}">
                <a16:creationId xmlns:a16="http://schemas.microsoft.com/office/drawing/2014/main" id="{B0BDE76A-30A6-4268-9656-28A484C3DCC9}"/>
              </a:ext>
            </a:extLst>
          </p:cNvPr>
          <p:cNvSpPr>
            <a:spLocks noGrp="1"/>
          </p:cNvSpPr>
          <p:nvPr>
            <p:ph type="pic" sz="quarter" idx="14"/>
          </p:nvPr>
        </p:nvSpPr>
        <p:spPr>
          <a:xfrm>
            <a:off x="1487181" y="2886074"/>
            <a:ext cx="1845511" cy="1845511"/>
          </a:xfrm>
          <a:solidFill>
            <a:schemeClr val="bg1">
              <a:lumMod val="95000"/>
            </a:schemeClr>
          </a:solidFill>
        </p:spPr>
        <p:txBody>
          <a:bodyPr/>
          <a:lstStyle/>
          <a:p>
            <a:r>
              <a:rPr lang="en-US"/>
              <a:t>Click icon to add picture</a:t>
            </a:r>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1311558" y="5084524"/>
            <a:ext cx="2196619" cy="343061"/>
          </a:xfrm>
        </p:spPr>
        <p:txBody>
          <a:bodyPr anchor="ctr">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6" name="Text Placeholder 2">
            <a:extLst>
              <a:ext uri="{FF2B5EF4-FFF2-40B4-BE49-F238E27FC236}">
                <a16:creationId xmlns:a16="http://schemas.microsoft.com/office/drawing/2014/main" id="{A02C0876-23F7-41FA-9AC9-721097D1A3CD}"/>
              </a:ext>
            </a:extLst>
          </p:cNvPr>
          <p:cNvSpPr>
            <a:spLocks noGrp="1"/>
          </p:cNvSpPr>
          <p:nvPr>
            <p:ph type="body" idx="21" hasCustomPrompt="1"/>
          </p:nvPr>
        </p:nvSpPr>
        <p:spPr>
          <a:xfrm>
            <a:off x="1487181" y="5464114"/>
            <a:ext cx="1845511" cy="343061"/>
          </a:xfrm>
        </p:spPr>
        <p:txBody>
          <a:bodyPr anchor="t">
            <a:noAutofit/>
          </a:bodyPr>
          <a:lstStyle>
            <a:lvl1pPr marL="0" indent="0" algn="ctr">
              <a:buNone/>
              <a:defRPr lang="en-US" sz="1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7" name="Picture Placeholder 10">
            <a:extLst>
              <a:ext uri="{FF2B5EF4-FFF2-40B4-BE49-F238E27FC236}">
                <a16:creationId xmlns:a16="http://schemas.microsoft.com/office/drawing/2014/main" id="{C4CA5C9C-91D5-44B1-A82A-A49732B4691A}"/>
              </a:ext>
            </a:extLst>
          </p:cNvPr>
          <p:cNvSpPr>
            <a:spLocks noGrp="1"/>
          </p:cNvSpPr>
          <p:nvPr>
            <p:ph type="pic" sz="quarter" idx="15"/>
          </p:nvPr>
        </p:nvSpPr>
        <p:spPr>
          <a:xfrm>
            <a:off x="3836914" y="2886074"/>
            <a:ext cx="1845511" cy="1845511"/>
          </a:xfrm>
          <a:solidFill>
            <a:schemeClr val="bg1">
              <a:lumMod val="95000"/>
            </a:schemeClr>
          </a:solidFill>
        </p:spPr>
        <p:txBody>
          <a:bodyPr/>
          <a:lstStyle/>
          <a:p>
            <a:r>
              <a:rPr lang="en-US"/>
              <a:t>Click icon to add picture</a:t>
            </a:r>
          </a:p>
        </p:txBody>
      </p:sp>
      <p:sp>
        <p:nvSpPr>
          <p:cNvPr id="23" name="Text Placeholder 2">
            <a:extLst>
              <a:ext uri="{FF2B5EF4-FFF2-40B4-BE49-F238E27FC236}">
                <a16:creationId xmlns:a16="http://schemas.microsoft.com/office/drawing/2014/main" id="{572D0301-10F1-41B4-BEF8-C53FA4D66214}"/>
              </a:ext>
            </a:extLst>
          </p:cNvPr>
          <p:cNvSpPr>
            <a:spLocks noGrp="1"/>
          </p:cNvSpPr>
          <p:nvPr>
            <p:ph type="body" idx="18" hasCustomPrompt="1"/>
          </p:nvPr>
        </p:nvSpPr>
        <p:spPr>
          <a:xfrm>
            <a:off x="3707607" y="5099206"/>
            <a:ext cx="2145049" cy="343061"/>
          </a:xfrm>
        </p:spPr>
        <p:txBody>
          <a:bodyPr anchor="ctr">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7" name="Text Placeholder 2">
            <a:extLst>
              <a:ext uri="{FF2B5EF4-FFF2-40B4-BE49-F238E27FC236}">
                <a16:creationId xmlns:a16="http://schemas.microsoft.com/office/drawing/2014/main" id="{7ADEB263-F204-4A78-A5E0-7361EFE0B921}"/>
              </a:ext>
            </a:extLst>
          </p:cNvPr>
          <p:cNvSpPr>
            <a:spLocks noGrp="1"/>
          </p:cNvSpPr>
          <p:nvPr>
            <p:ph type="body" idx="22" hasCustomPrompt="1"/>
          </p:nvPr>
        </p:nvSpPr>
        <p:spPr>
          <a:xfrm>
            <a:off x="3836913" y="5478796"/>
            <a:ext cx="1855949" cy="343061"/>
          </a:xfrm>
        </p:spPr>
        <p:txBody>
          <a:bodyPr anchor="t">
            <a:noAutofit/>
          </a:bodyPr>
          <a:lstStyle>
            <a:lvl1pPr marL="0" indent="0" algn="ctr">
              <a:buNone/>
              <a:defRPr lang="en-US" sz="1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8" name="Picture Placeholder 10">
            <a:extLst>
              <a:ext uri="{FF2B5EF4-FFF2-40B4-BE49-F238E27FC236}">
                <a16:creationId xmlns:a16="http://schemas.microsoft.com/office/drawing/2014/main" id="{4EBC7D6F-397D-4C5A-AA62-F683F88531A2}"/>
              </a:ext>
            </a:extLst>
          </p:cNvPr>
          <p:cNvSpPr>
            <a:spLocks noGrp="1"/>
          </p:cNvSpPr>
          <p:nvPr>
            <p:ph type="pic" sz="quarter" idx="16"/>
          </p:nvPr>
        </p:nvSpPr>
        <p:spPr>
          <a:xfrm>
            <a:off x="6327578" y="2886074"/>
            <a:ext cx="1845511" cy="1845511"/>
          </a:xfrm>
          <a:solidFill>
            <a:schemeClr val="bg1">
              <a:lumMod val="95000"/>
            </a:schemeClr>
          </a:solidFill>
        </p:spPr>
        <p:txBody>
          <a:bodyPr/>
          <a:lstStyle/>
          <a:p>
            <a:pPr lvl="1"/>
            <a:r>
              <a:rPr lang="en-US"/>
              <a:t>Click icon to add picture</a:t>
            </a:r>
          </a:p>
        </p:txBody>
      </p:sp>
      <p:sp>
        <p:nvSpPr>
          <p:cNvPr id="24" name="Text Placeholder 2">
            <a:extLst>
              <a:ext uri="{FF2B5EF4-FFF2-40B4-BE49-F238E27FC236}">
                <a16:creationId xmlns:a16="http://schemas.microsoft.com/office/drawing/2014/main" id="{E767B9DE-7410-43CC-90CF-52D67EF03D48}"/>
              </a:ext>
            </a:extLst>
          </p:cNvPr>
          <p:cNvSpPr>
            <a:spLocks noGrp="1"/>
          </p:cNvSpPr>
          <p:nvPr>
            <p:ph type="body" idx="19" hasCustomPrompt="1"/>
          </p:nvPr>
        </p:nvSpPr>
        <p:spPr>
          <a:xfrm>
            <a:off x="6198271" y="5099206"/>
            <a:ext cx="2132985" cy="343061"/>
          </a:xfrm>
        </p:spPr>
        <p:txBody>
          <a:bodyPr anchor="ctr">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8" name="Text Placeholder 2">
            <a:extLst>
              <a:ext uri="{FF2B5EF4-FFF2-40B4-BE49-F238E27FC236}">
                <a16:creationId xmlns:a16="http://schemas.microsoft.com/office/drawing/2014/main" id="{103678F5-B025-46E2-BD45-E77861487165}"/>
              </a:ext>
            </a:extLst>
          </p:cNvPr>
          <p:cNvSpPr>
            <a:spLocks noGrp="1"/>
          </p:cNvSpPr>
          <p:nvPr>
            <p:ph type="body" idx="23" hasCustomPrompt="1"/>
          </p:nvPr>
        </p:nvSpPr>
        <p:spPr>
          <a:xfrm>
            <a:off x="6327577" y="5478796"/>
            <a:ext cx="1845511" cy="343061"/>
          </a:xfrm>
        </p:spPr>
        <p:txBody>
          <a:bodyPr anchor="t">
            <a:noAutofit/>
          </a:bodyPr>
          <a:lstStyle>
            <a:lvl1pPr marL="0" indent="0" algn="ctr">
              <a:buNone/>
              <a:defRPr lang="en-US" sz="1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9" name="Picture Placeholder 10">
            <a:extLst>
              <a:ext uri="{FF2B5EF4-FFF2-40B4-BE49-F238E27FC236}">
                <a16:creationId xmlns:a16="http://schemas.microsoft.com/office/drawing/2014/main" id="{92E6B581-A522-4758-A9A4-8B9C7B860CF2}"/>
              </a:ext>
            </a:extLst>
          </p:cNvPr>
          <p:cNvSpPr>
            <a:spLocks noGrp="1"/>
          </p:cNvSpPr>
          <p:nvPr>
            <p:ph type="pic" sz="quarter" idx="17"/>
          </p:nvPr>
        </p:nvSpPr>
        <p:spPr>
          <a:xfrm>
            <a:off x="8747458" y="2886074"/>
            <a:ext cx="1845511" cy="1845511"/>
          </a:xfrm>
          <a:solidFill>
            <a:schemeClr val="bg1">
              <a:lumMod val="95000"/>
            </a:schemeClr>
          </a:solidFill>
        </p:spPr>
        <p:txBody>
          <a:bodyPr/>
          <a:lstStyle/>
          <a:p>
            <a:r>
              <a:rPr lang="en-US"/>
              <a:t>Click icon to add picture</a:t>
            </a:r>
          </a:p>
        </p:txBody>
      </p:sp>
      <p:sp>
        <p:nvSpPr>
          <p:cNvPr id="25" name="Text Placeholder 2">
            <a:extLst>
              <a:ext uri="{FF2B5EF4-FFF2-40B4-BE49-F238E27FC236}">
                <a16:creationId xmlns:a16="http://schemas.microsoft.com/office/drawing/2014/main" id="{E13DFE1F-4534-4828-990E-B052F51FC65C}"/>
              </a:ext>
            </a:extLst>
          </p:cNvPr>
          <p:cNvSpPr>
            <a:spLocks noGrp="1"/>
          </p:cNvSpPr>
          <p:nvPr>
            <p:ph type="body" idx="20" hasCustomPrompt="1"/>
          </p:nvPr>
        </p:nvSpPr>
        <p:spPr>
          <a:xfrm>
            <a:off x="8618152" y="5084524"/>
            <a:ext cx="2132984" cy="343061"/>
          </a:xfrm>
        </p:spPr>
        <p:txBody>
          <a:bodyPr anchor="ctr">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9" name="Text Placeholder 2">
            <a:extLst>
              <a:ext uri="{FF2B5EF4-FFF2-40B4-BE49-F238E27FC236}">
                <a16:creationId xmlns:a16="http://schemas.microsoft.com/office/drawing/2014/main" id="{7E3F385B-4DD9-4F3C-A02B-179B9FA61292}"/>
              </a:ext>
            </a:extLst>
          </p:cNvPr>
          <p:cNvSpPr>
            <a:spLocks noGrp="1"/>
          </p:cNvSpPr>
          <p:nvPr>
            <p:ph type="body" idx="24" hasCustomPrompt="1"/>
          </p:nvPr>
        </p:nvSpPr>
        <p:spPr>
          <a:xfrm>
            <a:off x="8747458" y="5464114"/>
            <a:ext cx="1845510" cy="343061"/>
          </a:xfrm>
        </p:spPr>
        <p:txBody>
          <a:bodyPr anchor="t">
            <a:noAutofit/>
          </a:bodyPr>
          <a:lstStyle>
            <a:lvl1pPr marL="0" indent="0" algn="ctr">
              <a:buNone/>
              <a:defRPr lang="en-US" sz="1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cxnSp>
        <p:nvCxnSpPr>
          <p:cNvPr id="10" name="Straight Connector 9">
            <a:extLst>
              <a:ext uri="{FF2B5EF4-FFF2-40B4-BE49-F238E27FC236}">
                <a16:creationId xmlns:a16="http://schemas.microsoft.com/office/drawing/2014/main" id="{4E4B72DA-52CB-4D39-A342-8857B4D959B2}"/>
              </a:ext>
              <a:ext uri="{C183D7F6-B498-43B3-948B-1728B52AA6E4}">
                <adec:decorative xmlns:adec="http://schemas.microsoft.com/office/drawing/2017/decorative" xmlns="" val="1"/>
              </a:ext>
            </a:extLst>
          </p:cNvPr>
          <p:cNvCxnSpPr/>
          <p:nvPr/>
        </p:nvCxnSpPr>
        <p:spPr>
          <a:xfrm flipH="1" flipV="1">
            <a:off x="7334250" y="0"/>
            <a:ext cx="4857750" cy="76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1D9BCDA-DFB7-41A4-A7C7-CEE86CEDCBE5}"/>
              </a:ext>
              <a:ext uri="{C183D7F6-B498-43B3-948B-1728B52AA6E4}">
                <adec:decorative xmlns:adec="http://schemas.microsoft.com/office/drawing/2017/decorative" xmlns="" val="1"/>
              </a:ext>
            </a:extLst>
          </p:cNvPr>
          <p:cNvCxnSpPr>
            <a:cxnSpLocks/>
          </p:cNvCxnSpPr>
          <p:nvPr/>
        </p:nvCxnSpPr>
        <p:spPr>
          <a:xfrm>
            <a:off x="11487150" y="0"/>
            <a:ext cx="704850" cy="17240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lvl1pPr>
          </a:lstStyle>
          <a:p>
            <a:r>
              <a:rPr lang="en-US"/>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lvl1pPr>
          </a:lstStyle>
          <a:p>
            <a:r>
              <a:rPr lang="en-US"/>
              <a:t>Pitch Deck</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lvl1pPr>
          </a:lstStyle>
          <a:p>
            <a:fld id="{B5CEABB6-07DC-46E8-9B57-56EC44A396E5}" type="slidenum">
              <a:rPr lang="en-US" smtClean="0"/>
              <a:t>‹#›</a:t>
            </a:fld>
            <a:endParaRPr lang="en-US"/>
          </a:p>
        </p:txBody>
      </p:sp>
    </p:spTree>
    <p:extLst>
      <p:ext uri="{BB962C8B-B14F-4D97-AF65-F5344CB8AC3E}">
        <p14:creationId xmlns:p14="http://schemas.microsoft.com/office/powerpoint/2010/main" val="356237283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2" pos="936">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eam Slide 8 Peop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885156" y="892177"/>
            <a:ext cx="8421688" cy="1325563"/>
          </a:xfrm>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11" name="Picture Placeholder 10">
            <a:extLst>
              <a:ext uri="{FF2B5EF4-FFF2-40B4-BE49-F238E27FC236}">
                <a16:creationId xmlns:a16="http://schemas.microsoft.com/office/drawing/2014/main" id="{B0BDE76A-30A6-4268-9656-28A484C3DCC9}"/>
              </a:ext>
            </a:extLst>
          </p:cNvPr>
          <p:cNvSpPr>
            <a:spLocks noGrp="1"/>
          </p:cNvSpPr>
          <p:nvPr>
            <p:ph type="pic" sz="quarter" idx="14"/>
          </p:nvPr>
        </p:nvSpPr>
        <p:spPr>
          <a:xfrm>
            <a:off x="1877176" y="2428875"/>
            <a:ext cx="1066800" cy="1066800"/>
          </a:xfrm>
          <a:solidFill>
            <a:schemeClr val="tx1"/>
          </a:solidFill>
        </p:spPr>
        <p:txBody>
          <a:bodyPr>
            <a:normAutofit/>
          </a:bodyPr>
          <a:lstStyle>
            <a:lvl1pPr marL="0" indent="0">
              <a:lnSpc>
                <a:spcPct val="100000"/>
              </a:lnSpc>
              <a:buNone/>
              <a:defRPr sz="900">
                <a:solidFill>
                  <a:schemeClr val="bg1"/>
                </a:solidFill>
              </a:defRPr>
            </a:lvl1pPr>
          </a:lstStyle>
          <a:p>
            <a:r>
              <a:rPr lang="en-US"/>
              <a:t>Click icon to add picture</a:t>
            </a:r>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1500168" y="3654378"/>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6" name="Text Placeholder 2">
            <a:extLst>
              <a:ext uri="{FF2B5EF4-FFF2-40B4-BE49-F238E27FC236}">
                <a16:creationId xmlns:a16="http://schemas.microsoft.com/office/drawing/2014/main" id="{A02C0876-23F7-41FA-9AC9-721097D1A3CD}"/>
              </a:ext>
            </a:extLst>
          </p:cNvPr>
          <p:cNvSpPr>
            <a:spLocks noGrp="1"/>
          </p:cNvSpPr>
          <p:nvPr>
            <p:ph type="body" idx="21" hasCustomPrompt="1"/>
          </p:nvPr>
        </p:nvSpPr>
        <p:spPr>
          <a:xfrm>
            <a:off x="1390120" y="3782039"/>
            <a:ext cx="2057400"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7" name="Picture Placeholder 10">
            <a:extLst>
              <a:ext uri="{FF2B5EF4-FFF2-40B4-BE49-F238E27FC236}">
                <a16:creationId xmlns:a16="http://schemas.microsoft.com/office/drawing/2014/main" id="{C4CA5C9C-91D5-44B1-A82A-A49732B4691A}"/>
              </a:ext>
            </a:extLst>
          </p:cNvPr>
          <p:cNvSpPr>
            <a:spLocks noGrp="1"/>
          </p:cNvSpPr>
          <p:nvPr>
            <p:ph type="pic" sz="quarter" idx="15"/>
          </p:nvPr>
        </p:nvSpPr>
        <p:spPr>
          <a:xfrm>
            <a:off x="4226270" y="2428875"/>
            <a:ext cx="1066800" cy="1066800"/>
          </a:xfrm>
          <a:solidFill>
            <a:schemeClr val="tx1"/>
          </a:solidFill>
        </p:spPr>
        <p:txBody>
          <a:bodyPr>
            <a:normAutofit/>
          </a:bodyPr>
          <a:lstStyle>
            <a:lvl1pPr marL="0" indent="0">
              <a:lnSpc>
                <a:spcPct val="100000"/>
              </a:lnSpc>
              <a:buNone/>
              <a:defRPr sz="900">
                <a:solidFill>
                  <a:schemeClr val="bg1"/>
                </a:solidFill>
              </a:defRPr>
            </a:lvl1pPr>
          </a:lstStyle>
          <a:p>
            <a:r>
              <a:rPr lang="en-US"/>
              <a:t>Click icon to add picture</a:t>
            </a:r>
          </a:p>
        </p:txBody>
      </p:sp>
      <p:sp>
        <p:nvSpPr>
          <p:cNvPr id="23" name="Text Placeholder 2">
            <a:extLst>
              <a:ext uri="{FF2B5EF4-FFF2-40B4-BE49-F238E27FC236}">
                <a16:creationId xmlns:a16="http://schemas.microsoft.com/office/drawing/2014/main" id="{572D0301-10F1-41B4-BEF8-C53FA4D66214}"/>
              </a:ext>
            </a:extLst>
          </p:cNvPr>
          <p:cNvSpPr>
            <a:spLocks noGrp="1"/>
          </p:cNvSpPr>
          <p:nvPr>
            <p:ph type="body" idx="18" hasCustomPrompt="1"/>
          </p:nvPr>
        </p:nvSpPr>
        <p:spPr>
          <a:xfrm>
            <a:off x="3849262" y="3669060"/>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7" name="Text Placeholder 2">
            <a:extLst>
              <a:ext uri="{FF2B5EF4-FFF2-40B4-BE49-F238E27FC236}">
                <a16:creationId xmlns:a16="http://schemas.microsoft.com/office/drawing/2014/main" id="{7ADEB263-F204-4A78-A5E0-7361EFE0B921}"/>
              </a:ext>
            </a:extLst>
          </p:cNvPr>
          <p:cNvSpPr>
            <a:spLocks noGrp="1"/>
          </p:cNvSpPr>
          <p:nvPr>
            <p:ph type="body" idx="22" hasCustomPrompt="1"/>
          </p:nvPr>
        </p:nvSpPr>
        <p:spPr>
          <a:xfrm>
            <a:off x="3739214" y="3796721"/>
            <a:ext cx="2057400"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8" name="Picture Placeholder 10">
            <a:extLst>
              <a:ext uri="{FF2B5EF4-FFF2-40B4-BE49-F238E27FC236}">
                <a16:creationId xmlns:a16="http://schemas.microsoft.com/office/drawing/2014/main" id="{4EBC7D6F-397D-4C5A-AA62-F683F88531A2}"/>
              </a:ext>
            </a:extLst>
          </p:cNvPr>
          <p:cNvSpPr>
            <a:spLocks noGrp="1"/>
          </p:cNvSpPr>
          <p:nvPr>
            <p:ph type="pic" sz="quarter" idx="16"/>
          </p:nvPr>
        </p:nvSpPr>
        <p:spPr>
          <a:xfrm>
            <a:off x="6716934" y="2428875"/>
            <a:ext cx="1066800" cy="1066800"/>
          </a:xfrm>
          <a:solidFill>
            <a:schemeClr val="tx1"/>
          </a:solidFill>
        </p:spPr>
        <p:txBody>
          <a:bodyPr>
            <a:normAutofit/>
          </a:bodyPr>
          <a:lstStyle>
            <a:lvl1pPr marL="0" indent="0">
              <a:buNone/>
              <a:defRPr sz="900">
                <a:solidFill>
                  <a:schemeClr val="bg1"/>
                </a:solidFill>
              </a:defRPr>
            </a:lvl1pPr>
            <a:lvl2pPr marL="457200" indent="0">
              <a:lnSpc>
                <a:spcPct val="100000"/>
              </a:lnSpc>
              <a:buNone/>
              <a:defRPr sz="900">
                <a:solidFill>
                  <a:schemeClr val="bg1"/>
                </a:solidFill>
              </a:defRPr>
            </a:lvl2pPr>
          </a:lstStyle>
          <a:p>
            <a:pPr lvl="0"/>
            <a:r>
              <a:rPr lang="en-US"/>
              <a:t>Click icon to add picture</a:t>
            </a:r>
          </a:p>
        </p:txBody>
      </p:sp>
      <p:sp>
        <p:nvSpPr>
          <p:cNvPr id="24" name="Text Placeholder 2">
            <a:extLst>
              <a:ext uri="{FF2B5EF4-FFF2-40B4-BE49-F238E27FC236}">
                <a16:creationId xmlns:a16="http://schemas.microsoft.com/office/drawing/2014/main" id="{E767B9DE-7410-43CC-90CF-52D67EF03D48}"/>
              </a:ext>
            </a:extLst>
          </p:cNvPr>
          <p:cNvSpPr>
            <a:spLocks noGrp="1"/>
          </p:cNvSpPr>
          <p:nvPr>
            <p:ph type="body" idx="19" hasCustomPrompt="1"/>
          </p:nvPr>
        </p:nvSpPr>
        <p:spPr>
          <a:xfrm>
            <a:off x="6339926" y="3669060"/>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8" name="Text Placeholder 2">
            <a:extLst>
              <a:ext uri="{FF2B5EF4-FFF2-40B4-BE49-F238E27FC236}">
                <a16:creationId xmlns:a16="http://schemas.microsoft.com/office/drawing/2014/main" id="{103678F5-B025-46E2-BD45-E77861487165}"/>
              </a:ext>
            </a:extLst>
          </p:cNvPr>
          <p:cNvSpPr>
            <a:spLocks noGrp="1"/>
          </p:cNvSpPr>
          <p:nvPr>
            <p:ph type="body" idx="23" hasCustomPrompt="1"/>
          </p:nvPr>
        </p:nvSpPr>
        <p:spPr>
          <a:xfrm>
            <a:off x="6217963" y="3796721"/>
            <a:ext cx="2057400"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9" name="Picture Placeholder 10">
            <a:extLst>
              <a:ext uri="{FF2B5EF4-FFF2-40B4-BE49-F238E27FC236}">
                <a16:creationId xmlns:a16="http://schemas.microsoft.com/office/drawing/2014/main" id="{92E6B581-A522-4758-A9A4-8B9C7B860CF2}"/>
              </a:ext>
            </a:extLst>
          </p:cNvPr>
          <p:cNvSpPr>
            <a:spLocks noGrp="1"/>
          </p:cNvSpPr>
          <p:nvPr>
            <p:ph type="pic" sz="quarter" idx="17"/>
          </p:nvPr>
        </p:nvSpPr>
        <p:spPr>
          <a:xfrm>
            <a:off x="9136814" y="2428875"/>
            <a:ext cx="1066800" cy="1066800"/>
          </a:xfrm>
          <a:solidFill>
            <a:schemeClr val="tx1"/>
          </a:solidFill>
        </p:spPr>
        <p:txBody>
          <a:bodyPr>
            <a:normAutofit/>
          </a:bodyPr>
          <a:lstStyle>
            <a:lvl1pPr marL="0" indent="0">
              <a:lnSpc>
                <a:spcPct val="100000"/>
              </a:lnSpc>
              <a:buNone/>
              <a:defRPr sz="900">
                <a:solidFill>
                  <a:schemeClr val="bg1"/>
                </a:solidFill>
              </a:defRPr>
            </a:lvl1pPr>
          </a:lstStyle>
          <a:p>
            <a:r>
              <a:rPr lang="en-US"/>
              <a:t>Click icon to add picture</a:t>
            </a:r>
          </a:p>
        </p:txBody>
      </p:sp>
      <p:sp>
        <p:nvSpPr>
          <p:cNvPr id="25" name="Text Placeholder 2">
            <a:extLst>
              <a:ext uri="{FF2B5EF4-FFF2-40B4-BE49-F238E27FC236}">
                <a16:creationId xmlns:a16="http://schemas.microsoft.com/office/drawing/2014/main" id="{E13DFE1F-4534-4828-990E-B052F51FC65C}"/>
              </a:ext>
            </a:extLst>
          </p:cNvPr>
          <p:cNvSpPr>
            <a:spLocks noGrp="1"/>
          </p:cNvSpPr>
          <p:nvPr>
            <p:ph type="body" idx="20" hasCustomPrompt="1"/>
          </p:nvPr>
        </p:nvSpPr>
        <p:spPr>
          <a:xfrm>
            <a:off x="8759806" y="3654378"/>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9" name="Text Placeholder 2">
            <a:extLst>
              <a:ext uri="{FF2B5EF4-FFF2-40B4-BE49-F238E27FC236}">
                <a16:creationId xmlns:a16="http://schemas.microsoft.com/office/drawing/2014/main" id="{7E3F385B-4DD9-4F3C-A02B-179B9FA61292}"/>
              </a:ext>
            </a:extLst>
          </p:cNvPr>
          <p:cNvSpPr>
            <a:spLocks noGrp="1"/>
          </p:cNvSpPr>
          <p:nvPr>
            <p:ph type="body" idx="24" hasCustomPrompt="1"/>
          </p:nvPr>
        </p:nvSpPr>
        <p:spPr>
          <a:xfrm>
            <a:off x="8634432" y="3782039"/>
            <a:ext cx="2057400"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55" name="Picture Placeholder 10">
            <a:extLst>
              <a:ext uri="{FF2B5EF4-FFF2-40B4-BE49-F238E27FC236}">
                <a16:creationId xmlns:a16="http://schemas.microsoft.com/office/drawing/2014/main" id="{1EBAEB1D-A7F9-4F90-B642-4277D3802BAB}"/>
              </a:ext>
            </a:extLst>
          </p:cNvPr>
          <p:cNvSpPr>
            <a:spLocks noGrp="1"/>
          </p:cNvSpPr>
          <p:nvPr>
            <p:ph type="pic" sz="quarter" idx="26"/>
          </p:nvPr>
        </p:nvSpPr>
        <p:spPr>
          <a:xfrm>
            <a:off x="1877176" y="4287711"/>
            <a:ext cx="1066800" cy="1066800"/>
          </a:xfrm>
          <a:solidFill>
            <a:schemeClr val="tx1"/>
          </a:solidFill>
        </p:spPr>
        <p:txBody>
          <a:bodyPr>
            <a:normAutofit/>
          </a:bodyPr>
          <a:lstStyle>
            <a:lvl1pPr marL="0" indent="0">
              <a:lnSpc>
                <a:spcPct val="100000"/>
              </a:lnSpc>
              <a:buNone/>
              <a:defRPr sz="900">
                <a:solidFill>
                  <a:schemeClr val="bg1"/>
                </a:solidFill>
              </a:defRPr>
            </a:lvl1pPr>
          </a:lstStyle>
          <a:p>
            <a:r>
              <a:rPr lang="en-US"/>
              <a:t>Click icon to add picture</a:t>
            </a:r>
          </a:p>
        </p:txBody>
      </p:sp>
      <p:sp>
        <p:nvSpPr>
          <p:cNvPr id="54" name="Text Placeholder 2">
            <a:extLst>
              <a:ext uri="{FF2B5EF4-FFF2-40B4-BE49-F238E27FC236}">
                <a16:creationId xmlns:a16="http://schemas.microsoft.com/office/drawing/2014/main" id="{22930C5B-603C-494E-A467-8B394D01D406}"/>
              </a:ext>
            </a:extLst>
          </p:cNvPr>
          <p:cNvSpPr>
            <a:spLocks noGrp="1"/>
          </p:cNvSpPr>
          <p:nvPr>
            <p:ph type="body" idx="25" hasCustomPrompt="1"/>
          </p:nvPr>
        </p:nvSpPr>
        <p:spPr>
          <a:xfrm>
            <a:off x="1500168" y="5513214"/>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62" name="Text Placeholder 2">
            <a:extLst>
              <a:ext uri="{FF2B5EF4-FFF2-40B4-BE49-F238E27FC236}">
                <a16:creationId xmlns:a16="http://schemas.microsoft.com/office/drawing/2014/main" id="{540C455F-A23B-493F-B95E-AB485D91DA6A}"/>
              </a:ext>
            </a:extLst>
          </p:cNvPr>
          <p:cNvSpPr>
            <a:spLocks noGrp="1"/>
          </p:cNvSpPr>
          <p:nvPr>
            <p:ph type="body" idx="33" hasCustomPrompt="1"/>
          </p:nvPr>
        </p:nvSpPr>
        <p:spPr>
          <a:xfrm>
            <a:off x="1390120" y="5640875"/>
            <a:ext cx="2057400"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56" name="Picture Placeholder 10">
            <a:extLst>
              <a:ext uri="{FF2B5EF4-FFF2-40B4-BE49-F238E27FC236}">
                <a16:creationId xmlns:a16="http://schemas.microsoft.com/office/drawing/2014/main" id="{9461A69E-14C8-4325-89AF-D4257C1C05BA}"/>
              </a:ext>
            </a:extLst>
          </p:cNvPr>
          <p:cNvSpPr>
            <a:spLocks noGrp="1"/>
          </p:cNvSpPr>
          <p:nvPr>
            <p:ph type="pic" sz="quarter" idx="27"/>
          </p:nvPr>
        </p:nvSpPr>
        <p:spPr>
          <a:xfrm>
            <a:off x="4226270" y="4287711"/>
            <a:ext cx="1066800" cy="1066800"/>
          </a:xfrm>
          <a:solidFill>
            <a:schemeClr val="tx1"/>
          </a:solidFill>
        </p:spPr>
        <p:txBody>
          <a:bodyPr>
            <a:normAutofit/>
          </a:bodyPr>
          <a:lstStyle>
            <a:lvl1pPr marL="0" indent="0">
              <a:lnSpc>
                <a:spcPct val="100000"/>
              </a:lnSpc>
              <a:buNone/>
              <a:defRPr sz="900">
                <a:solidFill>
                  <a:schemeClr val="bg1"/>
                </a:solidFill>
              </a:defRPr>
            </a:lvl1pPr>
          </a:lstStyle>
          <a:p>
            <a:r>
              <a:rPr lang="en-US"/>
              <a:t>Click icon to add picture</a:t>
            </a:r>
          </a:p>
        </p:txBody>
      </p:sp>
      <p:sp>
        <p:nvSpPr>
          <p:cNvPr id="59" name="Text Placeholder 2">
            <a:extLst>
              <a:ext uri="{FF2B5EF4-FFF2-40B4-BE49-F238E27FC236}">
                <a16:creationId xmlns:a16="http://schemas.microsoft.com/office/drawing/2014/main" id="{6D1C374C-DAF7-40EF-B279-4EC7A2AFE6A2}"/>
              </a:ext>
            </a:extLst>
          </p:cNvPr>
          <p:cNvSpPr>
            <a:spLocks noGrp="1"/>
          </p:cNvSpPr>
          <p:nvPr>
            <p:ph type="body" idx="30" hasCustomPrompt="1"/>
          </p:nvPr>
        </p:nvSpPr>
        <p:spPr>
          <a:xfrm>
            <a:off x="3849262" y="5527896"/>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63" name="Text Placeholder 2">
            <a:extLst>
              <a:ext uri="{FF2B5EF4-FFF2-40B4-BE49-F238E27FC236}">
                <a16:creationId xmlns:a16="http://schemas.microsoft.com/office/drawing/2014/main" id="{421FF438-E4E8-4643-BCB3-4A1C12429042}"/>
              </a:ext>
            </a:extLst>
          </p:cNvPr>
          <p:cNvSpPr>
            <a:spLocks noGrp="1"/>
          </p:cNvSpPr>
          <p:nvPr>
            <p:ph type="body" idx="34" hasCustomPrompt="1"/>
          </p:nvPr>
        </p:nvSpPr>
        <p:spPr>
          <a:xfrm>
            <a:off x="3739214" y="5655557"/>
            <a:ext cx="2057400"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57" name="Picture Placeholder 10">
            <a:extLst>
              <a:ext uri="{FF2B5EF4-FFF2-40B4-BE49-F238E27FC236}">
                <a16:creationId xmlns:a16="http://schemas.microsoft.com/office/drawing/2014/main" id="{0FB38616-82FB-4DAD-A82E-3777ACB41148}"/>
              </a:ext>
            </a:extLst>
          </p:cNvPr>
          <p:cNvSpPr>
            <a:spLocks noGrp="1"/>
          </p:cNvSpPr>
          <p:nvPr>
            <p:ph type="pic" sz="quarter" idx="28"/>
          </p:nvPr>
        </p:nvSpPr>
        <p:spPr>
          <a:xfrm>
            <a:off x="6716934" y="4287711"/>
            <a:ext cx="1066800" cy="1066800"/>
          </a:xfrm>
          <a:solidFill>
            <a:schemeClr val="tx1"/>
          </a:solidFill>
        </p:spPr>
        <p:txBody>
          <a:bodyPr>
            <a:normAutofit/>
          </a:bodyPr>
          <a:lstStyle>
            <a:lvl1pPr marL="0" indent="0">
              <a:buNone/>
              <a:defRPr sz="900">
                <a:solidFill>
                  <a:schemeClr val="bg1"/>
                </a:solidFill>
              </a:defRPr>
            </a:lvl1pPr>
            <a:lvl2pPr marL="457200" indent="0">
              <a:lnSpc>
                <a:spcPct val="100000"/>
              </a:lnSpc>
              <a:buNone/>
              <a:defRPr sz="900">
                <a:solidFill>
                  <a:schemeClr val="bg1"/>
                </a:solidFill>
              </a:defRPr>
            </a:lvl2pPr>
          </a:lstStyle>
          <a:p>
            <a:pPr lvl="0"/>
            <a:r>
              <a:rPr lang="en-US"/>
              <a:t>Click icon to add picture</a:t>
            </a:r>
          </a:p>
        </p:txBody>
      </p:sp>
      <p:sp>
        <p:nvSpPr>
          <p:cNvPr id="60" name="Text Placeholder 2">
            <a:extLst>
              <a:ext uri="{FF2B5EF4-FFF2-40B4-BE49-F238E27FC236}">
                <a16:creationId xmlns:a16="http://schemas.microsoft.com/office/drawing/2014/main" id="{D4FEDD19-A7BA-45BB-93A0-F1E896C9F26D}"/>
              </a:ext>
            </a:extLst>
          </p:cNvPr>
          <p:cNvSpPr>
            <a:spLocks noGrp="1"/>
          </p:cNvSpPr>
          <p:nvPr>
            <p:ph type="body" idx="31" hasCustomPrompt="1"/>
          </p:nvPr>
        </p:nvSpPr>
        <p:spPr>
          <a:xfrm>
            <a:off x="6339926" y="5527896"/>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64" name="Text Placeholder 2">
            <a:extLst>
              <a:ext uri="{FF2B5EF4-FFF2-40B4-BE49-F238E27FC236}">
                <a16:creationId xmlns:a16="http://schemas.microsoft.com/office/drawing/2014/main" id="{A12F0175-7AEE-46B1-9590-D4A427680DC7}"/>
              </a:ext>
            </a:extLst>
          </p:cNvPr>
          <p:cNvSpPr>
            <a:spLocks noGrp="1"/>
          </p:cNvSpPr>
          <p:nvPr>
            <p:ph type="body" idx="35" hasCustomPrompt="1"/>
          </p:nvPr>
        </p:nvSpPr>
        <p:spPr>
          <a:xfrm>
            <a:off x="6229878" y="5655557"/>
            <a:ext cx="2057400"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58" name="Picture Placeholder 10">
            <a:extLst>
              <a:ext uri="{FF2B5EF4-FFF2-40B4-BE49-F238E27FC236}">
                <a16:creationId xmlns:a16="http://schemas.microsoft.com/office/drawing/2014/main" id="{622ED9F4-EB9B-4588-8501-BFECB846EE73}"/>
              </a:ext>
            </a:extLst>
          </p:cNvPr>
          <p:cNvSpPr>
            <a:spLocks noGrp="1"/>
          </p:cNvSpPr>
          <p:nvPr>
            <p:ph type="pic" sz="quarter" idx="29"/>
          </p:nvPr>
        </p:nvSpPr>
        <p:spPr>
          <a:xfrm>
            <a:off x="9136814" y="4287711"/>
            <a:ext cx="1066800" cy="1066800"/>
          </a:xfrm>
          <a:solidFill>
            <a:schemeClr val="tx1"/>
          </a:solidFill>
        </p:spPr>
        <p:txBody>
          <a:bodyPr>
            <a:normAutofit/>
          </a:bodyPr>
          <a:lstStyle>
            <a:lvl1pPr marL="0" indent="0">
              <a:lnSpc>
                <a:spcPct val="100000"/>
              </a:lnSpc>
              <a:buNone/>
              <a:defRPr sz="900">
                <a:solidFill>
                  <a:schemeClr val="bg1"/>
                </a:solidFill>
              </a:defRPr>
            </a:lvl1pPr>
          </a:lstStyle>
          <a:p>
            <a:r>
              <a:rPr lang="en-US"/>
              <a:t>Click icon to add picture</a:t>
            </a:r>
          </a:p>
        </p:txBody>
      </p:sp>
      <p:sp>
        <p:nvSpPr>
          <p:cNvPr id="61" name="Text Placeholder 2">
            <a:extLst>
              <a:ext uri="{FF2B5EF4-FFF2-40B4-BE49-F238E27FC236}">
                <a16:creationId xmlns:a16="http://schemas.microsoft.com/office/drawing/2014/main" id="{5026D39F-46AB-4680-9A52-F367344A3531}"/>
              </a:ext>
            </a:extLst>
          </p:cNvPr>
          <p:cNvSpPr>
            <a:spLocks noGrp="1"/>
          </p:cNvSpPr>
          <p:nvPr>
            <p:ph type="body" idx="32" hasCustomPrompt="1"/>
          </p:nvPr>
        </p:nvSpPr>
        <p:spPr>
          <a:xfrm>
            <a:off x="8759806" y="5513214"/>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65" name="Text Placeholder 2">
            <a:extLst>
              <a:ext uri="{FF2B5EF4-FFF2-40B4-BE49-F238E27FC236}">
                <a16:creationId xmlns:a16="http://schemas.microsoft.com/office/drawing/2014/main" id="{04E11FE2-6320-4E8C-A5B3-8104AF329ADA}"/>
              </a:ext>
            </a:extLst>
          </p:cNvPr>
          <p:cNvSpPr>
            <a:spLocks noGrp="1"/>
          </p:cNvSpPr>
          <p:nvPr>
            <p:ph type="body" idx="36" hasCustomPrompt="1"/>
          </p:nvPr>
        </p:nvSpPr>
        <p:spPr>
          <a:xfrm>
            <a:off x="8634432" y="5640875"/>
            <a:ext cx="2057400"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solidFill>
                  <a:srgbClr val="898989"/>
                </a:solidFill>
              </a:defRPr>
            </a:lvl1pPr>
          </a:lstStyle>
          <a:p>
            <a:r>
              <a:rPr lang="en-US"/>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solidFill>
                  <a:srgbClr val="898989"/>
                </a:solidFill>
              </a:defRPr>
            </a:lvl1pPr>
          </a:lstStyle>
          <a:p>
            <a:r>
              <a:rPr lang="en-US"/>
              <a:t>Pitch Deck</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solidFill>
                  <a:srgbClr val="898989"/>
                </a:solidFill>
              </a:defRPr>
            </a:lvl1pPr>
          </a:lstStyle>
          <a:p>
            <a:fld id="{B5CEABB6-07DC-46E8-9B57-56EC44A396E5}" type="slidenum">
              <a:rPr lang="en-US" smtClean="0"/>
              <a:t>‹#›</a:t>
            </a:fld>
            <a:endParaRPr lang="en-US"/>
          </a:p>
        </p:txBody>
      </p:sp>
      <p:pic>
        <p:nvPicPr>
          <p:cNvPr id="13" name="Graphic 12">
            <a:extLst>
              <a:ext uri="{FF2B5EF4-FFF2-40B4-BE49-F238E27FC236}">
                <a16:creationId xmlns:a16="http://schemas.microsoft.com/office/drawing/2014/main" id="{B0DFD584-E5CF-41EF-B51E-679CE22DDF93}"/>
              </a:ext>
              <a:ext uri="{C183D7F6-B498-43B3-948B-1728B52AA6E4}">
                <adec:decorative xmlns:adec="http://schemas.microsoft.com/office/drawing/2017/decorative" xmlns="" val="1"/>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0" y="473953"/>
            <a:ext cx="2057400" cy="1647825"/>
          </a:xfrm>
          <a:prstGeom prst="rect">
            <a:avLst/>
          </a:prstGeom>
        </p:spPr>
      </p:pic>
      <p:pic>
        <p:nvPicPr>
          <p:cNvPr id="14" name="Graphic 13">
            <a:extLst>
              <a:ext uri="{FF2B5EF4-FFF2-40B4-BE49-F238E27FC236}">
                <a16:creationId xmlns:a16="http://schemas.microsoft.com/office/drawing/2014/main" id="{E5C02DDF-25A6-42C7-9525-F279CE2095C0}"/>
              </a:ext>
              <a:ext uri="{C183D7F6-B498-43B3-948B-1728B52AA6E4}">
                <adec:decorative xmlns:adec="http://schemas.microsoft.com/office/drawing/2017/decorative" xmlns="" val="1"/>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1049000" y="5180889"/>
            <a:ext cx="1143000" cy="914400"/>
          </a:xfrm>
          <a:prstGeom prst="rect">
            <a:avLst/>
          </a:prstGeom>
        </p:spPr>
      </p:pic>
    </p:spTree>
    <p:extLst>
      <p:ext uri="{BB962C8B-B14F-4D97-AF65-F5344CB8AC3E}">
        <p14:creationId xmlns:p14="http://schemas.microsoft.com/office/powerpoint/2010/main" val="609095538"/>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nding">
    <p:bg>
      <p:bgPr>
        <a:solidFill>
          <a:schemeClr val="bg1"/>
        </a:solidFill>
        <a:effectLst/>
      </p:bgPr>
    </p:bg>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463D7850-C2A6-43CE-BBE4-8E81A0A593BF}"/>
              </a:ext>
              <a:ext uri="{C183D7F6-B498-43B3-948B-1728B52AA6E4}">
                <adec:decorative xmlns:adec="http://schemas.microsoft.com/office/drawing/2017/decorative" xmlns="" val="1"/>
              </a:ext>
            </a:extLst>
          </p:cNvPr>
          <p:cNvCxnSpPr>
            <a:cxnSpLocks/>
          </p:cNvCxnSpPr>
          <p:nvPr/>
        </p:nvCxnSpPr>
        <p:spPr>
          <a:xfrm flipH="1">
            <a:off x="0" y="0"/>
            <a:ext cx="1238250" cy="1328057"/>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BAD3E03-2E3B-440C-9105-6F9D33006D66}"/>
              </a:ext>
              <a:ext uri="{C183D7F6-B498-43B3-948B-1728B52AA6E4}">
                <adec:decorative xmlns:adec="http://schemas.microsoft.com/office/drawing/2017/decorative" xmlns="" val="1"/>
              </a:ext>
            </a:extLst>
          </p:cNvPr>
          <p:cNvCxnSpPr>
            <a:cxnSpLocks/>
          </p:cNvCxnSpPr>
          <p:nvPr/>
        </p:nvCxnSpPr>
        <p:spPr>
          <a:xfrm flipH="1">
            <a:off x="0" y="0"/>
            <a:ext cx="3790950" cy="8921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885156" y="892177"/>
            <a:ext cx="8421688" cy="1325563"/>
          </a:xfrm>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11" name="Content Placeholder 10">
            <a:extLst>
              <a:ext uri="{FF2B5EF4-FFF2-40B4-BE49-F238E27FC236}">
                <a16:creationId xmlns:a16="http://schemas.microsoft.com/office/drawing/2014/main" id="{319EE98D-9541-4F21-8952-3026DEF75EC4}"/>
              </a:ext>
            </a:extLst>
          </p:cNvPr>
          <p:cNvSpPr>
            <a:spLocks noGrp="1"/>
          </p:cNvSpPr>
          <p:nvPr>
            <p:ph sz="quarter" idx="21" hasCustomPrompt="1"/>
          </p:nvPr>
        </p:nvSpPr>
        <p:spPr>
          <a:xfrm>
            <a:off x="1075447" y="2118642"/>
            <a:ext cx="1856232" cy="1664208"/>
          </a:xfrm>
        </p:spPr>
        <p:txBody>
          <a:bodyPr anchor="t">
            <a:no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add content</a:t>
            </a:r>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838200" y="3788813"/>
            <a:ext cx="2330726" cy="804859"/>
          </a:xfrm>
        </p:spPr>
        <p:txBody>
          <a:bodyPr lIns="0" rIns="0" anchor="b">
            <a:noAutofit/>
          </a:bodyPr>
          <a:lstStyle>
            <a:lvl1pPr marL="0" indent="0" algn="ctr">
              <a:buNone/>
              <a:defRPr lang="en-US" sz="32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t>
            </a:r>
          </a:p>
        </p:txBody>
      </p:sp>
      <p:sp>
        <p:nvSpPr>
          <p:cNvPr id="17" name="Text Placeholder 2">
            <a:extLst>
              <a:ext uri="{FF2B5EF4-FFF2-40B4-BE49-F238E27FC236}">
                <a16:creationId xmlns:a16="http://schemas.microsoft.com/office/drawing/2014/main" id="{E43D2F47-FAF2-42C2-967D-251DD4B940D7}"/>
              </a:ext>
            </a:extLst>
          </p:cNvPr>
          <p:cNvSpPr>
            <a:spLocks noGrp="1"/>
          </p:cNvSpPr>
          <p:nvPr>
            <p:ph type="body" idx="17" hasCustomPrompt="1"/>
          </p:nvPr>
        </p:nvSpPr>
        <p:spPr>
          <a:xfrm>
            <a:off x="838200" y="4464810"/>
            <a:ext cx="2330726" cy="438505"/>
          </a:xfrm>
        </p:spPr>
        <p:txBody>
          <a:bodyPr lIns="0" rIns="0" anchor="b">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4" name="Content Placeholder 3">
            <a:extLst>
              <a:ext uri="{FF2B5EF4-FFF2-40B4-BE49-F238E27FC236}">
                <a16:creationId xmlns:a16="http://schemas.microsoft.com/office/drawing/2014/main" id="{AC9B20CF-6B91-4562-B799-0ABDAEBC0D2A}"/>
              </a:ext>
            </a:extLst>
          </p:cNvPr>
          <p:cNvSpPr>
            <a:spLocks noGrp="1"/>
          </p:cNvSpPr>
          <p:nvPr>
            <p:ph sz="half" idx="2"/>
          </p:nvPr>
        </p:nvSpPr>
        <p:spPr>
          <a:xfrm>
            <a:off x="838200" y="5120722"/>
            <a:ext cx="2330726" cy="853167"/>
          </a:xfrm>
        </p:spPr>
        <p:txBody>
          <a:bodyPr lIns="0" rIns="0">
            <a:normAutofit/>
          </a:bodyPr>
          <a:lstStyle>
            <a:lvl1pPr marL="0" indent="0" algn="ctr">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p:txBody>
      </p:sp>
      <p:sp>
        <p:nvSpPr>
          <p:cNvPr id="24" name="Content Placeholder 10">
            <a:extLst>
              <a:ext uri="{FF2B5EF4-FFF2-40B4-BE49-F238E27FC236}">
                <a16:creationId xmlns:a16="http://schemas.microsoft.com/office/drawing/2014/main" id="{AB843230-A4E3-4E21-AA93-998E28EB9018}"/>
              </a:ext>
            </a:extLst>
          </p:cNvPr>
          <p:cNvSpPr>
            <a:spLocks noGrp="1"/>
          </p:cNvSpPr>
          <p:nvPr>
            <p:ph sz="quarter" idx="22" hasCustomPrompt="1"/>
          </p:nvPr>
        </p:nvSpPr>
        <p:spPr>
          <a:xfrm>
            <a:off x="3811391" y="2118642"/>
            <a:ext cx="1856232" cy="1664208"/>
          </a:xfrm>
        </p:spPr>
        <p:txBody>
          <a:bodyPr anchor="t">
            <a:no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add content</a:t>
            </a:r>
          </a:p>
        </p:txBody>
      </p:sp>
      <p:sp>
        <p:nvSpPr>
          <p:cNvPr id="5" name="Text Placeholder 4">
            <a:extLst>
              <a:ext uri="{FF2B5EF4-FFF2-40B4-BE49-F238E27FC236}">
                <a16:creationId xmlns:a16="http://schemas.microsoft.com/office/drawing/2014/main" id="{B374FC39-67F6-42EA-BCD1-F69AE2F0F22D}"/>
              </a:ext>
            </a:extLst>
          </p:cNvPr>
          <p:cNvSpPr>
            <a:spLocks noGrp="1"/>
          </p:cNvSpPr>
          <p:nvPr>
            <p:ph type="body" sz="quarter" idx="3" hasCustomPrompt="1"/>
          </p:nvPr>
        </p:nvSpPr>
        <p:spPr>
          <a:xfrm>
            <a:off x="3562665" y="3788813"/>
            <a:ext cx="2342205" cy="804859"/>
          </a:xfrm>
        </p:spPr>
        <p:txBody>
          <a:bodyPr lIns="0" rIns="0" anchor="b">
            <a:noAutofit/>
          </a:bodyPr>
          <a:lstStyle>
            <a:lvl1pPr marL="0" indent="0" algn="ctr">
              <a:buNone/>
              <a:defRPr lang="en-US" sz="32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t>
            </a:r>
          </a:p>
        </p:txBody>
      </p:sp>
      <p:sp>
        <p:nvSpPr>
          <p:cNvPr id="18" name="Text Placeholder 4">
            <a:extLst>
              <a:ext uri="{FF2B5EF4-FFF2-40B4-BE49-F238E27FC236}">
                <a16:creationId xmlns:a16="http://schemas.microsoft.com/office/drawing/2014/main" id="{3322C250-87FC-4F14-A42C-FFDA120D0D64}"/>
              </a:ext>
            </a:extLst>
          </p:cNvPr>
          <p:cNvSpPr>
            <a:spLocks noGrp="1"/>
          </p:cNvSpPr>
          <p:nvPr>
            <p:ph type="body" sz="quarter" idx="18" hasCustomPrompt="1"/>
          </p:nvPr>
        </p:nvSpPr>
        <p:spPr>
          <a:xfrm>
            <a:off x="3562665" y="4464810"/>
            <a:ext cx="2342205" cy="438505"/>
          </a:xfrm>
        </p:spPr>
        <p:txBody>
          <a:bodyPr lIns="0" rIns="0" anchor="b">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a:t>
            </a:r>
          </a:p>
        </p:txBody>
      </p:sp>
      <p:sp>
        <p:nvSpPr>
          <p:cNvPr id="6" name="Content Placeholder 5">
            <a:extLst>
              <a:ext uri="{FF2B5EF4-FFF2-40B4-BE49-F238E27FC236}">
                <a16:creationId xmlns:a16="http://schemas.microsoft.com/office/drawing/2014/main" id="{B36EE64B-44BF-4634-97BC-5ED74C6DF280}"/>
              </a:ext>
            </a:extLst>
          </p:cNvPr>
          <p:cNvSpPr>
            <a:spLocks noGrp="1"/>
          </p:cNvSpPr>
          <p:nvPr>
            <p:ph sz="quarter" idx="4"/>
          </p:nvPr>
        </p:nvSpPr>
        <p:spPr>
          <a:xfrm>
            <a:off x="3562665" y="5120722"/>
            <a:ext cx="2342205" cy="853167"/>
          </a:xfrm>
        </p:spPr>
        <p:txBody>
          <a:bodyPr lIns="0" rIns="0">
            <a:normAutofit/>
          </a:bodyPr>
          <a:lstStyle>
            <a:lvl1pPr marL="0" indent="0" algn="ctr">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p:txBody>
      </p:sp>
      <p:sp>
        <p:nvSpPr>
          <p:cNvPr id="25" name="Content Placeholder 10">
            <a:extLst>
              <a:ext uri="{FF2B5EF4-FFF2-40B4-BE49-F238E27FC236}">
                <a16:creationId xmlns:a16="http://schemas.microsoft.com/office/drawing/2014/main" id="{3AE0369E-A275-4E5A-AE0F-B1F9A54DEDFC}"/>
              </a:ext>
            </a:extLst>
          </p:cNvPr>
          <p:cNvSpPr>
            <a:spLocks noGrp="1"/>
          </p:cNvSpPr>
          <p:nvPr>
            <p:ph sz="quarter" idx="23" hasCustomPrompt="1"/>
          </p:nvPr>
        </p:nvSpPr>
        <p:spPr>
          <a:xfrm>
            <a:off x="6524377" y="2118642"/>
            <a:ext cx="1856232" cy="1664208"/>
          </a:xfrm>
        </p:spPr>
        <p:txBody>
          <a:bodyPr anchor="t">
            <a:no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add content</a:t>
            </a:r>
          </a:p>
        </p:txBody>
      </p:sp>
      <p:sp>
        <p:nvSpPr>
          <p:cNvPr id="21" name="Text Placeholder 2">
            <a:extLst>
              <a:ext uri="{FF2B5EF4-FFF2-40B4-BE49-F238E27FC236}">
                <a16:creationId xmlns:a16="http://schemas.microsoft.com/office/drawing/2014/main" id="{1F60A771-8BBC-4565-AB09-402DA7CB2780}"/>
              </a:ext>
            </a:extLst>
          </p:cNvPr>
          <p:cNvSpPr>
            <a:spLocks noGrp="1"/>
          </p:cNvSpPr>
          <p:nvPr>
            <p:ph type="body" idx="13" hasCustomPrompt="1"/>
          </p:nvPr>
        </p:nvSpPr>
        <p:spPr>
          <a:xfrm>
            <a:off x="6298609" y="3788813"/>
            <a:ext cx="2330726" cy="804859"/>
          </a:xfrm>
        </p:spPr>
        <p:txBody>
          <a:bodyPr lIns="0" rIns="0" anchor="b">
            <a:noAutofit/>
          </a:bodyPr>
          <a:lstStyle>
            <a:lvl1pPr marL="0" indent="0" algn="ctr">
              <a:buNone/>
              <a:defRPr lang="en-US" sz="32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t>
            </a:r>
          </a:p>
        </p:txBody>
      </p:sp>
      <p:sp>
        <p:nvSpPr>
          <p:cNvPr id="19" name="Text Placeholder 2">
            <a:extLst>
              <a:ext uri="{FF2B5EF4-FFF2-40B4-BE49-F238E27FC236}">
                <a16:creationId xmlns:a16="http://schemas.microsoft.com/office/drawing/2014/main" id="{D3C675D6-83FA-4036-B516-098EDCAF2506}"/>
              </a:ext>
            </a:extLst>
          </p:cNvPr>
          <p:cNvSpPr>
            <a:spLocks noGrp="1"/>
          </p:cNvSpPr>
          <p:nvPr>
            <p:ph type="body" idx="19" hasCustomPrompt="1"/>
          </p:nvPr>
        </p:nvSpPr>
        <p:spPr>
          <a:xfrm>
            <a:off x="6298609" y="4464810"/>
            <a:ext cx="2330726" cy="438505"/>
          </a:xfrm>
        </p:spPr>
        <p:txBody>
          <a:bodyPr lIns="0" rIns="0" anchor="b">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2" name="Content Placeholder 3">
            <a:extLst>
              <a:ext uri="{FF2B5EF4-FFF2-40B4-BE49-F238E27FC236}">
                <a16:creationId xmlns:a16="http://schemas.microsoft.com/office/drawing/2014/main" id="{C464A9BD-B815-4632-8F54-6EB70E48BAFF}"/>
              </a:ext>
            </a:extLst>
          </p:cNvPr>
          <p:cNvSpPr>
            <a:spLocks noGrp="1"/>
          </p:cNvSpPr>
          <p:nvPr>
            <p:ph sz="half" idx="14"/>
          </p:nvPr>
        </p:nvSpPr>
        <p:spPr>
          <a:xfrm>
            <a:off x="6298609" y="5120722"/>
            <a:ext cx="2330726" cy="853167"/>
          </a:xfrm>
        </p:spPr>
        <p:txBody>
          <a:bodyPr lIns="0" rIns="0">
            <a:normAutofit/>
          </a:bodyPr>
          <a:lstStyle>
            <a:lvl1pPr marL="0" indent="0" algn="ctr">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p:txBody>
      </p:sp>
      <p:sp>
        <p:nvSpPr>
          <p:cNvPr id="26" name="Content Placeholder 10">
            <a:extLst>
              <a:ext uri="{FF2B5EF4-FFF2-40B4-BE49-F238E27FC236}">
                <a16:creationId xmlns:a16="http://schemas.microsoft.com/office/drawing/2014/main" id="{CCA3A81E-171B-4946-B8BA-B2F406CF0939}"/>
              </a:ext>
            </a:extLst>
          </p:cNvPr>
          <p:cNvSpPr>
            <a:spLocks noGrp="1"/>
          </p:cNvSpPr>
          <p:nvPr>
            <p:ph sz="quarter" idx="24" hasCustomPrompt="1"/>
          </p:nvPr>
        </p:nvSpPr>
        <p:spPr>
          <a:xfrm>
            <a:off x="9260321" y="2118642"/>
            <a:ext cx="1856232" cy="1664208"/>
          </a:xfrm>
        </p:spPr>
        <p:txBody>
          <a:bodyPr anchor="t">
            <a:no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add content</a:t>
            </a:r>
          </a:p>
        </p:txBody>
      </p:sp>
      <p:sp>
        <p:nvSpPr>
          <p:cNvPr id="14" name="Text Placeholder 2">
            <a:extLst>
              <a:ext uri="{FF2B5EF4-FFF2-40B4-BE49-F238E27FC236}">
                <a16:creationId xmlns:a16="http://schemas.microsoft.com/office/drawing/2014/main" id="{84A1E92D-A5BF-4268-BFF3-1418A1F03589}"/>
              </a:ext>
            </a:extLst>
          </p:cNvPr>
          <p:cNvSpPr>
            <a:spLocks noGrp="1"/>
          </p:cNvSpPr>
          <p:nvPr>
            <p:ph type="body" idx="15" hasCustomPrompt="1"/>
          </p:nvPr>
        </p:nvSpPr>
        <p:spPr>
          <a:xfrm>
            <a:off x="9023074" y="3788457"/>
            <a:ext cx="2330726" cy="804859"/>
          </a:xfrm>
        </p:spPr>
        <p:txBody>
          <a:bodyPr lIns="0" rIns="0" anchor="b">
            <a:noAutofit/>
          </a:bodyPr>
          <a:lstStyle>
            <a:lvl1pPr marL="0" indent="0" algn="ctr">
              <a:buNone/>
              <a:defRPr lang="en-US" sz="32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t>
            </a:r>
          </a:p>
        </p:txBody>
      </p:sp>
      <p:sp>
        <p:nvSpPr>
          <p:cNvPr id="23" name="Text Placeholder 2">
            <a:extLst>
              <a:ext uri="{FF2B5EF4-FFF2-40B4-BE49-F238E27FC236}">
                <a16:creationId xmlns:a16="http://schemas.microsoft.com/office/drawing/2014/main" id="{B6439AAC-8A96-4015-8A87-ED8DF7027B60}"/>
              </a:ext>
            </a:extLst>
          </p:cNvPr>
          <p:cNvSpPr>
            <a:spLocks noGrp="1"/>
          </p:cNvSpPr>
          <p:nvPr>
            <p:ph type="body" idx="20" hasCustomPrompt="1"/>
          </p:nvPr>
        </p:nvSpPr>
        <p:spPr>
          <a:xfrm>
            <a:off x="9023074" y="4464454"/>
            <a:ext cx="2330726" cy="438505"/>
          </a:xfrm>
        </p:spPr>
        <p:txBody>
          <a:bodyPr lIns="0" rIns="0" anchor="b">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5" name="Content Placeholder 3">
            <a:extLst>
              <a:ext uri="{FF2B5EF4-FFF2-40B4-BE49-F238E27FC236}">
                <a16:creationId xmlns:a16="http://schemas.microsoft.com/office/drawing/2014/main" id="{492F9083-A886-4EEB-94D6-1FAE6DC33000}"/>
              </a:ext>
            </a:extLst>
          </p:cNvPr>
          <p:cNvSpPr>
            <a:spLocks noGrp="1"/>
          </p:cNvSpPr>
          <p:nvPr>
            <p:ph sz="half" idx="16"/>
          </p:nvPr>
        </p:nvSpPr>
        <p:spPr>
          <a:xfrm>
            <a:off x="9023074" y="5120366"/>
            <a:ext cx="2330726" cy="853167"/>
          </a:xfrm>
        </p:spPr>
        <p:txBody>
          <a:bodyPr lIns="0" rIns="0">
            <a:normAutofit/>
          </a:bodyPr>
          <a:lstStyle>
            <a:lvl1pPr marL="0" indent="0" algn="ctr">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lvl1pPr>
          </a:lstStyle>
          <a:p>
            <a:r>
              <a:rPr lang="en-US"/>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lvl1pPr>
          </a:lstStyle>
          <a:p>
            <a:r>
              <a:rPr lang="en-US"/>
              <a:t>Pitch Deck</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lvl1pPr>
          </a:lstStyle>
          <a:p>
            <a:fld id="{B5CEABB6-07DC-46E8-9B57-56EC44A396E5}" type="slidenum">
              <a:rPr lang="en-US" smtClean="0"/>
              <a:t>‹#›</a:t>
            </a:fld>
            <a:endParaRPr lang="en-US"/>
          </a:p>
        </p:txBody>
      </p:sp>
    </p:spTree>
    <p:extLst>
      <p:ext uri="{BB962C8B-B14F-4D97-AF65-F5344CB8AC3E}">
        <p14:creationId xmlns:p14="http://schemas.microsoft.com/office/powerpoint/2010/main" val="1386696317"/>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Agenda">
    <p:bg>
      <p:bgPr>
        <a:solidFill>
          <a:schemeClr val="tx1"/>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514C6BF-376E-43E8-881D-2E767426990A}"/>
              </a:ext>
            </a:extLst>
          </p:cNvPr>
          <p:cNvPicPr>
            <a:picLocks noChangeAspect="1"/>
          </p:cNvPicPr>
          <p:nvPr/>
        </p:nvPicPr>
        <p:blipFill rotWithShape="1">
          <a:blip r:embed="rId2">
            <a:extLst>
              <a:ext uri="{96DAC541-7B7A-43D3-8B79-37D633B846F1}">
                <asvg:svgBlip xmlns:asvg="http://schemas.microsoft.com/office/drawing/2016/SVG/main" xmlns="" r:embed="rId3"/>
              </a:ext>
            </a:extLst>
          </a:blip>
          <a:srcRect t="18301" r="28341" b="23071"/>
          <a:stretch/>
        </p:blipFill>
        <p:spPr>
          <a:xfrm>
            <a:off x="5488815" y="0"/>
            <a:ext cx="6703185" cy="6858000"/>
          </a:xfrm>
          <a:prstGeom prst="rect">
            <a:avLst/>
          </a:prstGeom>
        </p:spPr>
      </p:pic>
      <p:sp>
        <p:nvSpPr>
          <p:cNvPr id="2" name="Title 1">
            <a:extLst>
              <a:ext uri="{FF2B5EF4-FFF2-40B4-BE49-F238E27FC236}">
                <a16:creationId xmlns:a16="http://schemas.microsoft.com/office/drawing/2014/main" id="{3F0A9B92-C2D0-466A-A680-A35832C452B3}"/>
              </a:ext>
            </a:extLst>
          </p:cNvPr>
          <p:cNvSpPr>
            <a:spLocks noGrp="1"/>
          </p:cNvSpPr>
          <p:nvPr>
            <p:ph type="title" hasCustomPrompt="1"/>
          </p:nvPr>
        </p:nvSpPr>
        <p:spPr>
          <a:xfrm>
            <a:off x="1333499" y="1020445"/>
            <a:ext cx="3171825" cy="1325563"/>
          </a:xfrm>
        </p:spPr>
        <p:txBody>
          <a:bodyPr anchor="b">
            <a:normAutofit/>
          </a:bodyPr>
          <a:lstStyle>
            <a:lvl1pPr>
              <a:defRPr sz="2800" spc="150" baseline="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DA41CE6-5A88-4C5C-B2A4-6A5D2153B16F}"/>
              </a:ext>
            </a:extLst>
          </p:cNvPr>
          <p:cNvSpPr>
            <a:spLocks noGrp="1"/>
          </p:cNvSpPr>
          <p:nvPr>
            <p:ph idx="1"/>
          </p:nvPr>
        </p:nvSpPr>
        <p:spPr>
          <a:xfrm>
            <a:off x="1333499" y="2924175"/>
            <a:ext cx="3171825" cy="2519363"/>
          </a:xfrm>
        </p:spPr>
        <p:txBody>
          <a:bodyPr>
            <a:normAutofit/>
          </a:bodyPr>
          <a:lstStyle>
            <a:lvl1pPr marL="0" indent="0">
              <a:lnSpc>
                <a:spcPct val="120000"/>
              </a:lnSpc>
              <a:spcBef>
                <a:spcPts val="1000"/>
              </a:spcBef>
              <a:buNone/>
              <a:defRPr sz="1400" baseline="0">
                <a:solidFill>
                  <a:schemeClr val="bg1"/>
                </a:solidFill>
              </a:defRPr>
            </a:lvl1pPr>
            <a:lvl2pPr marL="457200" indent="0">
              <a:lnSpc>
                <a:spcPct val="120000"/>
              </a:lnSpc>
              <a:spcBef>
                <a:spcPts val="1000"/>
              </a:spcBef>
              <a:buNone/>
              <a:defRPr sz="1400" baseline="0">
                <a:solidFill>
                  <a:schemeClr val="bg1"/>
                </a:solidFill>
              </a:defRPr>
            </a:lvl2pPr>
            <a:lvl3pPr marL="914400" indent="0">
              <a:lnSpc>
                <a:spcPct val="120000"/>
              </a:lnSpc>
              <a:spcBef>
                <a:spcPts val="1000"/>
              </a:spcBef>
              <a:buNone/>
              <a:defRPr sz="1400" baseline="0">
                <a:solidFill>
                  <a:schemeClr val="bg1"/>
                </a:solidFill>
              </a:defRPr>
            </a:lvl3pPr>
            <a:lvl4pPr marL="1371600" indent="0">
              <a:lnSpc>
                <a:spcPct val="120000"/>
              </a:lnSpc>
              <a:spcBef>
                <a:spcPts val="1000"/>
              </a:spcBef>
              <a:buNone/>
              <a:defRPr sz="1400" baseline="0">
                <a:solidFill>
                  <a:schemeClr val="bg1"/>
                </a:solidFill>
              </a:defRPr>
            </a:lvl4pPr>
            <a:lvl5pPr marL="1828800" indent="0">
              <a:lnSpc>
                <a:spcPct val="120000"/>
              </a:lnSpc>
              <a:spcBef>
                <a:spcPts val="1000"/>
              </a:spcBef>
              <a:buNone/>
              <a:defRPr sz="1400" baseline="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9F5093-3C53-4152-B8FE-0522E0795269}"/>
              </a:ext>
            </a:extLst>
          </p:cNvPr>
          <p:cNvSpPr>
            <a:spLocks noGrp="1"/>
          </p:cNvSpPr>
          <p:nvPr>
            <p:ph type="dt" sz="half" idx="10"/>
          </p:nvPr>
        </p:nvSpPr>
        <p:spPr>
          <a:xfrm>
            <a:off x="1333500" y="6356350"/>
            <a:ext cx="985157" cy="365125"/>
          </a:xfrm>
        </p:spPr>
        <p:txBody>
          <a:bodyPr/>
          <a:lstStyle>
            <a:lvl1pPr>
              <a:defRPr sz="900"/>
            </a:lvl1pPr>
          </a:lstStyle>
          <a:p>
            <a:r>
              <a:rPr lang="en-US"/>
              <a:t>20XX</a:t>
            </a:r>
          </a:p>
        </p:txBody>
      </p:sp>
      <p:sp>
        <p:nvSpPr>
          <p:cNvPr id="5" name="Footer Placeholder 4">
            <a:extLst>
              <a:ext uri="{FF2B5EF4-FFF2-40B4-BE49-F238E27FC236}">
                <a16:creationId xmlns:a16="http://schemas.microsoft.com/office/drawing/2014/main" id="{7727F11D-8AF8-44D6-A48B-D8C7779B8B08}"/>
              </a:ext>
            </a:extLst>
          </p:cNvPr>
          <p:cNvSpPr>
            <a:spLocks noGrp="1"/>
          </p:cNvSpPr>
          <p:nvPr>
            <p:ph type="ftr" sz="quarter" idx="11"/>
          </p:nvPr>
        </p:nvSpPr>
        <p:spPr>
          <a:xfrm>
            <a:off x="2669886" y="6356349"/>
            <a:ext cx="2482842" cy="365125"/>
          </a:xfrm>
        </p:spPr>
        <p:txBody>
          <a:bodyPr/>
          <a:lstStyle>
            <a:lvl1pPr>
              <a:defRPr sz="900"/>
            </a:lvl1pPr>
          </a:lstStyle>
          <a:p>
            <a:r>
              <a:rPr lang="en-US"/>
              <a:t>Pitch Deck</a:t>
            </a:r>
          </a:p>
        </p:txBody>
      </p:sp>
      <p:sp>
        <p:nvSpPr>
          <p:cNvPr id="6" name="Slide Number Placeholder 5">
            <a:extLst>
              <a:ext uri="{FF2B5EF4-FFF2-40B4-BE49-F238E27FC236}">
                <a16:creationId xmlns:a16="http://schemas.microsoft.com/office/drawing/2014/main" id="{658C0879-6B0F-4AF6-A997-EC61DA8964AE}"/>
              </a:ext>
            </a:extLst>
          </p:cNvPr>
          <p:cNvSpPr>
            <a:spLocks noGrp="1"/>
          </p:cNvSpPr>
          <p:nvPr>
            <p:ph type="sldNum" sz="quarter" idx="12"/>
          </p:nvPr>
        </p:nvSpPr>
        <p:spPr>
          <a:xfrm>
            <a:off x="5536305" y="6356350"/>
            <a:ext cx="987552" cy="365125"/>
          </a:xfrm>
        </p:spPr>
        <p:txBody>
          <a:bodyPr/>
          <a:lstStyle>
            <a:lvl1pPr>
              <a:defRPr sz="900"/>
            </a:lvl1pPr>
          </a:lstStyle>
          <a:p>
            <a:fld id="{B5CEABB6-07DC-46E8-9B57-56EC44A396E5}" type="slidenum">
              <a:rPr lang="en-US" smtClean="0"/>
              <a:t>‹#›</a:t>
            </a:fld>
            <a:endParaRPr lang="en-US"/>
          </a:p>
        </p:txBody>
      </p:sp>
    </p:spTree>
    <p:extLst>
      <p:ext uri="{BB962C8B-B14F-4D97-AF65-F5344CB8AC3E}">
        <p14:creationId xmlns:p14="http://schemas.microsoft.com/office/powerpoint/2010/main" val="26312703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umm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3821F-4537-4AE7-8829-C2E3AE60F6E1}"/>
              </a:ext>
            </a:extLst>
          </p:cNvPr>
          <p:cNvSpPr>
            <a:spLocks noGrp="1"/>
          </p:cNvSpPr>
          <p:nvPr>
            <p:ph type="title" hasCustomPrompt="1"/>
          </p:nvPr>
        </p:nvSpPr>
        <p:spPr>
          <a:xfrm>
            <a:off x="5476875" y="1671639"/>
            <a:ext cx="5111750" cy="1204912"/>
          </a:xfrm>
        </p:spPr>
        <p:txBody>
          <a:bodyPr anchor="b">
            <a:normAutofit/>
          </a:bodyPr>
          <a:lstStyle>
            <a:lvl1pPr>
              <a:defRPr lang="en-US" sz="2800" kern="1200" cap="all" spc="150" baseline="0" dirty="0">
                <a:solidFill>
                  <a:schemeClr val="tx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92FD4279-EA62-4397-878A-73F4948DB176}"/>
              </a:ext>
            </a:extLst>
          </p:cNvPr>
          <p:cNvSpPr>
            <a:spLocks noGrp="1"/>
          </p:cNvSpPr>
          <p:nvPr>
            <p:ph type="body" idx="1"/>
          </p:nvPr>
        </p:nvSpPr>
        <p:spPr>
          <a:xfrm>
            <a:off x="5476875" y="3682546"/>
            <a:ext cx="5111750" cy="1525588"/>
          </a:xfrm>
        </p:spPr>
        <p:txBody>
          <a:bodyPr anchor="b">
            <a:normAutofit/>
          </a:bodyPr>
          <a:lstStyle>
            <a:lvl1pPr marL="0" indent="0">
              <a:lnSpc>
                <a:spcPct val="100000"/>
              </a:lnSpc>
              <a:buNone/>
              <a:defRPr sz="1400" spc="5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23" name="Straight Connector 22">
            <a:extLst>
              <a:ext uri="{FF2B5EF4-FFF2-40B4-BE49-F238E27FC236}">
                <a16:creationId xmlns:a16="http://schemas.microsoft.com/office/drawing/2014/main" id="{D87F08D6-2CA7-4A5A-BE34-07113DCA535D}"/>
              </a:ext>
            </a:extLst>
          </p:cNvPr>
          <p:cNvCxnSpPr>
            <a:cxnSpLocks/>
          </p:cNvCxnSpPr>
          <p:nvPr/>
        </p:nvCxnSpPr>
        <p:spPr>
          <a:xfrm flipH="1" flipV="1">
            <a:off x="0" y="876300"/>
            <a:ext cx="4762500" cy="16287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768C87F-B9C3-4DFF-8454-F3F52CE4346B}"/>
              </a:ext>
            </a:extLst>
          </p:cNvPr>
          <p:cNvCxnSpPr>
            <a:cxnSpLocks/>
          </p:cNvCxnSpPr>
          <p:nvPr/>
        </p:nvCxnSpPr>
        <p:spPr>
          <a:xfrm flipH="1" flipV="1">
            <a:off x="2638425" y="0"/>
            <a:ext cx="2124076" cy="51863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Date Placeholder 6">
            <a:extLst>
              <a:ext uri="{FF2B5EF4-FFF2-40B4-BE49-F238E27FC236}">
                <a16:creationId xmlns:a16="http://schemas.microsoft.com/office/drawing/2014/main" id="{71F34533-9677-48AF-9374-976825F4BB7E}"/>
              </a:ext>
            </a:extLst>
          </p:cNvPr>
          <p:cNvSpPr>
            <a:spLocks noGrp="1"/>
          </p:cNvSpPr>
          <p:nvPr>
            <p:ph type="dt" sz="half" idx="10"/>
          </p:nvPr>
        </p:nvSpPr>
        <p:spPr>
          <a:xfrm>
            <a:off x="838200" y="6356350"/>
            <a:ext cx="2743200" cy="365125"/>
          </a:xfrm>
        </p:spPr>
        <p:txBody>
          <a:bodyPr/>
          <a:lstStyle>
            <a:lvl1pPr>
              <a:defRPr sz="900"/>
            </a:lvl1pPr>
          </a:lstStyle>
          <a:p>
            <a:r>
              <a:rPr lang="en-US"/>
              <a:t>20XX</a:t>
            </a:r>
          </a:p>
        </p:txBody>
      </p:sp>
      <p:sp>
        <p:nvSpPr>
          <p:cNvPr id="22" name="Footer Placeholder 7">
            <a:extLst>
              <a:ext uri="{FF2B5EF4-FFF2-40B4-BE49-F238E27FC236}">
                <a16:creationId xmlns:a16="http://schemas.microsoft.com/office/drawing/2014/main" id="{4FAB8A26-B99E-4F96-8327-A932A14F2C03}"/>
              </a:ext>
            </a:extLst>
          </p:cNvPr>
          <p:cNvSpPr>
            <a:spLocks noGrp="1"/>
          </p:cNvSpPr>
          <p:nvPr>
            <p:ph type="ftr" sz="quarter" idx="11"/>
          </p:nvPr>
        </p:nvSpPr>
        <p:spPr>
          <a:xfrm>
            <a:off x="4038600" y="6356350"/>
            <a:ext cx="4114800" cy="365125"/>
          </a:xfrm>
        </p:spPr>
        <p:txBody>
          <a:bodyPr/>
          <a:lstStyle>
            <a:lvl1pPr>
              <a:defRPr sz="900"/>
            </a:lvl1pPr>
          </a:lstStyle>
          <a:p>
            <a:r>
              <a:rPr lang="en-US"/>
              <a:t>Pitch Deck</a:t>
            </a:r>
          </a:p>
        </p:txBody>
      </p:sp>
      <p:sp>
        <p:nvSpPr>
          <p:cNvPr id="24" name="Slide Number Placeholder 8">
            <a:extLst>
              <a:ext uri="{FF2B5EF4-FFF2-40B4-BE49-F238E27FC236}">
                <a16:creationId xmlns:a16="http://schemas.microsoft.com/office/drawing/2014/main" id="{EB0962D2-BCC3-48AB-A769-2A7327D29191}"/>
              </a:ext>
            </a:extLst>
          </p:cNvPr>
          <p:cNvSpPr>
            <a:spLocks noGrp="1"/>
          </p:cNvSpPr>
          <p:nvPr>
            <p:ph type="sldNum" sz="quarter" idx="12"/>
          </p:nvPr>
        </p:nvSpPr>
        <p:spPr>
          <a:xfrm>
            <a:off x="8610600" y="6356350"/>
            <a:ext cx="2743200" cy="365125"/>
          </a:xfrm>
        </p:spPr>
        <p:txBody>
          <a:bodyPr/>
          <a:lstStyle>
            <a:lvl1pPr>
              <a:defRPr sz="900"/>
            </a:lvl1pPr>
          </a:lstStyle>
          <a:p>
            <a:fld id="{B5CEABB6-07DC-46E8-9B57-56EC44A396E5}" type="slidenum">
              <a:rPr lang="en-US" smtClean="0"/>
              <a:t>‹#›</a:t>
            </a:fld>
            <a:endParaRPr lang="en-US"/>
          </a:p>
        </p:txBody>
      </p:sp>
    </p:spTree>
    <p:extLst>
      <p:ext uri="{BB962C8B-B14F-4D97-AF65-F5344CB8AC3E}">
        <p14:creationId xmlns:p14="http://schemas.microsoft.com/office/powerpoint/2010/main" val="1616316768"/>
      </p:ext>
    </p:extLst>
  </p:cSld>
  <p:clrMapOvr>
    <a:masterClrMapping/>
  </p:clrMapOvr>
  <p:extLst>
    <p:ext uri="{DCECCB84-F9BA-43D5-87BE-67443E8EF086}">
      <p15:sldGuideLst xmlns:p15="http://schemas.microsoft.com/office/powerpoint/2012/main">
        <p15:guide id="1" pos="300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Closing">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4267200" y="1615736"/>
            <a:ext cx="4179570" cy="1524735"/>
          </a:xfrm>
        </p:spPr>
        <p:txBody>
          <a:bodyPr anchor="b">
            <a:noAutofit/>
          </a:bodyPr>
          <a:lstStyle>
            <a:lvl1pPr algn="l">
              <a:defRPr sz="3200" spc="150" baseline="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55457758-A125-4CEA-A3D5-CBD010417BD2}"/>
              </a:ext>
            </a:extLst>
          </p:cNvPr>
          <p:cNvSpPr>
            <a:spLocks noGrp="1"/>
          </p:cNvSpPr>
          <p:nvPr>
            <p:ph type="subTitle" idx="1"/>
          </p:nvPr>
        </p:nvSpPr>
        <p:spPr>
          <a:xfrm>
            <a:off x="4267200" y="3238103"/>
            <a:ext cx="4179570" cy="2004161"/>
          </a:xfrm>
        </p:spPr>
        <p:txBody>
          <a:bodyPr>
            <a:normAutofit/>
          </a:bodyPr>
          <a:lstStyle>
            <a:lvl1pPr marL="0" indent="0" algn="l">
              <a:lnSpc>
                <a:spcPct val="150000"/>
              </a:lnSpc>
              <a:buNone/>
              <a:defRPr sz="14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Graphic 5">
            <a:extLst>
              <a:ext uri="{FF2B5EF4-FFF2-40B4-BE49-F238E27FC236}">
                <a16:creationId xmlns:a16="http://schemas.microsoft.com/office/drawing/2014/main" id="{ED3361C9-310A-4255-A94E-B77588962DA5}"/>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0" y="0"/>
            <a:ext cx="3176938" cy="6858000"/>
          </a:xfrm>
          <a:prstGeom prst="rect">
            <a:avLst/>
          </a:prstGeom>
        </p:spPr>
      </p:pic>
      <p:sp>
        <p:nvSpPr>
          <p:cNvPr id="9" name="Date Placeholder 6">
            <a:extLst>
              <a:ext uri="{FF2B5EF4-FFF2-40B4-BE49-F238E27FC236}">
                <a16:creationId xmlns:a16="http://schemas.microsoft.com/office/drawing/2014/main" id="{BF358517-D7B7-40D0-A9D0-B650C80898AC}"/>
              </a:ext>
            </a:extLst>
          </p:cNvPr>
          <p:cNvSpPr>
            <a:spLocks noGrp="1"/>
          </p:cNvSpPr>
          <p:nvPr>
            <p:ph type="dt" sz="half" idx="10"/>
          </p:nvPr>
        </p:nvSpPr>
        <p:spPr>
          <a:xfrm>
            <a:off x="4267200" y="6356350"/>
            <a:ext cx="1774371" cy="365125"/>
          </a:xfrm>
        </p:spPr>
        <p:txBody>
          <a:bodyPr/>
          <a:lstStyle>
            <a:lvl1pPr>
              <a:defRPr sz="900"/>
            </a:lvl1pPr>
          </a:lstStyle>
          <a:p>
            <a:r>
              <a:rPr lang="en-US"/>
              <a:t>20XX</a:t>
            </a:r>
          </a:p>
        </p:txBody>
      </p:sp>
      <p:sp>
        <p:nvSpPr>
          <p:cNvPr id="10" name="Footer Placeholder 7">
            <a:extLst>
              <a:ext uri="{FF2B5EF4-FFF2-40B4-BE49-F238E27FC236}">
                <a16:creationId xmlns:a16="http://schemas.microsoft.com/office/drawing/2014/main" id="{6026D44C-0B39-4DE1-A0FC-5615DDAAE3CE}"/>
              </a:ext>
            </a:extLst>
          </p:cNvPr>
          <p:cNvSpPr>
            <a:spLocks noGrp="1"/>
          </p:cNvSpPr>
          <p:nvPr>
            <p:ph type="ftr" sz="quarter" idx="11"/>
          </p:nvPr>
        </p:nvSpPr>
        <p:spPr>
          <a:xfrm>
            <a:off x="6479721" y="6356350"/>
            <a:ext cx="2661557" cy="365125"/>
          </a:xfrm>
        </p:spPr>
        <p:txBody>
          <a:bodyPr/>
          <a:lstStyle>
            <a:lvl1pPr>
              <a:defRPr sz="900"/>
            </a:lvl1pPr>
          </a:lstStyle>
          <a:p>
            <a:r>
              <a:rPr lang="en-US"/>
              <a:t>Pitch Deck</a:t>
            </a:r>
          </a:p>
        </p:txBody>
      </p:sp>
      <p:sp>
        <p:nvSpPr>
          <p:cNvPr id="11" name="Slide Number Placeholder 8">
            <a:extLst>
              <a:ext uri="{FF2B5EF4-FFF2-40B4-BE49-F238E27FC236}">
                <a16:creationId xmlns:a16="http://schemas.microsoft.com/office/drawing/2014/main" id="{0F8222B4-B618-42C4-8BDB-D2E4DF2F22C3}"/>
              </a:ext>
            </a:extLst>
          </p:cNvPr>
          <p:cNvSpPr>
            <a:spLocks noGrp="1"/>
          </p:cNvSpPr>
          <p:nvPr>
            <p:ph type="sldNum" sz="quarter" idx="12"/>
          </p:nvPr>
        </p:nvSpPr>
        <p:spPr>
          <a:xfrm>
            <a:off x="9579428" y="6356350"/>
            <a:ext cx="1774371" cy="365125"/>
          </a:xfrm>
        </p:spPr>
        <p:txBody>
          <a:bodyPr/>
          <a:lstStyle>
            <a:lvl1pPr>
              <a:defRPr sz="900"/>
            </a:lvl1pPr>
          </a:lstStyle>
          <a:p>
            <a:fld id="{B5CEABB6-07DC-46E8-9B57-56EC44A396E5}" type="slidenum">
              <a:rPr lang="en-US" smtClean="0"/>
              <a:t>‹#›</a:t>
            </a:fld>
            <a:endParaRPr lang="en-US"/>
          </a:p>
        </p:txBody>
      </p:sp>
    </p:spTree>
    <p:extLst>
      <p:ext uri="{BB962C8B-B14F-4D97-AF65-F5344CB8AC3E}">
        <p14:creationId xmlns:p14="http://schemas.microsoft.com/office/powerpoint/2010/main" val="4293551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able">
    <p:bg>
      <p:bgRef idx="1001">
        <a:schemeClr val="bg1"/>
      </p:bgRef>
    </p:bg>
    <p:spTree>
      <p:nvGrpSpPr>
        <p:cNvPr id="1" name=""/>
        <p:cNvGrpSpPr/>
        <p:nvPr/>
      </p:nvGrpSpPr>
      <p:grpSpPr>
        <a:xfrm>
          <a:off x="0" y="0"/>
          <a:ext cx="0" cy="0"/>
          <a:chOff x="0" y="0"/>
          <a:chExt cx="0" cy="0"/>
        </a:xfrm>
      </p:grpSpPr>
      <p:sp>
        <p:nvSpPr>
          <p:cNvPr id="8" name="Table Placeholder 7">
            <a:extLst>
              <a:ext uri="{FF2B5EF4-FFF2-40B4-BE49-F238E27FC236}">
                <a16:creationId xmlns:a16="http://schemas.microsoft.com/office/drawing/2014/main" id="{C3975522-461E-4D79-B5B9-BF9471B54688}"/>
              </a:ext>
            </a:extLst>
          </p:cNvPr>
          <p:cNvSpPr>
            <a:spLocks noGrp="1"/>
          </p:cNvSpPr>
          <p:nvPr>
            <p:ph type="tbl" sz="quarter" idx="14"/>
          </p:nvPr>
        </p:nvSpPr>
        <p:spPr>
          <a:xfrm>
            <a:off x="838200" y="2111381"/>
            <a:ext cx="10515600" cy="3744913"/>
          </a:xfrm>
        </p:spPr>
        <p:txBody>
          <a:bodyPr/>
          <a:lstStyle/>
          <a:p>
            <a:r>
              <a:rPr lang="en-US"/>
              <a:t>Click icon to add table</a:t>
            </a:r>
          </a:p>
        </p:txBody>
      </p:sp>
      <p:sp>
        <p:nvSpPr>
          <p:cNvPr id="2" name="Title 1">
            <a:extLst>
              <a:ext uri="{FF2B5EF4-FFF2-40B4-BE49-F238E27FC236}">
                <a16:creationId xmlns:a16="http://schemas.microsoft.com/office/drawing/2014/main" id="{EE5C4E19-B78B-4E39-B661-7E6A2E6C5002}"/>
              </a:ext>
            </a:extLst>
          </p:cNvPr>
          <p:cNvSpPr>
            <a:spLocks noGrp="1"/>
          </p:cNvSpPr>
          <p:nvPr>
            <p:ph type="title" hasCustomPrompt="1"/>
          </p:nvPr>
        </p:nvSpPr>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3" name="Date Placeholder 2">
            <a:extLst>
              <a:ext uri="{FF2B5EF4-FFF2-40B4-BE49-F238E27FC236}">
                <a16:creationId xmlns:a16="http://schemas.microsoft.com/office/drawing/2014/main" id="{7E085D26-FA83-4414-959E-98936A772670}"/>
              </a:ext>
            </a:extLst>
          </p:cNvPr>
          <p:cNvSpPr>
            <a:spLocks noGrp="1"/>
          </p:cNvSpPr>
          <p:nvPr>
            <p:ph type="dt" sz="half" idx="10"/>
          </p:nvPr>
        </p:nvSpPr>
        <p:spPr/>
        <p:txBody>
          <a:bodyPr/>
          <a:lstStyle>
            <a:lvl1pPr>
              <a:defRPr sz="900"/>
            </a:lvl1pPr>
          </a:lstStyle>
          <a:p>
            <a:r>
              <a:rPr lang="en-US"/>
              <a:t>20XX</a:t>
            </a:r>
          </a:p>
        </p:txBody>
      </p:sp>
      <p:sp>
        <p:nvSpPr>
          <p:cNvPr id="4" name="Footer Placeholder 3">
            <a:extLst>
              <a:ext uri="{FF2B5EF4-FFF2-40B4-BE49-F238E27FC236}">
                <a16:creationId xmlns:a16="http://schemas.microsoft.com/office/drawing/2014/main" id="{1FB52E93-DE4C-4341-8D83-F0230E38B1A1}"/>
              </a:ext>
            </a:extLst>
          </p:cNvPr>
          <p:cNvSpPr>
            <a:spLocks noGrp="1"/>
          </p:cNvSpPr>
          <p:nvPr>
            <p:ph type="ftr" sz="quarter" idx="11"/>
          </p:nvPr>
        </p:nvSpPr>
        <p:spPr/>
        <p:txBody>
          <a:bodyPr/>
          <a:lstStyle>
            <a:lvl1pPr>
              <a:defRPr sz="900"/>
            </a:lvl1pPr>
          </a:lstStyle>
          <a:p>
            <a:r>
              <a:rPr lang="en-US"/>
              <a:t>Pitch Deck</a:t>
            </a:r>
          </a:p>
        </p:txBody>
      </p:sp>
      <p:sp>
        <p:nvSpPr>
          <p:cNvPr id="5" name="Slide Number Placeholder 4">
            <a:extLst>
              <a:ext uri="{FF2B5EF4-FFF2-40B4-BE49-F238E27FC236}">
                <a16:creationId xmlns:a16="http://schemas.microsoft.com/office/drawing/2014/main" id="{AC467230-4A0F-4B18-8BA9-C3B2FDD59CB0}"/>
              </a:ext>
            </a:extLst>
          </p:cNvPr>
          <p:cNvSpPr>
            <a:spLocks noGrp="1"/>
          </p:cNvSpPr>
          <p:nvPr>
            <p:ph type="sldNum" sz="quarter" idx="12"/>
          </p:nvPr>
        </p:nvSpPr>
        <p:spPr/>
        <p:txBody>
          <a:bodyPr/>
          <a:lstStyle>
            <a:lvl1pPr>
              <a:defRPr sz="900"/>
            </a:lvl1pPr>
          </a:lstStyle>
          <a:p>
            <a:fld id="{B5CEABB6-07DC-46E8-9B57-56EC44A396E5}" type="slidenum">
              <a:rPr lang="en-US" smtClean="0"/>
              <a:t>‹#›</a:t>
            </a:fld>
            <a:endParaRPr lang="en-US"/>
          </a:p>
        </p:txBody>
      </p:sp>
    </p:spTree>
    <p:extLst>
      <p:ext uri="{BB962C8B-B14F-4D97-AF65-F5344CB8AC3E}">
        <p14:creationId xmlns:p14="http://schemas.microsoft.com/office/powerpoint/2010/main" val="1183357308"/>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meline">
    <p:spTree>
      <p:nvGrpSpPr>
        <p:cNvPr id="1" name=""/>
        <p:cNvGrpSpPr/>
        <p:nvPr/>
      </p:nvGrpSpPr>
      <p:grpSpPr>
        <a:xfrm>
          <a:off x="0" y="0"/>
          <a:ext cx="0" cy="0"/>
          <a:chOff x="0" y="0"/>
          <a:chExt cx="0" cy="0"/>
        </a:xfrm>
      </p:grpSpPr>
      <p:sp>
        <p:nvSpPr>
          <p:cNvPr id="12" name="Graphic 10">
            <a:extLst>
              <a:ext uri="{FF2B5EF4-FFF2-40B4-BE49-F238E27FC236}">
                <a16:creationId xmlns:a16="http://schemas.microsoft.com/office/drawing/2014/main" id="{9D2AF524-D4B4-4A3A-9CE4-EDAFE1D5A37B}"/>
              </a:ext>
              <a:ext uri="{C183D7F6-B498-43B3-948B-1728B52AA6E4}">
                <adec:decorative xmlns:adec="http://schemas.microsoft.com/office/drawing/2017/decorative" xmlns="" val="1"/>
              </a:ext>
            </a:extLst>
          </p:cNvPr>
          <p:cNvSpPr/>
          <p:nvPr/>
        </p:nvSpPr>
        <p:spPr>
          <a:xfrm>
            <a:off x="2113884" y="0"/>
            <a:ext cx="10078116" cy="6858000"/>
          </a:xfrm>
          <a:custGeom>
            <a:avLst/>
            <a:gdLst>
              <a:gd name="connsiteX0" fmla="*/ 3793236 w 10078116"/>
              <a:gd name="connsiteY0" fmla="*/ 6858000 h 6858000"/>
              <a:gd name="connsiteX1" fmla="*/ 0 w 10078116"/>
              <a:gd name="connsiteY1" fmla="*/ 0 h 6858000"/>
              <a:gd name="connsiteX2" fmla="*/ 10078116 w 10078116"/>
              <a:gd name="connsiteY2" fmla="*/ 0 h 6858000"/>
              <a:gd name="connsiteX3" fmla="*/ 10078116 w 1007811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078116" h="6858000">
                <a:moveTo>
                  <a:pt x="3793236" y="6858000"/>
                </a:moveTo>
                <a:lnTo>
                  <a:pt x="0" y="0"/>
                </a:lnTo>
                <a:lnTo>
                  <a:pt x="10078116" y="0"/>
                </a:lnTo>
                <a:lnTo>
                  <a:pt x="10078116" y="6858000"/>
                </a:lnTo>
                <a:close/>
              </a:path>
            </a:pathLst>
          </a:custGeom>
          <a:solidFill>
            <a:schemeClr val="accent1"/>
          </a:solidFill>
          <a:ln w="9525"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E3987A5-99A6-4B33-BAAF-53159635382E}"/>
              </a:ext>
            </a:extLst>
          </p:cNvPr>
          <p:cNvSpPr>
            <a:spLocks noGrp="1"/>
          </p:cNvSpPr>
          <p:nvPr>
            <p:ph type="title" hasCustomPrompt="1"/>
          </p:nvPr>
        </p:nvSpPr>
        <p:spPr>
          <a:xfrm>
            <a:off x="838200" y="5509419"/>
            <a:ext cx="4082142" cy="585788"/>
          </a:xfrm>
        </p:spPr>
        <p:txBody>
          <a:bodyPr>
            <a:normAutofit/>
          </a:bodyPr>
          <a:lstStyle>
            <a:lvl1pPr>
              <a:defRPr lang="en-US" sz="2800" kern="1200" cap="all" spc="150" baseline="0" dirty="0">
                <a:solidFill>
                  <a:schemeClr val="tx1"/>
                </a:solidFill>
                <a:latin typeface="+mj-lt"/>
                <a:ea typeface="+mj-ea"/>
                <a:cs typeface="+mj-cs"/>
              </a:defRPr>
            </a:lvl1pPr>
          </a:lstStyle>
          <a:p>
            <a:r>
              <a:rPr lang="en-US"/>
              <a:t>CLICK TO EDIT TITLE</a:t>
            </a:r>
          </a:p>
        </p:txBody>
      </p:sp>
      <p:sp>
        <p:nvSpPr>
          <p:cNvPr id="16" name="Text Placeholder 15">
            <a:extLst>
              <a:ext uri="{FF2B5EF4-FFF2-40B4-BE49-F238E27FC236}">
                <a16:creationId xmlns:a16="http://schemas.microsoft.com/office/drawing/2014/main" id="{3BABF6CA-407C-4BF0-8234-1321A676E756}"/>
              </a:ext>
            </a:extLst>
          </p:cNvPr>
          <p:cNvSpPr>
            <a:spLocks noGrp="1"/>
          </p:cNvSpPr>
          <p:nvPr>
            <p:ph type="body" sz="quarter" idx="13" hasCustomPrompt="1"/>
          </p:nvPr>
        </p:nvSpPr>
        <p:spPr>
          <a:xfrm>
            <a:off x="148318" y="1481138"/>
            <a:ext cx="2141764" cy="514350"/>
          </a:xfrm>
        </p:spPr>
        <p:txBody>
          <a:bodyPr anchor="ctr">
            <a:noAutofit/>
          </a:bodyPr>
          <a:lstStyle>
            <a:lvl1pPr marL="0" indent="0" algn="r">
              <a:buNone/>
              <a:defRPr sz="1600" cap="all" spc="150" baseline="0"/>
            </a:lvl1pPr>
          </a:lstStyle>
          <a:p>
            <a:pPr lvl="0"/>
            <a:r>
              <a:rPr lang="en-US"/>
              <a:t>CLICK TO EDIT MASTER TEXT STYLES</a:t>
            </a:r>
          </a:p>
        </p:txBody>
      </p:sp>
      <p:sp>
        <p:nvSpPr>
          <p:cNvPr id="17" name="Text Placeholder 15">
            <a:extLst>
              <a:ext uri="{FF2B5EF4-FFF2-40B4-BE49-F238E27FC236}">
                <a16:creationId xmlns:a16="http://schemas.microsoft.com/office/drawing/2014/main" id="{76D8129B-5B68-421C-968C-3663C86EFC7C}"/>
              </a:ext>
            </a:extLst>
          </p:cNvPr>
          <p:cNvSpPr>
            <a:spLocks noGrp="1"/>
          </p:cNvSpPr>
          <p:nvPr>
            <p:ph type="body" sz="quarter" idx="14" hasCustomPrompt="1"/>
          </p:nvPr>
        </p:nvSpPr>
        <p:spPr>
          <a:xfrm>
            <a:off x="714375" y="2557463"/>
            <a:ext cx="2141764" cy="514350"/>
          </a:xfrm>
        </p:spPr>
        <p:txBody>
          <a:bodyPr anchor="ctr">
            <a:noAutofit/>
          </a:bodyPr>
          <a:lstStyle>
            <a:lvl1pPr marL="0" indent="0" algn="r">
              <a:buNone/>
              <a:defRPr sz="1600" cap="all" spc="150" baseline="0"/>
            </a:lvl1pPr>
          </a:lstStyle>
          <a:p>
            <a:pPr lvl="0"/>
            <a:r>
              <a:rPr lang="en-US"/>
              <a:t>CLICK TO EDIT MASTER TEXT STYLES</a:t>
            </a:r>
          </a:p>
        </p:txBody>
      </p:sp>
      <p:sp>
        <p:nvSpPr>
          <p:cNvPr id="18" name="Text Placeholder 15">
            <a:extLst>
              <a:ext uri="{FF2B5EF4-FFF2-40B4-BE49-F238E27FC236}">
                <a16:creationId xmlns:a16="http://schemas.microsoft.com/office/drawing/2014/main" id="{6C741DCA-8EBD-44F5-9D38-E938A628ADCD}"/>
              </a:ext>
            </a:extLst>
          </p:cNvPr>
          <p:cNvSpPr>
            <a:spLocks noGrp="1"/>
          </p:cNvSpPr>
          <p:nvPr>
            <p:ph type="body" sz="quarter" idx="15" hasCustomPrompt="1"/>
          </p:nvPr>
        </p:nvSpPr>
        <p:spPr>
          <a:xfrm>
            <a:off x="1320800" y="3633788"/>
            <a:ext cx="2141764" cy="514350"/>
          </a:xfrm>
        </p:spPr>
        <p:txBody>
          <a:bodyPr anchor="ctr">
            <a:noAutofit/>
          </a:bodyPr>
          <a:lstStyle>
            <a:lvl1pPr marL="0" indent="0" algn="r">
              <a:buNone/>
              <a:defRPr sz="1600" cap="all" spc="150" baseline="0"/>
            </a:lvl1pPr>
          </a:lstStyle>
          <a:p>
            <a:pPr lvl="0"/>
            <a:r>
              <a:rPr lang="en-US"/>
              <a:t>CLICK TO EDIT MASTER TEXT STYLES</a:t>
            </a:r>
          </a:p>
        </p:txBody>
      </p:sp>
      <p:sp>
        <p:nvSpPr>
          <p:cNvPr id="19" name="Text Placeholder 15">
            <a:extLst>
              <a:ext uri="{FF2B5EF4-FFF2-40B4-BE49-F238E27FC236}">
                <a16:creationId xmlns:a16="http://schemas.microsoft.com/office/drawing/2014/main" id="{5C43C6B1-A1BD-4A90-8B4B-F361C1BEDD26}"/>
              </a:ext>
            </a:extLst>
          </p:cNvPr>
          <p:cNvSpPr>
            <a:spLocks noGrp="1"/>
          </p:cNvSpPr>
          <p:nvPr>
            <p:ph type="body" sz="quarter" idx="16" hasCustomPrompt="1"/>
          </p:nvPr>
        </p:nvSpPr>
        <p:spPr>
          <a:xfrm>
            <a:off x="1905000" y="4710114"/>
            <a:ext cx="2141764" cy="514350"/>
          </a:xfrm>
        </p:spPr>
        <p:txBody>
          <a:bodyPr anchor="ctr">
            <a:noAutofit/>
          </a:bodyPr>
          <a:lstStyle>
            <a:lvl1pPr marL="0" indent="0" algn="r">
              <a:buNone/>
              <a:defRPr sz="1600" cap="all" spc="150" baseline="0"/>
            </a:lvl1pPr>
          </a:lstStyle>
          <a:p>
            <a:pPr lvl="0"/>
            <a:r>
              <a:rPr lang="en-US"/>
              <a:t>CLICK TO EDIT MASTER TEXT STYLES</a:t>
            </a:r>
          </a:p>
        </p:txBody>
      </p:sp>
      <p:sp>
        <p:nvSpPr>
          <p:cNvPr id="34" name="Text Placeholder 15">
            <a:extLst>
              <a:ext uri="{FF2B5EF4-FFF2-40B4-BE49-F238E27FC236}">
                <a16:creationId xmlns:a16="http://schemas.microsoft.com/office/drawing/2014/main" id="{0C66E1BD-33F0-4B94-BF94-CD4698F85C3D}"/>
              </a:ext>
            </a:extLst>
          </p:cNvPr>
          <p:cNvSpPr>
            <a:spLocks noGrp="1"/>
          </p:cNvSpPr>
          <p:nvPr>
            <p:ph type="body" sz="quarter" idx="17" hasCustomPrompt="1"/>
          </p:nvPr>
        </p:nvSpPr>
        <p:spPr>
          <a:xfrm>
            <a:off x="4401535" y="1594478"/>
            <a:ext cx="5539095" cy="1010842"/>
          </a:xfrm>
        </p:spPr>
        <p:txBody>
          <a:bodyPr anchor="t">
            <a:normAutofit/>
          </a:bodyPr>
          <a:lstStyle>
            <a:lvl1pPr marL="0" indent="0" algn="l">
              <a:lnSpc>
                <a:spcPct val="100000"/>
              </a:lnSpc>
              <a:buNone/>
              <a:defRPr sz="1400" spc="50" baseline="0"/>
            </a:lvl1pPr>
          </a:lstStyle>
          <a:p>
            <a:pPr lvl="0"/>
            <a:r>
              <a:rPr lang="en-US"/>
              <a:t>Click to edit master text style</a:t>
            </a:r>
          </a:p>
        </p:txBody>
      </p:sp>
      <p:sp>
        <p:nvSpPr>
          <p:cNvPr id="35" name="Text Placeholder 15">
            <a:extLst>
              <a:ext uri="{FF2B5EF4-FFF2-40B4-BE49-F238E27FC236}">
                <a16:creationId xmlns:a16="http://schemas.microsoft.com/office/drawing/2014/main" id="{2D4661B1-6559-407A-9AEC-A46A0570AE8F}"/>
              </a:ext>
            </a:extLst>
          </p:cNvPr>
          <p:cNvSpPr>
            <a:spLocks noGrp="1"/>
          </p:cNvSpPr>
          <p:nvPr>
            <p:ph type="body" sz="quarter" idx="18" hasCustomPrompt="1"/>
          </p:nvPr>
        </p:nvSpPr>
        <p:spPr>
          <a:xfrm>
            <a:off x="4986028" y="2673328"/>
            <a:ext cx="5539095" cy="1010842"/>
          </a:xfrm>
        </p:spPr>
        <p:txBody>
          <a:bodyPr anchor="t">
            <a:normAutofit/>
          </a:bodyPr>
          <a:lstStyle>
            <a:lvl1pPr marL="0" indent="0" algn="l">
              <a:lnSpc>
                <a:spcPct val="100000"/>
              </a:lnSpc>
              <a:buNone/>
              <a:defRPr sz="1400" spc="50" baseline="0"/>
            </a:lvl1pPr>
          </a:lstStyle>
          <a:p>
            <a:pPr lvl="0"/>
            <a:r>
              <a:rPr lang="en-US"/>
              <a:t>Click to edit master text style</a:t>
            </a:r>
          </a:p>
        </p:txBody>
      </p:sp>
      <p:sp>
        <p:nvSpPr>
          <p:cNvPr id="36" name="Text Placeholder 15">
            <a:extLst>
              <a:ext uri="{FF2B5EF4-FFF2-40B4-BE49-F238E27FC236}">
                <a16:creationId xmlns:a16="http://schemas.microsoft.com/office/drawing/2014/main" id="{DCC983F7-6A25-42C0-811C-EA32138C5B80}"/>
              </a:ext>
            </a:extLst>
          </p:cNvPr>
          <p:cNvSpPr>
            <a:spLocks noGrp="1"/>
          </p:cNvSpPr>
          <p:nvPr>
            <p:ph type="body" sz="quarter" idx="19" hasCustomPrompt="1"/>
          </p:nvPr>
        </p:nvSpPr>
        <p:spPr>
          <a:xfrm>
            <a:off x="5576937" y="3755394"/>
            <a:ext cx="5539095" cy="1010842"/>
          </a:xfrm>
        </p:spPr>
        <p:txBody>
          <a:bodyPr anchor="t">
            <a:normAutofit/>
          </a:bodyPr>
          <a:lstStyle>
            <a:lvl1pPr marL="0" indent="0" algn="l">
              <a:lnSpc>
                <a:spcPct val="100000"/>
              </a:lnSpc>
              <a:buNone/>
              <a:defRPr sz="1400" spc="50" baseline="0"/>
            </a:lvl1pPr>
          </a:lstStyle>
          <a:p>
            <a:pPr lvl="0"/>
            <a:r>
              <a:rPr lang="en-US"/>
              <a:t>Click to edit master text style</a:t>
            </a:r>
          </a:p>
        </p:txBody>
      </p:sp>
      <p:sp>
        <p:nvSpPr>
          <p:cNvPr id="37" name="Text Placeholder 15">
            <a:extLst>
              <a:ext uri="{FF2B5EF4-FFF2-40B4-BE49-F238E27FC236}">
                <a16:creationId xmlns:a16="http://schemas.microsoft.com/office/drawing/2014/main" id="{E83DA0EB-27DD-416A-8DA5-4AFDC8587E5C}"/>
              </a:ext>
            </a:extLst>
          </p:cNvPr>
          <p:cNvSpPr>
            <a:spLocks noGrp="1"/>
          </p:cNvSpPr>
          <p:nvPr>
            <p:ph type="body" sz="quarter" idx="20" hasCustomPrompt="1"/>
          </p:nvPr>
        </p:nvSpPr>
        <p:spPr>
          <a:xfrm>
            <a:off x="6175279" y="4824430"/>
            <a:ext cx="5539095" cy="1010842"/>
          </a:xfrm>
        </p:spPr>
        <p:txBody>
          <a:bodyPr anchor="t">
            <a:normAutofit/>
          </a:bodyPr>
          <a:lstStyle>
            <a:lvl1pPr marL="0" indent="0" algn="l">
              <a:lnSpc>
                <a:spcPct val="100000"/>
              </a:lnSpc>
              <a:buNone/>
              <a:defRPr sz="1400" spc="50" baseline="0"/>
            </a:lvl1pPr>
          </a:lstStyle>
          <a:p>
            <a:pPr lvl="0"/>
            <a:r>
              <a:rPr lang="en-US"/>
              <a:t>Click to edit master text style</a:t>
            </a:r>
          </a:p>
        </p:txBody>
      </p:sp>
      <p:cxnSp>
        <p:nvCxnSpPr>
          <p:cNvPr id="3" name="Straight Connector 2">
            <a:extLst>
              <a:ext uri="{FF2B5EF4-FFF2-40B4-BE49-F238E27FC236}">
                <a16:creationId xmlns:a16="http://schemas.microsoft.com/office/drawing/2014/main" id="{D3795F91-C721-4363-956D-756673AE7957}"/>
              </a:ext>
              <a:ext uri="{C183D7F6-B498-43B3-948B-1728B52AA6E4}">
                <adec:decorative xmlns:adec="http://schemas.microsoft.com/office/drawing/2017/decorative" xmlns="" val="1"/>
              </a:ext>
            </a:extLst>
          </p:cNvPr>
          <p:cNvCxnSpPr>
            <a:cxnSpLocks/>
          </p:cNvCxnSpPr>
          <p:nvPr/>
        </p:nvCxnSpPr>
        <p:spPr>
          <a:xfrm>
            <a:off x="4353515" y="5023933"/>
            <a:ext cx="1513211" cy="0"/>
          </a:xfrm>
          <a:prstGeom prst="line">
            <a:avLst/>
          </a:prstGeom>
          <a:ln w="6350">
            <a:solidFill>
              <a:schemeClr val="tx1"/>
            </a:solidFill>
          </a:ln>
        </p:spPr>
        <p:style>
          <a:lnRef idx="1">
            <a:schemeClr val="accent5"/>
          </a:lnRef>
          <a:fillRef idx="0">
            <a:schemeClr val="accent5"/>
          </a:fillRef>
          <a:effectRef idx="0">
            <a:schemeClr val="accent5"/>
          </a:effectRef>
          <a:fontRef idx="minor">
            <a:schemeClr val="tx1"/>
          </a:fontRef>
        </p:style>
      </p:cxnSp>
      <p:cxnSp>
        <p:nvCxnSpPr>
          <p:cNvPr id="4" name="Straight Connector 3">
            <a:extLst>
              <a:ext uri="{FF2B5EF4-FFF2-40B4-BE49-F238E27FC236}">
                <a16:creationId xmlns:a16="http://schemas.microsoft.com/office/drawing/2014/main" id="{8AC14461-E27D-413D-B31A-47B74646AF25}"/>
              </a:ext>
              <a:ext uri="{C183D7F6-B498-43B3-948B-1728B52AA6E4}">
                <adec:decorative xmlns:adec="http://schemas.microsoft.com/office/drawing/2017/decorative" xmlns="" val="1"/>
              </a:ext>
            </a:extLst>
          </p:cNvPr>
          <p:cNvCxnSpPr>
            <a:cxnSpLocks/>
          </p:cNvCxnSpPr>
          <p:nvPr/>
        </p:nvCxnSpPr>
        <p:spPr>
          <a:xfrm>
            <a:off x="3759917" y="3948451"/>
            <a:ext cx="1513211" cy="0"/>
          </a:xfrm>
          <a:prstGeom prst="line">
            <a:avLst/>
          </a:prstGeom>
          <a:ln w="6350">
            <a:solidFill>
              <a:schemeClr val="tx1"/>
            </a:solidFill>
          </a:ln>
        </p:spPr>
        <p:style>
          <a:lnRef idx="1">
            <a:schemeClr val="accent5"/>
          </a:lnRef>
          <a:fillRef idx="0">
            <a:schemeClr val="accent5"/>
          </a:fillRef>
          <a:effectRef idx="0">
            <a:schemeClr val="accent5"/>
          </a:effectRef>
          <a:fontRef idx="minor">
            <a:schemeClr val="tx1"/>
          </a:fontRef>
        </p:style>
      </p:cxnSp>
      <p:cxnSp>
        <p:nvCxnSpPr>
          <p:cNvPr id="8" name="Straight Connector 7">
            <a:extLst>
              <a:ext uri="{FF2B5EF4-FFF2-40B4-BE49-F238E27FC236}">
                <a16:creationId xmlns:a16="http://schemas.microsoft.com/office/drawing/2014/main" id="{4D6AEA4C-7710-4829-BA87-8DD77F15932C}"/>
              </a:ext>
              <a:ext uri="{C183D7F6-B498-43B3-948B-1728B52AA6E4}">
                <adec:decorative xmlns:adec="http://schemas.microsoft.com/office/drawing/2017/decorative" xmlns="" val="1"/>
              </a:ext>
            </a:extLst>
          </p:cNvPr>
          <p:cNvCxnSpPr>
            <a:cxnSpLocks/>
          </p:cNvCxnSpPr>
          <p:nvPr/>
        </p:nvCxnSpPr>
        <p:spPr>
          <a:xfrm>
            <a:off x="3173453" y="2872686"/>
            <a:ext cx="1513211" cy="0"/>
          </a:xfrm>
          <a:prstGeom prst="line">
            <a:avLst/>
          </a:prstGeom>
          <a:ln w="6350">
            <a:solidFill>
              <a:schemeClr val="tx1"/>
            </a:solidFill>
          </a:ln>
        </p:spPr>
        <p:style>
          <a:lnRef idx="1">
            <a:schemeClr val="accent5"/>
          </a:lnRef>
          <a:fillRef idx="0">
            <a:schemeClr val="accent5"/>
          </a:fillRef>
          <a:effectRef idx="0">
            <a:schemeClr val="accent5"/>
          </a:effectRef>
          <a:fontRef idx="minor">
            <a:schemeClr val="tx1"/>
          </a:fontRef>
        </p:style>
      </p:cxnSp>
      <p:cxnSp>
        <p:nvCxnSpPr>
          <p:cNvPr id="9" name="Straight Connector 8">
            <a:extLst>
              <a:ext uri="{FF2B5EF4-FFF2-40B4-BE49-F238E27FC236}">
                <a16:creationId xmlns:a16="http://schemas.microsoft.com/office/drawing/2014/main" id="{E9BD473E-6203-491C-87AC-54AC0AB23333}"/>
              </a:ext>
              <a:ext uri="{C183D7F6-B498-43B3-948B-1728B52AA6E4}">
                <adec:decorative xmlns:adec="http://schemas.microsoft.com/office/drawing/2017/decorative" xmlns="" val="1"/>
              </a:ext>
            </a:extLst>
          </p:cNvPr>
          <p:cNvCxnSpPr>
            <a:cxnSpLocks/>
          </p:cNvCxnSpPr>
          <p:nvPr/>
        </p:nvCxnSpPr>
        <p:spPr>
          <a:xfrm>
            <a:off x="2586263" y="1796083"/>
            <a:ext cx="1513211" cy="0"/>
          </a:xfrm>
          <a:prstGeom prst="line">
            <a:avLst/>
          </a:prstGeom>
          <a:ln w="6350">
            <a:solidFill>
              <a:schemeClr val="tx1"/>
            </a:solidFill>
          </a:ln>
        </p:spPr>
        <p:style>
          <a:lnRef idx="1">
            <a:schemeClr val="accent5"/>
          </a:lnRef>
          <a:fillRef idx="0">
            <a:schemeClr val="accent5"/>
          </a:fillRef>
          <a:effectRef idx="0">
            <a:schemeClr val="accent5"/>
          </a:effectRef>
          <a:fontRef idx="minor">
            <a:schemeClr val="tx1"/>
          </a:fontRef>
        </p:style>
      </p:cxnSp>
      <p:sp>
        <p:nvSpPr>
          <p:cNvPr id="5" name="Date Placeholder 4">
            <a:extLst>
              <a:ext uri="{FF2B5EF4-FFF2-40B4-BE49-F238E27FC236}">
                <a16:creationId xmlns:a16="http://schemas.microsoft.com/office/drawing/2014/main" id="{874DC36F-5D3E-439D-80B5-32633FC34434}"/>
              </a:ext>
            </a:extLst>
          </p:cNvPr>
          <p:cNvSpPr>
            <a:spLocks noGrp="1"/>
          </p:cNvSpPr>
          <p:nvPr>
            <p:ph type="dt" sz="half" idx="10"/>
          </p:nvPr>
        </p:nvSpPr>
        <p:spPr/>
        <p:txBody>
          <a:bodyPr/>
          <a:lstStyle>
            <a:lvl1pPr>
              <a:defRPr sz="900">
                <a:solidFill>
                  <a:srgbClr val="898989"/>
                </a:solidFill>
              </a:defRPr>
            </a:lvl1pPr>
          </a:lstStyle>
          <a:p>
            <a:r>
              <a:rPr lang="en-US"/>
              <a:t>20XX</a:t>
            </a:r>
          </a:p>
        </p:txBody>
      </p:sp>
      <p:sp>
        <p:nvSpPr>
          <p:cNvPr id="6" name="Footer Placeholder 5">
            <a:extLst>
              <a:ext uri="{FF2B5EF4-FFF2-40B4-BE49-F238E27FC236}">
                <a16:creationId xmlns:a16="http://schemas.microsoft.com/office/drawing/2014/main" id="{6C710A8A-CEC9-4787-A745-C28DD965F7DD}"/>
              </a:ext>
            </a:extLst>
          </p:cNvPr>
          <p:cNvSpPr>
            <a:spLocks noGrp="1"/>
          </p:cNvSpPr>
          <p:nvPr>
            <p:ph type="ftr" sz="quarter" idx="11"/>
          </p:nvPr>
        </p:nvSpPr>
        <p:spPr>
          <a:xfrm>
            <a:off x="6175279" y="6356350"/>
            <a:ext cx="1808712" cy="365125"/>
          </a:xfrm>
        </p:spPr>
        <p:txBody>
          <a:bodyPr/>
          <a:lstStyle>
            <a:lvl1pPr>
              <a:defRPr sz="900"/>
            </a:lvl1pPr>
          </a:lstStyle>
          <a:p>
            <a:pPr algn="l"/>
            <a:r>
              <a:rPr lang="en-US"/>
              <a:t>Pitch Deck</a:t>
            </a:r>
          </a:p>
        </p:txBody>
      </p:sp>
      <p:sp>
        <p:nvSpPr>
          <p:cNvPr id="7" name="Slide Number Placeholder 6">
            <a:extLst>
              <a:ext uri="{FF2B5EF4-FFF2-40B4-BE49-F238E27FC236}">
                <a16:creationId xmlns:a16="http://schemas.microsoft.com/office/drawing/2014/main" id="{4162BD04-8F01-472A-9456-4702A2218BB5}"/>
              </a:ext>
            </a:extLst>
          </p:cNvPr>
          <p:cNvSpPr>
            <a:spLocks noGrp="1"/>
          </p:cNvSpPr>
          <p:nvPr>
            <p:ph type="sldNum" sz="quarter" idx="12"/>
          </p:nvPr>
        </p:nvSpPr>
        <p:spPr>
          <a:xfrm>
            <a:off x="10810874" y="6356350"/>
            <a:ext cx="542925" cy="365125"/>
          </a:xfrm>
        </p:spPr>
        <p:txBody>
          <a:bodyPr/>
          <a:lstStyle>
            <a:lvl1pPr>
              <a:defRPr sz="900"/>
            </a:lvl1pPr>
          </a:lstStyle>
          <a:p>
            <a:fld id="{B5CEABB6-07DC-46E8-9B57-56EC44A396E5}" type="slidenum">
              <a:rPr lang="en-US" smtClean="0"/>
              <a:t>‹#›</a:t>
            </a:fld>
            <a:endParaRPr lang="en-US"/>
          </a:p>
        </p:txBody>
      </p:sp>
    </p:spTree>
    <p:extLst>
      <p:ext uri="{BB962C8B-B14F-4D97-AF65-F5344CB8AC3E}">
        <p14:creationId xmlns:p14="http://schemas.microsoft.com/office/powerpoint/2010/main" val="30528123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2 Column">
    <p:bg>
      <p:bgPr>
        <a:solidFill>
          <a:schemeClr val="tx1"/>
        </a:solid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42ACEF30-0520-40B3-A1F1-F3D2530563D6}"/>
              </a:ext>
            </a:extLst>
          </p:cNvPr>
          <p:cNvSpPr>
            <a:spLocks noGrp="1"/>
          </p:cNvSpPr>
          <p:nvPr>
            <p:ph type="title" hasCustomPrompt="1"/>
          </p:nvPr>
        </p:nvSpPr>
        <p:spPr>
          <a:xfrm>
            <a:off x="1885156" y="892177"/>
            <a:ext cx="8421688" cy="1325563"/>
          </a:xfrm>
        </p:spPr>
        <p:txBody>
          <a:bodyPr>
            <a:normAutofit/>
          </a:bodyPr>
          <a:lstStyle>
            <a:lvl1pPr algn="ctr">
              <a:defRPr lang="en-US" sz="2800" kern="1200" spc="150" baseline="0" dirty="0">
                <a:solidFill>
                  <a:schemeClr val="bg1"/>
                </a:solidFill>
                <a:latin typeface="+mj-lt"/>
                <a:ea typeface="+mj-ea"/>
                <a:cs typeface="+mj-cs"/>
              </a:defRPr>
            </a:lvl1pPr>
          </a:lstStyle>
          <a:p>
            <a:r>
              <a:rPr lang="en-US"/>
              <a:t>CLICK TO EDIT MASTER TITLE STYLE</a:t>
            </a:r>
          </a:p>
        </p:txBody>
      </p:sp>
      <p:sp>
        <p:nvSpPr>
          <p:cNvPr id="15" name="Text Placeholder 15">
            <a:extLst>
              <a:ext uri="{FF2B5EF4-FFF2-40B4-BE49-F238E27FC236}">
                <a16:creationId xmlns:a16="http://schemas.microsoft.com/office/drawing/2014/main" id="{A1FB681F-A94D-4BF8-8290-0811E98D49D4}"/>
              </a:ext>
            </a:extLst>
          </p:cNvPr>
          <p:cNvSpPr>
            <a:spLocks noGrp="1"/>
          </p:cNvSpPr>
          <p:nvPr>
            <p:ph type="body" sz="quarter" idx="13" hasCustomPrompt="1"/>
          </p:nvPr>
        </p:nvSpPr>
        <p:spPr>
          <a:xfrm>
            <a:off x="1485900" y="2563123"/>
            <a:ext cx="4031945" cy="365125"/>
          </a:xfrm>
        </p:spPr>
        <p:txBody>
          <a:bodyPr>
            <a:normAutofit/>
          </a:bodyPr>
          <a:lstStyle>
            <a:lvl1pPr marL="0" indent="0" algn="ctr">
              <a:buNone/>
              <a:defRPr lang="en-US" sz="2000" kern="1200" spc="150" baseline="0" dirty="0">
                <a:solidFill>
                  <a:schemeClr val="bg1"/>
                </a:solidFill>
                <a:latin typeface="+mj-lt"/>
                <a:ea typeface="+mj-ea"/>
                <a:cs typeface="+mj-cs"/>
              </a:defRPr>
            </a:lvl1pPr>
          </a:lstStyle>
          <a:p>
            <a:pPr lvl="0"/>
            <a:r>
              <a:rPr lang="en-US"/>
              <a:t>CLICK TO ADD SUBTITLE</a:t>
            </a:r>
          </a:p>
        </p:txBody>
      </p:sp>
      <p:sp>
        <p:nvSpPr>
          <p:cNvPr id="17" name="Text Placeholder 18">
            <a:extLst>
              <a:ext uri="{FF2B5EF4-FFF2-40B4-BE49-F238E27FC236}">
                <a16:creationId xmlns:a16="http://schemas.microsoft.com/office/drawing/2014/main" id="{61E8C129-EF62-46A8-97F3-3CB5D014FBDD}"/>
              </a:ext>
            </a:extLst>
          </p:cNvPr>
          <p:cNvSpPr>
            <a:spLocks noGrp="1"/>
          </p:cNvSpPr>
          <p:nvPr>
            <p:ph type="body" sz="quarter" idx="15" hasCustomPrompt="1"/>
          </p:nvPr>
        </p:nvSpPr>
        <p:spPr>
          <a:xfrm>
            <a:off x="1485664" y="3070348"/>
            <a:ext cx="4031030" cy="1057308"/>
          </a:xfrm>
        </p:spPr>
        <p:txBody>
          <a:bodyPr>
            <a:normAutofit/>
          </a:bodyPr>
          <a:lstStyle>
            <a:lvl1pPr marL="0" indent="0" algn="ctr">
              <a:lnSpc>
                <a:spcPct val="100000"/>
              </a:lnSpc>
              <a:buFont typeface="Arial" panose="020B0604020202020204" pitchFamily="34" charset="0"/>
              <a:buNone/>
              <a:defRPr sz="1400">
                <a:solidFill>
                  <a:schemeClr val="bg1"/>
                </a:solidFill>
              </a:defRPr>
            </a:lvl1pPr>
          </a:lstStyle>
          <a:p>
            <a:pPr lvl="0"/>
            <a:r>
              <a:rPr lang="en-US"/>
              <a:t>Click to add text</a:t>
            </a:r>
          </a:p>
        </p:txBody>
      </p:sp>
      <p:sp>
        <p:nvSpPr>
          <p:cNvPr id="31" name="Text Placeholder 15">
            <a:extLst>
              <a:ext uri="{FF2B5EF4-FFF2-40B4-BE49-F238E27FC236}">
                <a16:creationId xmlns:a16="http://schemas.microsoft.com/office/drawing/2014/main" id="{87DD41A9-B6B3-48D9-A3A6-831B39C9158C}"/>
              </a:ext>
            </a:extLst>
          </p:cNvPr>
          <p:cNvSpPr>
            <a:spLocks noGrp="1"/>
          </p:cNvSpPr>
          <p:nvPr>
            <p:ph type="body" sz="quarter" idx="16" hasCustomPrompt="1"/>
          </p:nvPr>
        </p:nvSpPr>
        <p:spPr>
          <a:xfrm>
            <a:off x="6673004" y="2563123"/>
            <a:ext cx="4031945" cy="365125"/>
          </a:xfrm>
        </p:spPr>
        <p:txBody>
          <a:bodyPr>
            <a:normAutofit/>
          </a:bodyPr>
          <a:lstStyle>
            <a:lvl1pPr marL="0" indent="0" algn="ctr">
              <a:buNone/>
              <a:defRPr lang="en-US" sz="2000" kern="1200" spc="150" baseline="0" dirty="0">
                <a:solidFill>
                  <a:schemeClr val="bg1"/>
                </a:solidFill>
                <a:latin typeface="+mj-lt"/>
                <a:ea typeface="+mj-ea"/>
                <a:cs typeface="+mj-cs"/>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CLICK TO ADD SUBTITLE</a:t>
            </a:r>
          </a:p>
        </p:txBody>
      </p:sp>
      <p:sp>
        <p:nvSpPr>
          <p:cNvPr id="32" name="Text Placeholder 18">
            <a:extLst>
              <a:ext uri="{FF2B5EF4-FFF2-40B4-BE49-F238E27FC236}">
                <a16:creationId xmlns:a16="http://schemas.microsoft.com/office/drawing/2014/main" id="{FB791E68-EDF5-4CC2-8774-A27AEF1D25E6}"/>
              </a:ext>
            </a:extLst>
          </p:cNvPr>
          <p:cNvSpPr>
            <a:spLocks noGrp="1"/>
          </p:cNvSpPr>
          <p:nvPr>
            <p:ph type="body" sz="quarter" idx="17" hasCustomPrompt="1"/>
          </p:nvPr>
        </p:nvSpPr>
        <p:spPr>
          <a:xfrm>
            <a:off x="6673143" y="3070348"/>
            <a:ext cx="4031030" cy="1057308"/>
          </a:xfrm>
        </p:spPr>
        <p:txBody>
          <a:bodyPr>
            <a:normAutofit/>
          </a:bodyPr>
          <a:lstStyle>
            <a:lvl1pPr marL="0" indent="0" algn="ctr">
              <a:lnSpc>
                <a:spcPct val="100000"/>
              </a:lnSpc>
              <a:buFont typeface="Arial" panose="020B0604020202020204" pitchFamily="34" charset="0"/>
              <a:buNone/>
              <a:defRPr sz="1400">
                <a:solidFill>
                  <a:schemeClr val="bg1"/>
                </a:solidFill>
              </a:defRPr>
            </a:lvl1pPr>
          </a:lstStyle>
          <a:p>
            <a:pPr lvl="0"/>
            <a:r>
              <a:rPr lang="en-US"/>
              <a:t>Click to add text</a:t>
            </a:r>
          </a:p>
        </p:txBody>
      </p:sp>
      <p:sp>
        <p:nvSpPr>
          <p:cNvPr id="33" name="Text Placeholder 15">
            <a:extLst>
              <a:ext uri="{FF2B5EF4-FFF2-40B4-BE49-F238E27FC236}">
                <a16:creationId xmlns:a16="http://schemas.microsoft.com/office/drawing/2014/main" id="{AA224F82-7E0C-4EBF-97D3-132481DBCDA9}"/>
              </a:ext>
            </a:extLst>
          </p:cNvPr>
          <p:cNvSpPr>
            <a:spLocks noGrp="1"/>
          </p:cNvSpPr>
          <p:nvPr>
            <p:ph type="body" sz="quarter" idx="18" hasCustomPrompt="1"/>
          </p:nvPr>
        </p:nvSpPr>
        <p:spPr>
          <a:xfrm>
            <a:off x="1485899" y="4319431"/>
            <a:ext cx="4031945" cy="365125"/>
          </a:xfrm>
        </p:spPr>
        <p:txBody>
          <a:bodyPr>
            <a:normAutofit/>
          </a:bodyPr>
          <a:lstStyle>
            <a:lvl1pPr marL="0" indent="0" algn="ctr">
              <a:buNone/>
              <a:defRPr lang="en-US" sz="2000" kern="1200" spc="150" baseline="0" dirty="0">
                <a:solidFill>
                  <a:schemeClr val="bg1"/>
                </a:solidFill>
                <a:latin typeface="+mj-lt"/>
                <a:ea typeface="+mj-ea"/>
                <a:cs typeface="+mj-cs"/>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CLICK TO ADD SUBTITLE</a:t>
            </a:r>
          </a:p>
        </p:txBody>
      </p:sp>
      <p:sp>
        <p:nvSpPr>
          <p:cNvPr id="34" name="Text Placeholder 18">
            <a:extLst>
              <a:ext uri="{FF2B5EF4-FFF2-40B4-BE49-F238E27FC236}">
                <a16:creationId xmlns:a16="http://schemas.microsoft.com/office/drawing/2014/main" id="{699D24C6-4AFB-4222-8E0C-4D11CD9C0FF7}"/>
              </a:ext>
            </a:extLst>
          </p:cNvPr>
          <p:cNvSpPr>
            <a:spLocks noGrp="1"/>
          </p:cNvSpPr>
          <p:nvPr>
            <p:ph type="body" sz="quarter" idx="19" hasCustomPrompt="1"/>
          </p:nvPr>
        </p:nvSpPr>
        <p:spPr>
          <a:xfrm>
            <a:off x="1486412" y="4826656"/>
            <a:ext cx="4031030" cy="1057308"/>
          </a:xfrm>
        </p:spPr>
        <p:txBody>
          <a:bodyPr>
            <a:normAutofit/>
          </a:bodyPr>
          <a:lstStyle>
            <a:lvl1pPr marL="0" indent="0" algn="ctr">
              <a:lnSpc>
                <a:spcPct val="100000"/>
              </a:lnSpc>
              <a:buFont typeface="Arial" panose="020B0604020202020204" pitchFamily="34" charset="0"/>
              <a:buNone/>
              <a:defRPr sz="1400">
                <a:solidFill>
                  <a:schemeClr val="bg1"/>
                </a:solidFill>
              </a:defRPr>
            </a:lvl1pPr>
          </a:lstStyle>
          <a:p>
            <a:pPr lvl="0"/>
            <a:r>
              <a:rPr lang="en-US"/>
              <a:t>Click to add text</a:t>
            </a:r>
          </a:p>
        </p:txBody>
      </p:sp>
      <p:sp>
        <p:nvSpPr>
          <p:cNvPr id="12" name="Text Placeholder 15">
            <a:extLst>
              <a:ext uri="{FF2B5EF4-FFF2-40B4-BE49-F238E27FC236}">
                <a16:creationId xmlns:a16="http://schemas.microsoft.com/office/drawing/2014/main" id="{3B05E19C-DF33-4515-AC52-F95850810EC1}"/>
              </a:ext>
            </a:extLst>
          </p:cNvPr>
          <p:cNvSpPr>
            <a:spLocks noGrp="1"/>
          </p:cNvSpPr>
          <p:nvPr>
            <p:ph type="body" sz="quarter" idx="23" hasCustomPrompt="1"/>
          </p:nvPr>
        </p:nvSpPr>
        <p:spPr>
          <a:xfrm>
            <a:off x="6672630" y="4319431"/>
            <a:ext cx="4031945" cy="365125"/>
          </a:xfrm>
        </p:spPr>
        <p:txBody>
          <a:bodyPr>
            <a:normAutofit/>
          </a:bodyPr>
          <a:lstStyle>
            <a:lvl1pPr marL="0" indent="0" algn="ctr">
              <a:buNone/>
              <a:defRPr lang="en-US" sz="2000" kern="1200" spc="150" baseline="0" dirty="0">
                <a:solidFill>
                  <a:schemeClr val="bg1"/>
                </a:solidFill>
                <a:latin typeface="+mj-lt"/>
                <a:ea typeface="+mj-ea"/>
                <a:cs typeface="+mj-cs"/>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CLICK TO ADD SUBTITLE</a:t>
            </a:r>
          </a:p>
        </p:txBody>
      </p:sp>
      <p:sp>
        <p:nvSpPr>
          <p:cNvPr id="13" name="Text Placeholder 18">
            <a:extLst>
              <a:ext uri="{FF2B5EF4-FFF2-40B4-BE49-F238E27FC236}">
                <a16:creationId xmlns:a16="http://schemas.microsoft.com/office/drawing/2014/main" id="{C0EBC62D-442C-45D3-B66B-C6578FBB3370}"/>
              </a:ext>
            </a:extLst>
          </p:cNvPr>
          <p:cNvSpPr>
            <a:spLocks noGrp="1"/>
          </p:cNvSpPr>
          <p:nvPr>
            <p:ph type="body" sz="quarter" idx="24" hasCustomPrompt="1"/>
          </p:nvPr>
        </p:nvSpPr>
        <p:spPr>
          <a:xfrm>
            <a:off x="6673143" y="4826656"/>
            <a:ext cx="4031030" cy="1057308"/>
          </a:xfrm>
        </p:spPr>
        <p:txBody>
          <a:bodyPr>
            <a:normAutofit/>
          </a:bodyPr>
          <a:lstStyle>
            <a:lvl1pPr marL="0" indent="0" algn="ctr">
              <a:lnSpc>
                <a:spcPct val="100000"/>
              </a:lnSpc>
              <a:buFont typeface="Arial" panose="020B0604020202020204" pitchFamily="34" charset="0"/>
              <a:buNone/>
              <a:defRPr sz="1400">
                <a:solidFill>
                  <a:schemeClr val="bg1"/>
                </a:solidFill>
              </a:defRPr>
            </a:lvl1pPr>
          </a:lstStyle>
          <a:p>
            <a:pPr lvl="0"/>
            <a:r>
              <a:rPr lang="en-US"/>
              <a:t>Click to add text</a:t>
            </a:r>
          </a:p>
        </p:txBody>
      </p:sp>
      <p:sp>
        <p:nvSpPr>
          <p:cNvPr id="3" name="Date Placeholder 2">
            <a:extLst>
              <a:ext uri="{FF2B5EF4-FFF2-40B4-BE49-F238E27FC236}">
                <a16:creationId xmlns:a16="http://schemas.microsoft.com/office/drawing/2014/main" id="{98EC90C5-A811-4E5C-ADD1-A89DB4E94DAA}"/>
              </a:ext>
            </a:extLst>
          </p:cNvPr>
          <p:cNvSpPr>
            <a:spLocks noGrp="1"/>
          </p:cNvSpPr>
          <p:nvPr>
            <p:ph type="dt" sz="half" idx="20"/>
          </p:nvPr>
        </p:nvSpPr>
        <p:spPr/>
        <p:txBody>
          <a:bodyPr/>
          <a:lstStyle/>
          <a:p>
            <a:r>
              <a:rPr lang="en-US"/>
              <a:t>20XX</a:t>
            </a:r>
          </a:p>
        </p:txBody>
      </p:sp>
      <p:sp>
        <p:nvSpPr>
          <p:cNvPr id="4" name="Footer Placeholder 3">
            <a:extLst>
              <a:ext uri="{FF2B5EF4-FFF2-40B4-BE49-F238E27FC236}">
                <a16:creationId xmlns:a16="http://schemas.microsoft.com/office/drawing/2014/main" id="{3356B621-AE19-45D3-B25F-23256C242DDD}"/>
              </a:ext>
            </a:extLst>
          </p:cNvPr>
          <p:cNvSpPr>
            <a:spLocks noGrp="1"/>
          </p:cNvSpPr>
          <p:nvPr>
            <p:ph type="ftr" sz="quarter" idx="21"/>
          </p:nvPr>
        </p:nvSpPr>
        <p:spPr/>
        <p:txBody>
          <a:bodyPr/>
          <a:lstStyle/>
          <a:p>
            <a:r>
              <a:rPr lang="en-US"/>
              <a:t>Pitch Deck</a:t>
            </a:r>
          </a:p>
        </p:txBody>
      </p:sp>
      <p:sp>
        <p:nvSpPr>
          <p:cNvPr id="5" name="Slide Number Placeholder 4">
            <a:extLst>
              <a:ext uri="{FF2B5EF4-FFF2-40B4-BE49-F238E27FC236}">
                <a16:creationId xmlns:a16="http://schemas.microsoft.com/office/drawing/2014/main" id="{158BDCB2-D8C3-4571-8154-76BEA9AE41A8}"/>
              </a:ext>
            </a:extLst>
          </p:cNvPr>
          <p:cNvSpPr>
            <a:spLocks noGrp="1"/>
          </p:cNvSpPr>
          <p:nvPr>
            <p:ph type="sldNum" sz="quarter" idx="22"/>
          </p:nvPr>
        </p:nvSpPr>
        <p:spPr/>
        <p:txBody>
          <a:bodyPr/>
          <a:lstStyle/>
          <a:p>
            <a:fld id="{B5CEABB6-07DC-46E8-9B57-56EC44A396E5}" type="slidenum">
              <a:rPr lang="en-US" smtClean="0"/>
              <a:t>‹#›</a:t>
            </a:fld>
            <a:endParaRPr lang="en-US"/>
          </a:p>
        </p:txBody>
      </p:sp>
      <p:cxnSp>
        <p:nvCxnSpPr>
          <p:cNvPr id="2" name="Straight Connector 1">
            <a:extLst>
              <a:ext uri="{FF2B5EF4-FFF2-40B4-BE49-F238E27FC236}">
                <a16:creationId xmlns:a16="http://schemas.microsoft.com/office/drawing/2014/main" id="{9298DCF7-7DC1-4618-8133-F63847B0AFE2}"/>
              </a:ext>
              <a:ext uri="{C183D7F6-B498-43B3-948B-1728B52AA6E4}">
                <adec:decorative xmlns:adec="http://schemas.microsoft.com/office/drawing/2017/decorative" xmlns="" val="1"/>
              </a:ext>
            </a:extLst>
          </p:cNvPr>
          <p:cNvCxnSpPr>
            <a:cxnSpLocks/>
          </p:cNvCxnSpPr>
          <p:nvPr userDrawn="1"/>
        </p:nvCxnSpPr>
        <p:spPr>
          <a:xfrm>
            <a:off x="8688388" y="0"/>
            <a:ext cx="3503612" cy="235295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653A6567-233D-4A3B-B52B-DE7E5E35A175}"/>
              </a:ext>
              <a:ext uri="{C183D7F6-B498-43B3-948B-1728B52AA6E4}">
                <adec:decorative xmlns:adec="http://schemas.microsoft.com/office/drawing/2017/decorative" xmlns="" val="1"/>
              </a:ext>
            </a:extLst>
          </p:cNvPr>
          <p:cNvCxnSpPr>
            <a:cxnSpLocks/>
          </p:cNvCxnSpPr>
          <p:nvPr userDrawn="1"/>
        </p:nvCxnSpPr>
        <p:spPr>
          <a:xfrm>
            <a:off x="9720943" y="0"/>
            <a:ext cx="2471057" cy="269903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1487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1 Column">
    <p:bg>
      <p:bgPr>
        <a:solidFill>
          <a:schemeClr val="bg1"/>
        </a:solid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42ACEF30-0520-40B3-A1F1-F3D2530563D6}"/>
              </a:ext>
            </a:extLst>
          </p:cNvPr>
          <p:cNvSpPr>
            <a:spLocks noGrp="1"/>
          </p:cNvSpPr>
          <p:nvPr>
            <p:ph type="title" hasCustomPrompt="1"/>
          </p:nvPr>
        </p:nvSpPr>
        <p:spPr>
          <a:xfrm>
            <a:off x="1508760" y="4156405"/>
            <a:ext cx="3139440" cy="1325563"/>
          </a:xfrm>
        </p:spPr>
        <p:txBody>
          <a:bodyPr anchor="b">
            <a:normAutofit/>
          </a:bodyPr>
          <a:lstStyle>
            <a:lvl1pPr algn="l">
              <a:defRPr lang="en-US" sz="2800" kern="1200" spc="150" baseline="0" dirty="0">
                <a:solidFill>
                  <a:schemeClr val="tx1"/>
                </a:solidFill>
                <a:latin typeface="+mj-lt"/>
                <a:ea typeface="+mj-ea"/>
                <a:cs typeface="+mj-cs"/>
              </a:defRPr>
            </a:lvl1pPr>
          </a:lstStyle>
          <a:p>
            <a:r>
              <a:rPr lang="en-US"/>
              <a:t>CLICK TO EDIT MASTER TITLE STYLE</a:t>
            </a:r>
          </a:p>
        </p:txBody>
      </p:sp>
      <p:sp>
        <p:nvSpPr>
          <p:cNvPr id="15" name="Text Placeholder 15">
            <a:extLst>
              <a:ext uri="{FF2B5EF4-FFF2-40B4-BE49-F238E27FC236}">
                <a16:creationId xmlns:a16="http://schemas.microsoft.com/office/drawing/2014/main" id="{A1FB681F-A94D-4BF8-8290-0811E98D49D4}"/>
              </a:ext>
            </a:extLst>
          </p:cNvPr>
          <p:cNvSpPr>
            <a:spLocks noGrp="1"/>
          </p:cNvSpPr>
          <p:nvPr>
            <p:ph type="body" sz="quarter" idx="13" hasCustomPrompt="1"/>
          </p:nvPr>
        </p:nvSpPr>
        <p:spPr>
          <a:xfrm>
            <a:off x="5922254" y="1530635"/>
            <a:ext cx="5433204" cy="365125"/>
          </a:xfrm>
        </p:spPr>
        <p:txBody>
          <a:bodyPr>
            <a:normAutofit/>
          </a:bodyPr>
          <a:lstStyle>
            <a:lvl1pPr marL="0" indent="0">
              <a:buNone/>
              <a:defRPr lang="en-US" sz="2000" kern="1200" spc="150" baseline="0" dirty="0">
                <a:solidFill>
                  <a:schemeClr val="tx1"/>
                </a:solidFill>
                <a:latin typeface="+mj-lt"/>
                <a:ea typeface="+mj-ea"/>
                <a:cs typeface="+mj-cs"/>
              </a:defRPr>
            </a:lvl1pPr>
          </a:lstStyle>
          <a:p>
            <a:pPr lvl="0"/>
            <a:r>
              <a:rPr lang="en-US"/>
              <a:t>CLICK TO ADD SUBTITLE</a:t>
            </a:r>
          </a:p>
        </p:txBody>
      </p:sp>
      <p:sp>
        <p:nvSpPr>
          <p:cNvPr id="17" name="Text Placeholder 18">
            <a:extLst>
              <a:ext uri="{FF2B5EF4-FFF2-40B4-BE49-F238E27FC236}">
                <a16:creationId xmlns:a16="http://schemas.microsoft.com/office/drawing/2014/main" id="{61E8C129-EF62-46A8-97F3-3CB5D014FBDD}"/>
              </a:ext>
            </a:extLst>
          </p:cNvPr>
          <p:cNvSpPr>
            <a:spLocks noGrp="1"/>
          </p:cNvSpPr>
          <p:nvPr>
            <p:ph type="body" sz="quarter" idx="15" hasCustomPrompt="1"/>
          </p:nvPr>
        </p:nvSpPr>
        <p:spPr>
          <a:xfrm>
            <a:off x="5921828" y="1860060"/>
            <a:ext cx="5431971" cy="557950"/>
          </a:xfrm>
        </p:spPr>
        <p:txBody>
          <a:bodyPr>
            <a:normAutofit/>
          </a:bodyPr>
          <a:lstStyle>
            <a:lvl1pPr marL="0" indent="0">
              <a:lnSpc>
                <a:spcPct val="100000"/>
              </a:lnSpc>
              <a:buFont typeface="Arial" panose="020B0604020202020204" pitchFamily="34" charset="0"/>
              <a:buNone/>
              <a:defRPr sz="1400">
                <a:solidFill>
                  <a:schemeClr val="tx1"/>
                </a:solidFill>
              </a:defRPr>
            </a:lvl1pPr>
          </a:lstStyle>
          <a:p>
            <a:pPr lvl="0"/>
            <a:r>
              <a:rPr lang="en-US"/>
              <a:t>Click to add text</a:t>
            </a:r>
          </a:p>
        </p:txBody>
      </p:sp>
      <p:sp>
        <p:nvSpPr>
          <p:cNvPr id="16" name="Text Placeholder 15">
            <a:extLst>
              <a:ext uri="{FF2B5EF4-FFF2-40B4-BE49-F238E27FC236}">
                <a16:creationId xmlns:a16="http://schemas.microsoft.com/office/drawing/2014/main" id="{07D6A00C-D56B-4E8B-B992-7DA51D3C7261}"/>
              </a:ext>
            </a:extLst>
          </p:cNvPr>
          <p:cNvSpPr>
            <a:spLocks noGrp="1"/>
          </p:cNvSpPr>
          <p:nvPr>
            <p:ph type="body" sz="quarter" idx="23" hasCustomPrompt="1"/>
          </p:nvPr>
        </p:nvSpPr>
        <p:spPr>
          <a:xfrm>
            <a:off x="5922254" y="2630431"/>
            <a:ext cx="5433204" cy="365125"/>
          </a:xfrm>
        </p:spPr>
        <p:txBody>
          <a:bodyPr>
            <a:normAutofit/>
          </a:bodyPr>
          <a:lstStyle>
            <a:lvl1pPr marL="0" indent="0">
              <a:buNone/>
              <a:defRPr lang="en-US" sz="2000" kern="1200" spc="150" baseline="0" dirty="0">
                <a:solidFill>
                  <a:schemeClr val="tx1"/>
                </a:solidFill>
                <a:latin typeface="+mj-lt"/>
                <a:ea typeface="+mj-ea"/>
                <a:cs typeface="+mj-cs"/>
              </a:defRPr>
            </a:lvl1pPr>
          </a:lstStyle>
          <a:p>
            <a:pPr lvl="0"/>
            <a:r>
              <a:rPr lang="en-US"/>
              <a:t>CLICK TO ADD SUBTITLE</a:t>
            </a:r>
          </a:p>
        </p:txBody>
      </p:sp>
      <p:sp>
        <p:nvSpPr>
          <p:cNvPr id="18" name="Text Placeholder 18">
            <a:extLst>
              <a:ext uri="{FF2B5EF4-FFF2-40B4-BE49-F238E27FC236}">
                <a16:creationId xmlns:a16="http://schemas.microsoft.com/office/drawing/2014/main" id="{DA90DA32-7E6A-4713-BDC9-73910E2A0E68}"/>
              </a:ext>
            </a:extLst>
          </p:cNvPr>
          <p:cNvSpPr>
            <a:spLocks noGrp="1"/>
          </p:cNvSpPr>
          <p:nvPr>
            <p:ph type="body" sz="quarter" idx="24" hasCustomPrompt="1"/>
          </p:nvPr>
        </p:nvSpPr>
        <p:spPr>
          <a:xfrm>
            <a:off x="5921828" y="2959856"/>
            <a:ext cx="5431971" cy="557950"/>
          </a:xfrm>
        </p:spPr>
        <p:txBody>
          <a:bodyPr>
            <a:normAutofit/>
          </a:bodyPr>
          <a:lstStyle>
            <a:lvl1pPr marL="0" indent="0">
              <a:lnSpc>
                <a:spcPct val="100000"/>
              </a:lnSpc>
              <a:buFont typeface="Arial" panose="020B0604020202020204" pitchFamily="34" charset="0"/>
              <a:buNone/>
              <a:defRPr sz="1400">
                <a:solidFill>
                  <a:schemeClr val="tx1"/>
                </a:solidFill>
              </a:defRPr>
            </a:lvl1pPr>
          </a:lstStyle>
          <a:p>
            <a:pPr lvl="0"/>
            <a:r>
              <a:rPr lang="en-US"/>
              <a:t>Click to add text</a:t>
            </a:r>
          </a:p>
        </p:txBody>
      </p:sp>
      <p:sp>
        <p:nvSpPr>
          <p:cNvPr id="19" name="Text Placeholder 15">
            <a:extLst>
              <a:ext uri="{FF2B5EF4-FFF2-40B4-BE49-F238E27FC236}">
                <a16:creationId xmlns:a16="http://schemas.microsoft.com/office/drawing/2014/main" id="{D7E57261-C874-4DFD-AF7D-F9EC50B3BFD0}"/>
              </a:ext>
            </a:extLst>
          </p:cNvPr>
          <p:cNvSpPr>
            <a:spLocks noGrp="1"/>
          </p:cNvSpPr>
          <p:nvPr>
            <p:ph type="body" sz="quarter" idx="25" hasCustomPrompt="1"/>
          </p:nvPr>
        </p:nvSpPr>
        <p:spPr>
          <a:xfrm>
            <a:off x="5922254" y="3730227"/>
            <a:ext cx="5433204" cy="365125"/>
          </a:xfrm>
        </p:spPr>
        <p:txBody>
          <a:bodyPr>
            <a:normAutofit/>
          </a:bodyPr>
          <a:lstStyle>
            <a:lvl1pPr marL="0" indent="0">
              <a:buNone/>
              <a:defRPr lang="en-US" sz="2000" kern="1200" spc="150" baseline="0" dirty="0">
                <a:solidFill>
                  <a:schemeClr val="tx1"/>
                </a:solidFill>
                <a:latin typeface="+mj-lt"/>
                <a:ea typeface="+mj-ea"/>
                <a:cs typeface="+mj-cs"/>
              </a:defRPr>
            </a:lvl1pPr>
          </a:lstStyle>
          <a:p>
            <a:pPr lvl="0"/>
            <a:r>
              <a:rPr lang="en-US"/>
              <a:t>CLICK TO ADD SUBTITLE</a:t>
            </a:r>
          </a:p>
        </p:txBody>
      </p:sp>
      <p:sp>
        <p:nvSpPr>
          <p:cNvPr id="20" name="Text Placeholder 18">
            <a:extLst>
              <a:ext uri="{FF2B5EF4-FFF2-40B4-BE49-F238E27FC236}">
                <a16:creationId xmlns:a16="http://schemas.microsoft.com/office/drawing/2014/main" id="{843F77CE-098F-4777-8C30-5CEE7954D140}"/>
              </a:ext>
            </a:extLst>
          </p:cNvPr>
          <p:cNvSpPr>
            <a:spLocks noGrp="1"/>
          </p:cNvSpPr>
          <p:nvPr>
            <p:ph type="body" sz="quarter" idx="26" hasCustomPrompt="1"/>
          </p:nvPr>
        </p:nvSpPr>
        <p:spPr>
          <a:xfrm>
            <a:off x="5921828" y="4059652"/>
            <a:ext cx="5431971" cy="557950"/>
          </a:xfrm>
        </p:spPr>
        <p:txBody>
          <a:bodyPr>
            <a:normAutofit/>
          </a:bodyPr>
          <a:lstStyle>
            <a:lvl1pPr marL="0" indent="0">
              <a:lnSpc>
                <a:spcPct val="100000"/>
              </a:lnSpc>
              <a:buFont typeface="Arial" panose="020B0604020202020204" pitchFamily="34" charset="0"/>
              <a:buNone/>
              <a:defRPr sz="1400">
                <a:solidFill>
                  <a:schemeClr val="tx1"/>
                </a:solidFill>
              </a:defRPr>
            </a:lvl1pPr>
          </a:lstStyle>
          <a:p>
            <a:pPr lvl="0"/>
            <a:r>
              <a:rPr lang="en-US"/>
              <a:t>Click to add text</a:t>
            </a:r>
          </a:p>
        </p:txBody>
      </p:sp>
      <p:sp>
        <p:nvSpPr>
          <p:cNvPr id="23" name="Text Placeholder 15">
            <a:extLst>
              <a:ext uri="{FF2B5EF4-FFF2-40B4-BE49-F238E27FC236}">
                <a16:creationId xmlns:a16="http://schemas.microsoft.com/office/drawing/2014/main" id="{4CAE269A-B6AB-42A6-9575-6057FA25A29E}"/>
              </a:ext>
            </a:extLst>
          </p:cNvPr>
          <p:cNvSpPr>
            <a:spLocks noGrp="1"/>
          </p:cNvSpPr>
          <p:nvPr>
            <p:ph type="body" sz="quarter" idx="27" hasCustomPrompt="1"/>
          </p:nvPr>
        </p:nvSpPr>
        <p:spPr>
          <a:xfrm>
            <a:off x="5920106" y="4830024"/>
            <a:ext cx="5433204" cy="365125"/>
          </a:xfrm>
        </p:spPr>
        <p:txBody>
          <a:bodyPr>
            <a:normAutofit/>
          </a:bodyPr>
          <a:lstStyle>
            <a:lvl1pPr marL="0" indent="0">
              <a:buNone/>
              <a:defRPr lang="en-US" sz="2000" kern="1200" spc="150" baseline="0" dirty="0">
                <a:solidFill>
                  <a:schemeClr val="tx1"/>
                </a:solidFill>
                <a:latin typeface="+mj-lt"/>
                <a:ea typeface="+mj-ea"/>
                <a:cs typeface="+mj-cs"/>
              </a:defRPr>
            </a:lvl1pPr>
          </a:lstStyle>
          <a:p>
            <a:pPr lvl="0"/>
            <a:r>
              <a:rPr lang="en-US"/>
              <a:t>CLICK TO ADD SUBTITLE</a:t>
            </a:r>
          </a:p>
        </p:txBody>
      </p:sp>
      <p:sp>
        <p:nvSpPr>
          <p:cNvPr id="24" name="Text Placeholder 18">
            <a:extLst>
              <a:ext uri="{FF2B5EF4-FFF2-40B4-BE49-F238E27FC236}">
                <a16:creationId xmlns:a16="http://schemas.microsoft.com/office/drawing/2014/main" id="{46866A49-A3A8-4869-961C-EB41F6BC7843}"/>
              </a:ext>
            </a:extLst>
          </p:cNvPr>
          <p:cNvSpPr>
            <a:spLocks noGrp="1"/>
          </p:cNvSpPr>
          <p:nvPr>
            <p:ph type="body" sz="quarter" idx="28" hasCustomPrompt="1"/>
          </p:nvPr>
        </p:nvSpPr>
        <p:spPr>
          <a:xfrm>
            <a:off x="5919680" y="5159449"/>
            <a:ext cx="5431971" cy="557950"/>
          </a:xfrm>
        </p:spPr>
        <p:txBody>
          <a:bodyPr>
            <a:normAutofit/>
          </a:bodyPr>
          <a:lstStyle>
            <a:lvl1pPr marL="0" indent="0">
              <a:lnSpc>
                <a:spcPct val="100000"/>
              </a:lnSpc>
              <a:buFont typeface="Arial" panose="020B0604020202020204" pitchFamily="34" charset="0"/>
              <a:buNone/>
              <a:defRPr sz="1400">
                <a:solidFill>
                  <a:schemeClr val="tx1"/>
                </a:solidFill>
              </a:defRPr>
            </a:lvl1pPr>
          </a:lstStyle>
          <a:p>
            <a:pPr lvl="0"/>
            <a:r>
              <a:rPr lang="en-US"/>
              <a:t>Click to add text</a:t>
            </a:r>
          </a:p>
        </p:txBody>
      </p:sp>
      <p:sp>
        <p:nvSpPr>
          <p:cNvPr id="3" name="Date Placeholder 2">
            <a:extLst>
              <a:ext uri="{FF2B5EF4-FFF2-40B4-BE49-F238E27FC236}">
                <a16:creationId xmlns:a16="http://schemas.microsoft.com/office/drawing/2014/main" id="{98EC90C5-A811-4E5C-ADD1-A89DB4E94DAA}"/>
              </a:ext>
            </a:extLst>
          </p:cNvPr>
          <p:cNvSpPr>
            <a:spLocks noGrp="1"/>
          </p:cNvSpPr>
          <p:nvPr>
            <p:ph type="dt" sz="half" idx="20"/>
          </p:nvPr>
        </p:nvSpPr>
        <p:spPr>
          <a:xfrm>
            <a:off x="5919680" y="6356350"/>
            <a:ext cx="947516" cy="365125"/>
          </a:xfrm>
        </p:spPr>
        <p:txBody>
          <a:bodyPr/>
          <a:lstStyle>
            <a:lvl1pPr>
              <a:defRPr sz="900"/>
            </a:lvl1pPr>
          </a:lstStyle>
          <a:p>
            <a:r>
              <a:rPr lang="en-US"/>
              <a:t>20XX</a:t>
            </a:r>
          </a:p>
        </p:txBody>
      </p:sp>
      <p:sp>
        <p:nvSpPr>
          <p:cNvPr id="4" name="Footer Placeholder 3">
            <a:extLst>
              <a:ext uri="{FF2B5EF4-FFF2-40B4-BE49-F238E27FC236}">
                <a16:creationId xmlns:a16="http://schemas.microsoft.com/office/drawing/2014/main" id="{3356B621-AE19-45D3-B25F-23256C242DDD}"/>
              </a:ext>
            </a:extLst>
          </p:cNvPr>
          <p:cNvSpPr>
            <a:spLocks noGrp="1"/>
          </p:cNvSpPr>
          <p:nvPr>
            <p:ph type="ftr" sz="quarter" idx="21"/>
          </p:nvPr>
        </p:nvSpPr>
        <p:spPr>
          <a:xfrm>
            <a:off x="7161955" y="6356350"/>
            <a:ext cx="3243942" cy="365125"/>
          </a:xfrm>
        </p:spPr>
        <p:txBody>
          <a:bodyPr/>
          <a:lstStyle>
            <a:lvl1pPr>
              <a:defRPr sz="900"/>
            </a:lvl1pPr>
          </a:lstStyle>
          <a:p>
            <a:r>
              <a:rPr lang="en-US"/>
              <a:t>Pitch Deck</a:t>
            </a:r>
          </a:p>
        </p:txBody>
      </p:sp>
      <p:sp>
        <p:nvSpPr>
          <p:cNvPr id="5" name="Slide Number Placeholder 4">
            <a:extLst>
              <a:ext uri="{FF2B5EF4-FFF2-40B4-BE49-F238E27FC236}">
                <a16:creationId xmlns:a16="http://schemas.microsoft.com/office/drawing/2014/main" id="{158BDCB2-D8C3-4571-8154-76BEA9AE41A8}"/>
              </a:ext>
            </a:extLst>
          </p:cNvPr>
          <p:cNvSpPr>
            <a:spLocks noGrp="1"/>
          </p:cNvSpPr>
          <p:nvPr>
            <p:ph type="sldNum" sz="quarter" idx="22"/>
          </p:nvPr>
        </p:nvSpPr>
        <p:spPr>
          <a:xfrm>
            <a:off x="10700656" y="6356350"/>
            <a:ext cx="653143" cy="365125"/>
          </a:xfrm>
        </p:spPr>
        <p:txBody>
          <a:bodyPr/>
          <a:lstStyle>
            <a:lvl1pPr>
              <a:defRPr sz="900"/>
            </a:lvl1pPr>
          </a:lstStyle>
          <a:p>
            <a:fld id="{B5CEABB6-07DC-46E8-9B57-56EC44A396E5}" type="slidenum">
              <a:rPr lang="en-US" smtClean="0"/>
              <a:pPr/>
              <a:t>‹#›</a:t>
            </a:fld>
            <a:endParaRPr lang="en-US"/>
          </a:p>
        </p:txBody>
      </p:sp>
      <p:pic>
        <p:nvPicPr>
          <p:cNvPr id="2" name="Graphic 1">
            <a:extLst>
              <a:ext uri="{FF2B5EF4-FFF2-40B4-BE49-F238E27FC236}">
                <a16:creationId xmlns:a16="http://schemas.microsoft.com/office/drawing/2014/main" id="{6D8D9106-8780-461D-9091-E074B0A3C956}"/>
              </a:ext>
              <a:ext uri="{C183D7F6-B498-43B3-948B-1728B52AA6E4}">
                <adec:decorative xmlns:adec="http://schemas.microsoft.com/office/drawing/2017/decorative" xmlns="" val="1"/>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39434" t="20278" b="22673"/>
          <a:stretch/>
        </p:blipFill>
        <p:spPr>
          <a:xfrm>
            <a:off x="-4696" y="-1"/>
            <a:ext cx="4896735" cy="4385949"/>
          </a:xfrm>
          <a:prstGeom prst="rect">
            <a:avLst/>
          </a:prstGeom>
        </p:spPr>
      </p:pic>
    </p:spTree>
    <p:extLst>
      <p:ext uri="{BB962C8B-B14F-4D97-AF65-F5344CB8AC3E}">
        <p14:creationId xmlns:p14="http://schemas.microsoft.com/office/powerpoint/2010/main" val="30619504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Introduction">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3821F-4537-4AE7-8829-C2E3AE60F6E1}"/>
              </a:ext>
            </a:extLst>
          </p:cNvPr>
          <p:cNvSpPr>
            <a:spLocks noGrp="1"/>
          </p:cNvSpPr>
          <p:nvPr>
            <p:ph type="title" hasCustomPrompt="1"/>
          </p:nvPr>
        </p:nvSpPr>
        <p:spPr>
          <a:xfrm>
            <a:off x="1362075" y="1671639"/>
            <a:ext cx="5111750" cy="1204912"/>
          </a:xfrm>
        </p:spPr>
        <p:txBody>
          <a:bodyPr anchor="b">
            <a:normAutofit/>
          </a:bodyPr>
          <a:lstStyle>
            <a:lvl1pPr>
              <a:defRPr lang="en-US" sz="2800" kern="1200" spc="150" baseline="0" dirty="0">
                <a:solidFill>
                  <a:schemeClr val="tx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92FD4279-EA62-4397-878A-73F4948DB176}"/>
              </a:ext>
            </a:extLst>
          </p:cNvPr>
          <p:cNvSpPr>
            <a:spLocks noGrp="1"/>
          </p:cNvSpPr>
          <p:nvPr>
            <p:ph type="body" idx="1"/>
          </p:nvPr>
        </p:nvSpPr>
        <p:spPr>
          <a:xfrm>
            <a:off x="1362075" y="3660774"/>
            <a:ext cx="5111750" cy="1525588"/>
          </a:xfrm>
        </p:spPr>
        <p:txBody>
          <a:bodyPr>
            <a:normAutofit/>
          </a:bodyPr>
          <a:lstStyle>
            <a:lvl1pPr marL="0" indent="0">
              <a:lnSpc>
                <a:spcPct val="100000"/>
              </a:lnSpc>
              <a:buNone/>
              <a:defRPr sz="1400" spc="5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14" name="Straight Connector 13">
            <a:extLst>
              <a:ext uri="{FF2B5EF4-FFF2-40B4-BE49-F238E27FC236}">
                <a16:creationId xmlns:a16="http://schemas.microsoft.com/office/drawing/2014/main" id="{49FBD260-5143-4B12-B9F8-33E48D548909}"/>
              </a:ext>
            </a:extLst>
          </p:cNvPr>
          <p:cNvCxnSpPr/>
          <p:nvPr/>
        </p:nvCxnSpPr>
        <p:spPr>
          <a:xfrm>
            <a:off x="9096375" y="1497012"/>
            <a:ext cx="30956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87F08D6-2CA7-4A5A-BE34-07113DCA535D}"/>
              </a:ext>
            </a:extLst>
          </p:cNvPr>
          <p:cNvCxnSpPr/>
          <p:nvPr/>
        </p:nvCxnSpPr>
        <p:spPr>
          <a:xfrm flipH="1">
            <a:off x="6953250" y="-25401"/>
            <a:ext cx="3790950" cy="69024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Date Placeholder 6">
            <a:extLst>
              <a:ext uri="{FF2B5EF4-FFF2-40B4-BE49-F238E27FC236}">
                <a16:creationId xmlns:a16="http://schemas.microsoft.com/office/drawing/2014/main" id="{70146B66-4F07-44BE-8AAB-48EA5170DA81}"/>
              </a:ext>
            </a:extLst>
          </p:cNvPr>
          <p:cNvSpPr>
            <a:spLocks noGrp="1"/>
          </p:cNvSpPr>
          <p:nvPr>
            <p:ph type="dt" sz="half" idx="10"/>
          </p:nvPr>
        </p:nvSpPr>
        <p:spPr>
          <a:xfrm>
            <a:off x="838200" y="6356350"/>
            <a:ext cx="2743200" cy="365125"/>
          </a:xfrm>
        </p:spPr>
        <p:txBody>
          <a:bodyPr/>
          <a:lstStyle>
            <a:lvl1pPr>
              <a:defRPr sz="900"/>
            </a:lvl1pPr>
          </a:lstStyle>
          <a:p>
            <a:r>
              <a:rPr lang="en-US"/>
              <a:t>20XX</a:t>
            </a:r>
          </a:p>
        </p:txBody>
      </p:sp>
      <p:sp>
        <p:nvSpPr>
          <p:cNvPr id="10" name="Footer Placeholder 7">
            <a:extLst>
              <a:ext uri="{FF2B5EF4-FFF2-40B4-BE49-F238E27FC236}">
                <a16:creationId xmlns:a16="http://schemas.microsoft.com/office/drawing/2014/main" id="{3A927BE5-2F4C-4EBD-9093-C4ED6E3025B1}"/>
              </a:ext>
            </a:extLst>
          </p:cNvPr>
          <p:cNvSpPr>
            <a:spLocks noGrp="1"/>
          </p:cNvSpPr>
          <p:nvPr>
            <p:ph type="ftr" sz="quarter" idx="11"/>
          </p:nvPr>
        </p:nvSpPr>
        <p:spPr>
          <a:xfrm>
            <a:off x="5224463" y="6356350"/>
            <a:ext cx="1743075" cy="365125"/>
          </a:xfrm>
        </p:spPr>
        <p:txBody>
          <a:bodyPr/>
          <a:lstStyle>
            <a:lvl1pPr>
              <a:defRPr sz="900"/>
            </a:lvl1pPr>
          </a:lstStyle>
          <a:p>
            <a:r>
              <a:rPr lang="en-US"/>
              <a:t>Pitch Deck</a:t>
            </a:r>
          </a:p>
        </p:txBody>
      </p:sp>
      <p:sp>
        <p:nvSpPr>
          <p:cNvPr id="11" name="Slide Number Placeholder 8">
            <a:extLst>
              <a:ext uri="{FF2B5EF4-FFF2-40B4-BE49-F238E27FC236}">
                <a16:creationId xmlns:a16="http://schemas.microsoft.com/office/drawing/2014/main" id="{C4C1336B-CF5E-42FF-80E8-7D33A2D64E17}"/>
              </a:ext>
            </a:extLst>
          </p:cNvPr>
          <p:cNvSpPr>
            <a:spLocks noGrp="1"/>
          </p:cNvSpPr>
          <p:nvPr>
            <p:ph type="sldNum" sz="quarter" idx="12"/>
          </p:nvPr>
        </p:nvSpPr>
        <p:spPr>
          <a:xfrm>
            <a:off x="8610600" y="6356350"/>
            <a:ext cx="2743200" cy="365125"/>
          </a:xfrm>
        </p:spPr>
        <p:txBody>
          <a:bodyPr/>
          <a:lstStyle>
            <a:lvl1pPr>
              <a:defRPr sz="900"/>
            </a:lvl1pPr>
          </a:lstStyle>
          <a:p>
            <a:fld id="{B5CEABB6-07DC-46E8-9B57-56EC44A396E5}" type="slidenum">
              <a:rPr lang="en-US" smtClean="0"/>
              <a:t>‹#›</a:t>
            </a:fld>
            <a:endParaRPr lang="en-US"/>
          </a:p>
        </p:txBody>
      </p:sp>
    </p:spTree>
    <p:extLst>
      <p:ext uri="{BB962C8B-B14F-4D97-AF65-F5344CB8AC3E}">
        <p14:creationId xmlns:p14="http://schemas.microsoft.com/office/powerpoint/2010/main" val="1293278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Brea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6991350" y="2571235"/>
            <a:ext cx="4179570" cy="1715531"/>
          </a:xfrm>
        </p:spPr>
        <p:txBody>
          <a:bodyPr anchor="ctr">
            <a:noAutofit/>
          </a:bodyPr>
          <a:lstStyle>
            <a:lvl1pPr algn="l">
              <a:defRPr sz="3600" spc="150" baseline="0">
                <a:solidFill>
                  <a:schemeClr val="bg1"/>
                </a:solidFill>
              </a:defRPr>
            </a:lvl1pPr>
          </a:lstStyle>
          <a:p>
            <a:r>
              <a:rPr lang="en-US"/>
              <a:t>CLICK TO EDIT MASTER TITLE STYLE</a:t>
            </a:r>
          </a:p>
        </p:txBody>
      </p:sp>
      <p:pic>
        <p:nvPicPr>
          <p:cNvPr id="5" name="Graphic 4">
            <a:extLst>
              <a:ext uri="{FF2B5EF4-FFF2-40B4-BE49-F238E27FC236}">
                <a16:creationId xmlns:a16="http://schemas.microsoft.com/office/drawing/2014/main" id="{F05D2CCB-CCFC-4A8A-ADA9-C1E4D13B9681}"/>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0" y="828675"/>
            <a:ext cx="5876925" cy="5200650"/>
          </a:xfrm>
          <a:prstGeom prst="rect">
            <a:avLst/>
          </a:prstGeom>
        </p:spPr>
      </p:pic>
    </p:spTree>
    <p:extLst>
      <p:ext uri="{BB962C8B-B14F-4D97-AF65-F5344CB8AC3E}">
        <p14:creationId xmlns:p14="http://schemas.microsoft.com/office/powerpoint/2010/main" val="32286688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EE644D4-F9A4-4237-BD5C-4B97ABA9337E}"/>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0" y="0"/>
            <a:ext cx="5581650" cy="6858000"/>
          </a:xfrm>
          <a:prstGeom prst="rect">
            <a:avLst/>
          </a:prstGeom>
        </p:spPr>
      </p:pic>
      <p:sp>
        <p:nvSpPr>
          <p:cNvPr id="2" name="Title 1">
            <a:extLst>
              <a:ext uri="{FF2B5EF4-FFF2-40B4-BE49-F238E27FC236}">
                <a16:creationId xmlns:a16="http://schemas.microsoft.com/office/drawing/2014/main" id="{C2FF67A8-55FA-435D-A18C-96D63D22B53E}"/>
              </a:ext>
            </a:extLst>
          </p:cNvPr>
          <p:cNvSpPr>
            <a:spLocks noGrp="1"/>
          </p:cNvSpPr>
          <p:nvPr>
            <p:ph type="title" hasCustomPrompt="1"/>
          </p:nvPr>
        </p:nvSpPr>
        <p:spPr>
          <a:xfrm>
            <a:off x="5920169" y="1152771"/>
            <a:ext cx="5431971" cy="846301"/>
          </a:xfrm>
        </p:spPr>
        <p:txBody>
          <a:bodyPr anchor="t">
            <a:normAutofit/>
          </a:bodyPr>
          <a:lstStyle>
            <a:lvl1pPr>
              <a:defRPr lang="en-US" sz="2800" kern="1200" cap="all" spc="150" baseline="0" dirty="0">
                <a:solidFill>
                  <a:schemeClr val="tx1"/>
                </a:solidFill>
                <a:latin typeface="+mj-lt"/>
                <a:ea typeface="+mj-ea"/>
                <a:cs typeface="+mj-cs"/>
              </a:defRPr>
            </a:lvl1pPr>
          </a:lstStyle>
          <a:p>
            <a:r>
              <a:rPr lang="en-US"/>
              <a:t>CLICK TO EDIT MASTER TITLE STYLE</a:t>
            </a:r>
          </a:p>
        </p:txBody>
      </p:sp>
      <p:cxnSp>
        <p:nvCxnSpPr>
          <p:cNvPr id="9" name="Straight Connector 8">
            <a:extLst>
              <a:ext uri="{FF2B5EF4-FFF2-40B4-BE49-F238E27FC236}">
                <a16:creationId xmlns:a16="http://schemas.microsoft.com/office/drawing/2014/main" id="{BDAC7E4E-FE06-4E90-8107-6B543E5515ED}"/>
              </a:ext>
            </a:extLst>
          </p:cNvPr>
          <p:cNvCxnSpPr/>
          <p:nvPr/>
        </p:nvCxnSpPr>
        <p:spPr>
          <a:xfrm flipV="1">
            <a:off x="2209800" y="0"/>
            <a:ext cx="243840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5">
            <a:extLst>
              <a:ext uri="{FF2B5EF4-FFF2-40B4-BE49-F238E27FC236}">
                <a16:creationId xmlns:a16="http://schemas.microsoft.com/office/drawing/2014/main" id="{3864668D-D640-4ABF-BB9A-D60176660F07}"/>
              </a:ext>
            </a:extLst>
          </p:cNvPr>
          <p:cNvSpPr>
            <a:spLocks noGrp="1"/>
          </p:cNvSpPr>
          <p:nvPr>
            <p:ph type="body" sz="quarter" idx="13" hasCustomPrompt="1"/>
          </p:nvPr>
        </p:nvSpPr>
        <p:spPr>
          <a:xfrm>
            <a:off x="5922254" y="2469515"/>
            <a:ext cx="5433204" cy="365125"/>
          </a:xfrm>
        </p:spPr>
        <p:txBody>
          <a:bodyPr>
            <a:normAutofit/>
          </a:bodyPr>
          <a:lstStyle>
            <a:lvl1pPr marL="0" indent="0">
              <a:buNone/>
              <a:defRPr lang="en-US" sz="2000" kern="1200" cap="all" spc="150" baseline="0" dirty="0">
                <a:solidFill>
                  <a:schemeClr val="tx1"/>
                </a:solidFill>
                <a:latin typeface="+mj-lt"/>
                <a:ea typeface="+mj-ea"/>
                <a:cs typeface="+mj-cs"/>
              </a:defRPr>
            </a:lvl1pPr>
          </a:lstStyle>
          <a:p>
            <a:pPr lvl="0"/>
            <a:r>
              <a:rPr lang="en-US"/>
              <a:t>CLICK TO ADD SUBTITLE</a:t>
            </a:r>
          </a:p>
        </p:txBody>
      </p:sp>
      <p:sp>
        <p:nvSpPr>
          <p:cNvPr id="12" name="Text Placeholder 18">
            <a:extLst>
              <a:ext uri="{FF2B5EF4-FFF2-40B4-BE49-F238E27FC236}">
                <a16:creationId xmlns:a16="http://schemas.microsoft.com/office/drawing/2014/main" id="{2E289D5A-B06B-43D4-A3CA-3B06C4D49FDD}"/>
              </a:ext>
            </a:extLst>
          </p:cNvPr>
          <p:cNvSpPr>
            <a:spLocks noGrp="1"/>
          </p:cNvSpPr>
          <p:nvPr>
            <p:ph type="body" sz="quarter" idx="15" hasCustomPrompt="1"/>
          </p:nvPr>
        </p:nvSpPr>
        <p:spPr>
          <a:xfrm>
            <a:off x="5921828" y="2798940"/>
            <a:ext cx="5431971" cy="557950"/>
          </a:xfrm>
        </p:spPr>
        <p:txBody>
          <a:bodyPr>
            <a:normAutofit/>
          </a:bodyPr>
          <a:lstStyle>
            <a:lvl1pPr marL="0" indent="0">
              <a:lnSpc>
                <a:spcPct val="100000"/>
              </a:lnSpc>
              <a:buFont typeface="Arial" panose="020B0604020202020204" pitchFamily="34" charset="0"/>
              <a:buNone/>
              <a:defRPr sz="1400">
                <a:solidFill>
                  <a:schemeClr val="tx1"/>
                </a:solidFill>
              </a:defRPr>
            </a:lvl1pPr>
          </a:lstStyle>
          <a:p>
            <a:pPr lvl="0"/>
            <a:r>
              <a:rPr lang="en-US"/>
              <a:t>Click to add text</a:t>
            </a:r>
          </a:p>
        </p:txBody>
      </p:sp>
      <p:sp>
        <p:nvSpPr>
          <p:cNvPr id="13" name="Text Placeholder 15">
            <a:extLst>
              <a:ext uri="{FF2B5EF4-FFF2-40B4-BE49-F238E27FC236}">
                <a16:creationId xmlns:a16="http://schemas.microsoft.com/office/drawing/2014/main" id="{1DCC2995-DE17-436D-82AE-6E107865CB79}"/>
              </a:ext>
            </a:extLst>
          </p:cNvPr>
          <p:cNvSpPr>
            <a:spLocks noGrp="1"/>
          </p:cNvSpPr>
          <p:nvPr>
            <p:ph type="body" sz="quarter" idx="23" hasCustomPrompt="1"/>
          </p:nvPr>
        </p:nvSpPr>
        <p:spPr>
          <a:xfrm>
            <a:off x="5922254" y="3569311"/>
            <a:ext cx="5433204" cy="365125"/>
          </a:xfrm>
        </p:spPr>
        <p:txBody>
          <a:bodyPr>
            <a:normAutofit/>
          </a:bodyPr>
          <a:lstStyle>
            <a:lvl1pPr marL="0" indent="0">
              <a:buNone/>
              <a:defRPr lang="en-US" sz="2000" kern="1200" cap="all" spc="150" baseline="0" dirty="0">
                <a:solidFill>
                  <a:schemeClr val="tx1"/>
                </a:solidFill>
                <a:latin typeface="+mj-lt"/>
                <a:ea typeface="+mj-ea"/>
                <a:cs typeface="+mj-cs"/>
              </a:defRPr>
            </a:lvl1pPr>
          </a:lstStyle>
          <a:p>
            <a:pPr lvl="0"/>
            <a:r>
              <a:rPr lang="en-US"/>
              <a:t>CLICK TO ADD SUBTITLE</a:t>
            </a:r>
          </a:p>
        </p:txBody>
      </p:sp>
      <p:sp>
        <p:nvSpPr>
          <p:cNvPr id="14" name="Text Placeholder 18">
            <a:extLst>
              <a:ext uri="{FF2B5EF4-FFF2-40B4-BE49-F238E27FC236}">
                <a16:creationId xmlns:a16="http://schemas.microsoft.com/office/drawing/2014/main" id="{C7E70A65-1FB1-4F42-854B-8213ED73F792}"/>
              </a:ext>
            </a:extLst>
          </p:cNvPr>
          <p:cNvSpPr>
            <a:spLocks noGrp="1"/>
          </p:cNvSpPr>
          <p:nvPr>
            <p:ph type="body" sz="quarter" idx="24" hasCustomPrompt="1"/>
          </p:nvPr>
        </p:nvSpPr>
        <p:spPr>
          <a:xfrm>
            <a:off x="5921828" y="3898736"/>
            <a:ext cx="5431971" cy="557950"/>
          </a:xfrm>
        </p:spPr>
        <p:txBody>
          <a:bodyPr>
            <a:normAutofit/>
          </a:bodyPr>
          <a:lstStyle>
            <a:lvl1pPr marL="0" indent="0">
              <a:lnSpc>
                <a:spcPct val="100000"/>
              </a:lnSpc>
              <a:buFont typeface="Arial" panose="020B0604020202020204" pitchFamily="34" charset="0"/>
              <a:buNone/>
              <a:defRPr sz="1400">
                <a:solidFill>
                  <a:schemeClr val="tx1"/>
                </a:solidFill>
              </a:defRPr>
            </a:lvl1pPr>
          </a:lstStyle>
          <a:p>
            <a:pPr lvl="0"/>
            <a:r>
              <a:rPr lang="en-US"/>
              <a:t>Click to add text</a:t>
            </a:r>
          </a:p>
        </p:txBody>
      </p:sp>
      <p:sp>
        <p:nvSpPr>
          <p:cNvPr id="15" name="Text Placeholder 15">
            <a:extLst>
              <a:ext uri="{FF2B5EF4-FFF2-40B4-BE49-F238E27FC236}">
                <a16:creationId xmlns:a16="http://schemas.microsoft.com/office/drawing/2014/main" id="{45657994-DC61-4DEB-BB2B-65DFCA997AF1}"/>
              </a:ext>
            </a:extLst>
          </p:cNvPr>
          <p:cNvSpPr>
            <a:spLocks noGrp="1"/>
          </p:cNvSpPr>
          <p:nvPr>
            <p:ph type="body" sz="quarter" idx="25" hasCustomPrompt="1"/>
          </p:nvPr>
        </p:nvSpPr>
        <p:spPr>
          <a:xfrm>
            <a:off x="5922254" y="4669107"/>
            <a:ext cx="5433204" cy="365125"/>
          </a:xfrm>
        </p:spPr>
        <p:txBody>
          <a:bodyPr>
            <a:normAutofit/>
          </a:bodyPr>
          <a:lstStyle>
            <a:lvl1pPr marL="0" indent="0">
              <a:buNone/>
              <a:defRPr lang="en-US" sz="2000" kern="1200" cap="all" spc="150" baseline="0" dirty="0">
                <a:solidFill>
                  <a:schemeClr val="tx1"/>
                </a:solidFill>
                <a:latin typeface="+mj-lt"/>
                <a:ea typeface="+mj-ea"/>
                <a:cs typeface="+mj-cs"/>
              </a:defRPr>
            </a:lvl1pPr>
          </a:lstStyle>
          <a:p>
            <a:pPr lvl="0"/>
            <a:r>
              <a:rPr lang="en-US"/>
              <a:t>CLICK TO ADD SUBTITLE</a:t>
            </a:r>
          </a:p>
        </p:txBody>
      </p:sp>
      <p:sp>
        <p:nvSpPr>
          <p:cNvPr id="16" name="Text Placeholder 18">
            <a:extLst>
              <a:ext uri="{FF2B5EF4-FFF2-40B4-BE49-F238E27FC236}">
                <a16:creationId xmlns:a16="http://schemas.microsoft.com/office/drawing/2014/main" id="{18397EE2-60CD-47FD-AF8F-83A5324D9D18}"/>
              </a:ext>
            </a:extLst>
          </p:cNvPr>
          <p:cNvSpPr>
            <a:spLocks noGrp="1"/>
          </p:cNvSpPr>
          <p:nvPr>
            <p:ph type="body" sz="quarter" idx="26" hasCustomPrompt="1"/>
          </p:nvPr>
        </p:nvSpPr>
        <p:spPr>
          <a:xfrm>
            <a:off x="5921828" y="4998532"/>
            <a:ext cx="5431971" cy="557950"/>
          </a:xfrm>
        </p:spPr>
        <p:txBody>
          <a:bodyPr>
            <a:normAutofit/>
          </a:bodyPr>
          <a:lstStyle>
            <a:lvl1pPr marL="0" indent="0">
              <a:lnSpc>
                <a:spcPct val="100000"/>
              </a:lnSpc>
              <a:buFont typeface="Arial" panose="020B0604020202020204" pitchFamily="34" charset="0"/>
              <a:buNone/>
              <a:defRPr sz="1400">
                <a:solidFill>
                  <a:schemeClr val="tx1"/>
                </a:solidFill>
              </a:defRPr>
            </a:lvl1pPr>
          </a:lstStyle>
          <a:p>
            <a:pPr lvl="0"/>
            <a:r>
              <a:rPr lang="en-US"/>
              <a:t>Click to add text</a:t>
            </a:r>
          </a:p>
        </p:txBody>
      </p:sp>
      <p:sp>
        <p:nvSpPr>
          <p:cNvPr id="17" name="Date Placeholder 2">
            <a:extLst>
              <a:ext uri="{FF2B5EF4-FFF2-40B4-BE49-F238E27FC236}">
                <a16:creationId xmlns:a16="http://schemas.microsoft.com/office/drawing/2014/main" id="{1E25EFF1-65C7-4F93-8740-46885C6BEA57}"/>
              </a:ext>
            </a:extLst>
          </p:cNvPr>
          <p:cNvSpPr>
            <a:spLocks noGrp="1"/>
          </p:cNvSpPr>
          <p:nvPr>
            <p:ph type="dt" sz="half" idx="20"/>
          </p:nvPr>
        </p:nvSpPr>
        <p:spPr>
          <a:xfrm>
            <a:off x="5919680" y="6356350"/>
            <a:ext cx="947516" cy="365125"/>
          </a:xfrm>
        </p:spPr>
        <p:txBody>
          <a:bodyPr/>
          <a:lstStyle>
            <a:lvl1pPr>
              <a:defRPr sz="900"/>
            </a:lvl1pPr>
          </a:lstStyle>
          <a:p>
            <a:r>
              <a:rPr lang="en-US"/>
              <a:t>20XX</a:t>
            </a:r>
          </a:p>
        </p:txBody>
      </p:sp>
      <p:sp>
        <p:nvSpPr>
          <p:cNvPr id="18" name="Footer Placeholder 3">
            <a:extLst>
              <a:ext uri="{FF2B5EF4-FFF2-40B4-BE49-F238E27FC236}">
                <a16:creationId xmlns:a16="http://schemas.microsoft.com/office/drawing/2014/main" id="{C16D80BF-B599-4FC0-ABD5-98777872FE5F}"/>
              </a:ext>
            </a:extLst>
          </p:cNvPr>
          <p:cNvSpPr>
            <a:spLocks noGrp="1"/>
          </p:cNvSpPr>
          <p:nvPr>
            <p:ph type="ftr" sz="quarter" idx="21"/>
          </p:nvPr>
        </p:nvSpPr>
        <p:spPr>
          <a:xfrm>
            <a:off x="7161955" y="6356350"/>
            <a:ext cx="3243942" cy="365125"/>
          </a:xfrm>
        </p:spPr>
        <p:txBody>
          <a:bodyPr/>
          <a:lstStyle>
            <a:lvl1pPr>
              <a:defRPr sz="900"/>
            </a:lvl1pPr>
          </a:lstStyle>
          <a:p>
            <a:r>
              <a:rPr lang="en-US"/>
              <a:t>Pitch Deck</a:t>
            </a:r>
          </a:p>
        </p:txBody>
      </p:sp>
      <p:sp>
        <p:nvSpPr>
          <p:cNvPr id="19" name="Slide Number Placeholder 4">
            <a:extLst>
              <a:ext uri="{FF2B5EF4-FFF2-40B4-BE49-F238E27FC236}">
                <a16:creationId xmlns:a16="http://schemas.microsoft.com/office/drawing/2014/main" id="{F64421B1-FF90-4939-90BD-8206DE5036D0}"/>
              </a:ext>
            </a:extLst>
          </p:cNvPr>
          <p:cNvSpPr>
            <a:spLocks noGrp="1"/>
          </p:cNvSpPr>
          <p:nvPr>
            <p:ph type="sldNum" sz="quarter" idx="22"/>
          </p:nvPr>
        </p:nvSpPr>
        <p:spPr>
          <a:xfrm>
            <a:off x="10700656" y="6356350"/>
            <a:ext cx="653143" cy="365125"/>
          </a:xfrm>
        </p:spPr>
        <p:txBody>
          <a:bodyPr/>
          <a:lstStyle>
            <a:lvl1pPr>
              <a:defRPr sz="900"/>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2647987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hree Cont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885156" y="892177"/>
            <a:ext cx="8421688" cy="1325563"/>
          </a:xfrm>
        </p:spPr>
        <p:txBody>
          <a:bodyPr>
            <a:normAutofit/>
          </a:bodyPr>
          <a:lstStyle>
            <a:lvl1pPr algn="ctr">
              <a:defRPr lang="en-US" sz="2800" kern="1200" cap="all" spc="150" baseline="0" dirty="0">
                <a:solidFill>
                  <a:schemeClr val="tx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1243104" y="2776936"/>
            <a:ext cx="2882475" cy="823912"/>
          </a:xfrm>
        </p:spPr>
        <p:txBody>
          <a:bodyPr anchor="b">
            <a:noAutofit/>
          </a:bodyPr>
          <a:lstStyle>
            <a:lvl1pPr marL="0" indent="0">
              <a:buNone/>
              <a:defRPr lang="en-US" sz="2000" kern="1200" cap="all"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a:t>
            </a:r>
          </a:p>
        </p:txBody>
      </p:sp>
      <p:sp>
        <p:nvSpPr>
          <p:cNvPr id="4" name="Content Placeholder 3">
            <a:extLst>
              <a:ext uri="{FF2B5EF4-FFF2-40B4-BE49-F238E27FC236}">
                <a16:creationId xmlns:a16="http://schemas.microsoft.com/office/drawing/2014/main" id="{AC9B20CF-6B91-4562-B799-0ABDAEBC0D2A}"/>
              </a:ext>
            </a:extLst>
          </p:cNvPr>
          <p:cNvSpPr>
            <a:spLocks noGrp="1"/>
          </p:cNvSpPr>
          <p:nvPr>
            <p:ph sz="half" idx="2"/>
          </p:nvPr>
        </p:nvSpPr>
        <p:spPr>
          <a:xfrm>
            <a:off x="1243104" y="3834606"/>
            <a:ext cx="2882475"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74FC39-67F6-42EA-BCD1-F69AE2F0F22D}"/>
              </a:ext>
            </a:extLst>
          </p:cNvPr>
          <p:cNvSpPr>
            <a:spLocks noGrp="1"/>
          </p:cNvSpPr>
          <p:nvPr>
            <p:ph type="body" sz="quarter" idx="3" hasCustomPrompt="1"/>
          </p:nvPr>
        </p:nvSpPr>
        <p:spPr>
          <a:xfrm>
            <a:off x="4647665" y="2776936"/>
            <a:ext cx="2896671" cy="823912"/>
          </a:xfrm>
        </p:spPr>
        <p:txBody>
          <a:bodyPr anchor="b">
            <a:noAutofit/>
          </a:bodyPr>
          <a:lstStyle>
            <a:lvl1pPr marL="0" indent="0">
              <a:buNone/>
              <a:defRPr lang="en-US" sz="2000" kern="1200" cap="all"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a:t>
            </a:r>
          </a:p>
        </p:txBody>
      </p:sp>
      <p:sp>
        <p:nvSpPr>
          <p:cNvPr id="6" name="Content Placeholder 5">
            <a:extLst>
              <a:ext uri="{FF2B5EF4-FFF2-40B4-BE49-F238E27FC236}">
                <a16:creationId xmlns:a16="http://schemas.microsoft.com/office/drawing/2014/main" id="{B36EE64B-44BF-4634-97BC-5ED74C6DF280}"/>
              </a:ext>
            </a:extLst>
          </p:cNvPr>
          <p:cNvSpPr>
            <a:spLocks noGrp="1"/>
          </p:cNvSpPr>
          <p:nvPr>
            <p:ph sz="quarter" idx="4"/>
          </p:nvPr>
        </p:nvSpPr>
        <p:spPr>
          <a:xfrm>
            <a:off x="4647665" y="3834606"/>
            <a:ext cx="2896671"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463D7850-C2A6-43CE-BBE4-8E81A0A593BF}"/>
              </a:ext>
              <a:ext uri="{C183D7F6-B498-43B3-948B-1728B52AA6E4}">
                <adec:decorative xmlns:adec="http://schemas.microsoft.com/office/drawing/2017/decorative" xmlns="" val="1"/>
              </a:ext>
            </a:extLst>
          </p:cNvPr>
          <p:cNvCxnSpPr>
            <a:cxnSpLocks/>
          </p:cNvCxnSpPr>
          <p:nvPr/>
        </p:nvCxnSpPr>
        <p:spPr>
          <a:xfrm flipH="1">
            <a:off x="0" y="0"/>
            <a:ext cx="1238250" cy="310515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BAD3E03-2E3B-440C-9105-6F9D33006D66}"/>
              </a:ext>
              <a:ext uri="{C183D7F6-B498-43B3-948B-1728B52AA6E4}">
                <adec:decorative xmlns:adec="http://schemas.microsoft.com/office/drawing/2017/decorative" xmlns="" val="1"/>
              </a:ext>
            </a:extLst>
          </p:cNvPr>
          <p:cNvCxnSpPr>
            <a:cxnSpLocks/>
          </p:cNvCxnSpPr>
          <p:nvPr/>
        </p:nvCxnSpPr>
        <p:spPr>
          <a:xfrm flipH="1">
            <a:off x="0" y="0"/>
            <a:ext cx="2238376" cy="24765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 Placeholder 2">
            <a:extLst>
              <a:ext uri="{FF2B5EF4-FFF2-40B4-BE49-F238E27FC236}">
                <a16:creationId xmlns:a16="http://schemas.microsoft.com/office/drawing/2014/main" id="{1F60A771-8BBC-4565-AB09-402DA7CB2780}"/>
              </a:ext>
            </a:extLst>
          </p:cNvPr>
          <p:cNvSpPr>
            <a:spLocks noGrp="1"/>
          </p:cNvSpPr>
          <p:nvPr>
            <p:ph type="body" idx="13" hasCustomPrompt="1"/>
          </p:nvPr>
        </p:nvSpPr>
        <p:spPr>
          <a:xfrm>
            <a:off x="8066421" y="2776936"/>
            <a:ext cx="2882475" cy="823912"/>
          </a:xfrm>
        </p:spPr>
        <p:txBody>
          <a:bodyPr anchor="b">
            <a:noAutofit/>
          </a:bodyPr>
          <a:lstStyle>
            <a:lvl1pPr marL="0" indent="0">
              <a:buNone/>
              <a:defRPr lang="en-US" sz="2000" kern="1200" cap="all"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a:t>
            </a:r>
          </a:p>
        </p:txBody>
      </p:sp>
      <p:sp>
        <p:nvSpPr>
          <p:cNvPr id="22" name="Content Placeholder 3">
            <a:extLst>
              <a:ext uri="{FF2B5EF4-FFF2-40B4-BE49-F238E27FC236}">
                <a16:creationId xmlns:a16="http://schemas.microsoft.com/office/drawing/2014/main" id="{C464A9BD-B815-4632-8F54-6EB70E48BAFF}"/>
              </a:ext>
            </a:extLst>
          </p:cNvPr>
          <p:cNvSpPr>
            <a:spLocks noGrp="1"/>
          </p:cNvSpPr>
          <p:nvPr>
            <p:ph sz="half" idx="14"/>
          </p:nvPr>
        </p:nvSpPr>
        <p:spPr>
          <a:xfrm>
            <a:off x="8066421" y="3834606"/>
            <a:ext cx="2882475"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lvl1pPr>
          </a:lstStyle>
          <a:p>
            <a:r>
              <a:rPr lang="en-US"/>
              <a:t>20XX</a:t>
            </a:r>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lvl1pPr>
          </a:lstStyle>
          <a:p>
            <a:r>
              <a:rPr lang="en-US"/>
              <a:t>Pitch Deck</a:t>
            </a:r>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lvl1pPr>
          </a:lstStyle>
          <a:p>
            <a:fld id="{B5CEABB6-07DC-46E8-9B57-56EC44A396E5}" type="slidenum">
              <a:rPr lang="en-US" smtClean="0"/>
              <a:t>‹#›</a:t>
            </a:fld>
            <a:endParaRPr lang="en-US"/>
          </a:p>
        </p:txBody>
      </p:sp>
    </p:spTree>
    <p:extLst>
      <p:ext uri="{BB962C8B-B14F-4D97-AF65-F5344CB8AC3E}">
        <p14:creationId xmlns:p14="http://schemas.microsoft.com/office/powerpoint/2010/main" val="4203189534"/>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4C17E5-24ED-44BC-BA50-02EF903552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833D101-3AF0-4F06-90ED-B83615C36C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AE9FDE-AF95-49F8-A927-35A23C9E65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t>20XX</a:t>
            </a:r>
          </a:p>
        </p:txBody>
      </p:sp>
      <p:sp>
        <p:nvSpPr>
          <p:cNvPr id="5" name="Footer Placeholder 4">
            <a:extLst>
              <a:ext uri="{FF2B5EF4-FFF2-40B4-BE49-F238E27FC236}">
                <a16:creationId xmlns:a16="http://schemas.microsoft.com/office/drawing/2014/main" id="{CC2E900D-8FF9-4E80-860D-89C2D3B4E4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Pitch Deck</a:t>
            </a:r>
          </a:p>
        </p:txBody>
      </p:sp>
      <p:sp>
        <p:nvSpPr>
          <p:cNvPr id="6" name="Slide Number Placeholder 5">
            <a:extLst>
              <a:ext uri="{FF2B5EF4-FFF2-40B4-BE49-F238E27FC236}">
                <a16:creationId xmlns:a16="http://schemas.microsoft.com/office/drawing/2014/main" id="{F1A66A0C-1415-46A3-A1FF-BE18C70873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1928452137"/>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70" r:id="rId3"/>
    <p:sldLayoutId id="2147483688" r:id="rId4"/>
    <p:sldLayoutId id="2147483694" r:id="rId5"/>
    <p:sldLayoutId id="2147483697" r:id="rId6"/>
    <p:sldLayoutId id="2147483673" r:id="rId7"/>
    <p:sldLayoutId id="2147483676" r:id="rId8"/>
    <p:sldLayoutId id="2147483672" r:id="rId9"/>
    <p:sldLayoutId id="2147483699" r:id="rId10"/>
    <p:sldLayoutId id="2147483671" r:id="rId11"/>
    <p:sldLayoutId id="2147483685" r:id="rId12"/>
    <p:sldLayoutId id="2147483700" r:id="rId13"/>
    <p:sldLayoutId id="2147483679" r:id="rId14"/>
    <p:sldLayoutId id="2147483692" r:id="rId15"/>
    <p:sldLayoutId id="2147483681" r:id="rId16"/>
    <p:sldLayoutId id="2147483674" r:id="rId17"/>
    <p:sldLayoutId id="2147483675" r:id="rId18"/>
    <p:sldLayoutId id="2147483696" r:id="rId19"/>
    <p:sldLayoutId id="2147483677" r:id="rId20"/>
    <p:sldLayoutId id="2147483678" r:id="rId21"/>
    <p:sldLayoutId id="2147483680" r:id="rId22"/>
  </p:sldLayoutIdLst>
  <p:hf hdr="0" dt="0"/>
  <p:txStyles>
    <p:titleStyle>
      <a:lvl1pPr algn="l" defTabSz="914400" rtl="0" eaLnBrk="1" latinLnBrk="0" hangingPunct="1">
        <a:lnSpc>
          <a:spcPct val="90000"/>
        </a:lnSpc>
        <a:spcBef>
          <a:spcPct val="0"/>
        </a:spcBef>
        <a:buNone/>
        <a:defRPr sz="44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3.pn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3.png"/><Relationship Id="rId5" Type="http://schemas.openxmlformats.org/officeDocument/2006/relationships/image" Target="../media/image23.gif"/><Relationship Id="rId4"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3.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3.png"/><Relationship Id="rId4"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3.png"/><Relationship Id="rId5" Type="http://schemas.openxmlformats.org/officeDocument/2006/relationships/image" Target="../media/image25.jpeg"/><Relationship Id="rId4"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3.png"/><Relationship Id="rId5" Type="http://schemas.openxmlformats.org/officeDocument/2006/relationships/image" Target="../media/image26.jpeg"/><Relationship Id="rId4"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3.png"/><Relationship Id="rId5" Type="http://schemas.openxmlformats.org/officeDocument/2006/relationships/image" Target="../media/image27.png"/><Relationship Id="rId4"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3.png"/><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2.xml"/><Relationship Id="rId7" Type="http://schemas.openxmlformats.org/officeDocument/2006/relationships/image" Target="../media/image29.jpe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hyperlink" Target="https://www.samhsa.gov/medication-assisted-treatment" TargetMode="External"/><Relationship Id="rId5" Type="http://schemas.openxmlformats.org/officeDocument/2006/relationships/hyperlink" Target="https://www.cdc.gov/drugoverdose/pdf/pubs/2018-evidence-based-strategies.pdf" TargetMode="External"/><Relationship Id="rId4" Type="http://schemas.openxmlformats.org/officeDocument/2006/relationships/hyperlink" Target="https://www.safeproject.us/" TargetMode="Externa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2.xml"/><Relationship Id="rId7" Type="http://schemas.openxmlformats.org/officeDocument/2006/relationships/image" Target="../media/image13.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3.png"/><Relationship Id="rId5" Type="http://schemas.openxmlformats.org/officeDocument/2006/relationships/image" Target="../media/image14.jpe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hyperlink" Target="https://www.ncbi.nlm.nih.gov/books/NBK402343/table/findings.t1/?report=objectonly" TargetMode="External"/><Relationship Id="rId2" Type="http://schemas.openxmlformats.org/officeDocument/2006/relationships/hyperlink" Target="https://www.cdc.gov/drugoverdose/pdf/pubs/2018-evidence-based-strategies.pdf" TargetMode="External"/><Relationship Id="rId1" Type="http://schemas.openxmlformats.org/officeDocument/2006/relationships/slideLayout" Target="../slideLayouts/slideLayout22.xml"/><Relationship Id="rId4" Type="http://schemas.openxmlformats.org/officeDocument/2006/relationships/hyperlink" Target="https://greenhillrecovery.com/opioid-overdose-spikes-north-carolina/"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www.ncdhhs.gov/about/department-initiatives/overdose-epidemic" TargetMode="External"/><Relationship Id="rId2" Type="http://schemas.openxmlformats.org/officeDocument/2006/relationships/hyperlink" Target="http://onlinelibrary.wiley.com/doi/10.1002/14651858.CD002209.pub2/abstract" TargetMode="External"/><Relationship Id="rId1" Type="http://schemas.openxmlformats.org/officeDocument/2006/relationships/slideLayout" Target="../slideLayouts/slideLayout22.xml"/><Relationship Id="rId4" Type="http://schemas.openxmlformats.org/officeDocument/2006/relationships/hyperlink" Target="https://www.safeproject.us/resource/medication-assisted-treatment-explained/"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3.png"/><Relationship Id="rId4" Type="http://schemas.openxmlformats.org/officeDocument/2006/relationships/image" Target="../media/image15.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3.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3.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3.png"/><Relationship Id="rId5" Type="http://schemas.openxmlformats.org/officeDocument/2006/relationships/image" Target="../media/image19.jpeg"/><Relationship Id="rId4"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3.png"/><Relationship Id="rId5" Type="http://schemas.openxmlformats.org/officeDocument/2006/relationships/image" Target="../media/image20.png"/><Relationship Id="rId4"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3.png"/><Relationship Id="rId4"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3.pn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815C6-3AD0-46E6-A74A-1967BD91AF50}"/>
              </a:ext>
            </a:extLst>
          </p:cNvPr>
          <p:cNvSpPr>
            <a:spLocks noGrp="1"/>
          </p:cNvSpPr>
          <p:nvPr>
            <p:ph type="ctrTitle"/>
          </p:nvPr>
        </p:nvSpPr>
        <p:spPr>
          <a:xfrm>
            <a:off x="4971653" y="4696422"/>
            <a:ext cx="7102665" cy="1144948"/>
          </a:xfrm>
        </p:spPr>
        <p:txBody>
          <a:bodyPr/>
          <a:lstStyle/>
          <a:p>
            <a:pPr algn="ctr"/>
            <a:r>
              <a:rPr lang="en-US" sz="2800"/>
              <a:t>The Benefits of Medication-Assisted Treatment (MAT) Programs in outpatient primary care settings</a:t>
            </a:r>
          </a:p>
        </p:txBody>
      </p:sp>
      <p:sp>
        <p:nvSpPr>
          <p:cNvPr id="3" name="Subtitle 2">
            <a:extLst>
              <a:ext uri="{FF2B5EF4-FFF2-40B4-BE49-F238E27FC236}">
                <a16:creationId xmlns:a16="http://schemas.microsoft.com/office/drawing/2014/main" id="{1901B20D-4C28-4DA3-ABBD-718C22A5E58B}"/>
              </a:ext>
            </a:extLst>
          </p:cNvPr>
          <p:cNvSpPr>
            <a:spLocks noGrp="1"/>
          </p:cNvSpPr>
          <p:nvPr>
            <p:ph type="subTitle" idx="1"/>
          </p:nvPr>
        </p:nvSpPr>
        <p:spPr>
          <a:xfrm>
            <a:off x="7119258" y="5902350"/>
            <a:ext cx="3046540" cy="396660"/>
          </a:xfrm>
        </p:spPr>
        <p:txBody>
          <a:bodyPr vert="horz" lIns="91440" tIns="45720" rIns="91440" bIns="45720" rtlCol="0" anchor="t">
            <a:normAutofit fontScale="77500" lnSpcReduction="20000"/>
          </a:bodyPr>
          <a:lstStyle/>
          <a:p>
            <a:r>
              <a:rPr lang="en-US"/>
              <a:t>By Sonia Payerpaj and Jessica Stutz</a:t>
            </a: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642425379"/>
      </p:ext>
    </p:extLst>
  </p:cSld>
  <p:clrMapOvr>
    <a:masterClrMapping/>
  </p:clrMapOvr>
  <mc:AlternateContent xmlns:mc="http://schemas.openxmlformats.org/markup-compatibility/2006">
    <mc:Choice xmlns:p14="http://schemas.microsoft.com/office/powerpoint/2010/main" Requires="p14">
      <p:transition spd="slow" p14:dur="2000" advTm="11611"/>
    </mc:Choice>
    <mc:Fallback>
      <p:transition spd="slow" advTm="116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97959"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F58B54-2E4D-47AC-8AE9-729F6CA95C3B}"/>
              </a:ext>
            </a:extLst>
          </p:cNvPr>
          <p:cNvSpPr>
            <a:spLocks noGrp="1"/>
          </p:cNvSpPr>
          <p:nvPr>
            <p:ph type="title"/>
          </p:nvPr>
        </p:nvSpPr>
        <p:spPr/>
        <p:txBody>
          <a:bodyPr>
            <a:normAutofit/>
          </a:bodyPr>
          <a:lstStyle/>
          <a:p>
            <a:r>
              <a:rPr lang="en-US">
                <a:ea typeface="+mj-lt"/>
                <a:cs typeface="+mj-lt"/>
              </a:rPr>
              <a:t>MAT at UNC Family Medicine (An integrated care facility)</a:t>
            </a:r>
          </a:p>
        </p:txBody>
      </p:sp>
      <p:sp>
        <p:nvSpPr>
          <p:cNvPr id="5" name="Slide Number Placeholder 4">
            <a:extLst>
              <a:ext uri="{FF2B5EF4-FFF2-40B4-BE49-F238E27FC236}">
                <a16:creationId xmlns:a16="http://schemas.microsoft.com/office/drawing/2014/main" id="{DA0FF54A-4CA7-4A86-A188-E98CCA1016BA}"/>
              </a:ext>
            </a:extLst>
          </p:cNvPr>
          <p:cNvSpPr>
            <a:spLocks noGrp="1"/>
          </p:cNvSpPr>
          <p:nvPr>
            <p:ph type="sldNum" sz="quarter" idx="12"/>
          </p:nvPr>
        </p:nvSpPr>
        <p:spPr/>
        <p:txBody>
          <a:bodyPr/>
          <a:lstStyle/>
          <a:p>
            <a:fld id="{B5CEABB6-07DC-46E8-9B57-56EC44A396E5}" type="slidenum">
              <a:rPr lang="en-US" smtClean="0"/>
              <a:t>10</a:t>
            </a:fld>
            <a:endParaRPr lang="en-US"/>
          </a:p>
        </p:txBody>
      </p:sp>
      <p:sp>
        <p:nvSpPr>
          <p:cNvPr id="6" name="TextBox 5">
            <a:extLst>
              <a:ext uri="{FF2B5EF4-FFF2-40B4-BE49-F238E27FC236}">
                <a16:creationId xmlns:a16="http://schemas.microsoft.com/office/drawing/2014/main" id="{31BAC00B-1C6A-48BA-4D29-F9DAB0086536}"/>
              </a:ext>
            </a:extLst>
          </p:cNvPr>
          <p:cNvSpPr txBox="1"/>
          <p:nvPr/>
        </p:nvSpPr>
        <p:spPr>
          <a:xfrm>
            <a:off x="644879" y="1558357"/>
            <a:ext cx="6088833" cy="59093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How many MAT patients are there? </a:t>
            </a:r>
            <a:r>
              <a:rPr lang="en-US"/>
              <a:t>Estimated 190 patients</a:t>
            </a:r>
          </a:p>
          <a:p>
            <a:r>
              <a:rPr lang="en-US" b="1"/>
              <a:t>Eligibility: </a:t>
            </a:r>
            <a:r>
              <a:rPr lang="en-US">
                <a:ea typeface="+mn-lt"/>
                <a:cs typeface="+mn-lt"/>
              </a:rPr>
              <a:t>Cautious and strategic about people who are accepted; must be intrinsically motivated with no intense psychiatric history or existing comorbidities</a:t>
            </a:r>
          </a:p>
          <a:p>
            <a:r>
              <a:rPr lang="en-US" b="1"/>
              <a:t>Appointment Schedule: </a:t>
            </a:r>
            <a:r>
              <a:rPr lang="en-US">
                <a:ea typeface="+mn-lt"/>
                <a:cs typeface="+mn-lt"/>
              </a:rPr>
              <a:t>patients are scheduled at intervals depending on their circumstances (how long on MAT, how stable, recent relapse, etc.) - it could be weekly, biweekly, monthly, or every other month)</a:t>
            </a:r>
          </a:p>
          <a:p>
            <a:r>
              <a:rPr lang="en-US" b="1"/>
              <a:t>MAT certified physicians: </a:t>
            </a:r>
            <a:r>
              <a:rPr lang="en-US"/>
              <a:t>Started in 2011 with only 2 physicians waivered, now have 30 waivered physicians </a:t>
            </a:r>
          </a:p>
          <a:p>
            <a:r>
              <a:rPr lang="en-US" b="1"/>
              <a:t>Supporting psychosocial resources: </a:t>
            </a:r>
            <a:r>
              <a:rPr lang="en-US"/>
              <a:t>Monthly support groups (financial literacy presentation at meeting), refer out to community resources (UNC ASAP, community therapists in network, etc.) </a:t>
            </a:r>
          </a:p>
          <a:p>
            <a:r>
              <a:rPr lang="en-US" b="1"/>
              <a:t>Accessibility: </a:t>
            </a:r>
            <a:r>
              <a:rPr lang="en-US"/>
              <a:t>Covered under UNC Charity Care Program (only legal and affordable option for a lot of patients); can get Narcan for free from UNC pharmacies</a:t>
            </a:r>
            <a:endParaRPr lang="en-US" b="1"/>
          </a:p>
          <a:p>
            <a:endParaRPr lang="en-US"/>
          </a:p>
          <a:p>
            <a:endParaRPr lang="en-US"/>
          </a:p>
          <a:p>
            <a:endParaRPr lang="en-US"/>
          </a:p>
          <a:p>
            <a:endParaRPr lang="en-US"/>
          </a:p>
        </p:txBody>
      </p:sp>
      <p:pic>
        <p:nvPicPr>
          <p:cNvPr id="2" name="Picture 6" descr="A picture containing person, indoor&#10;&#10;Description automatically generated">
            <a:extLst>
              <a:ext uri="{FF2B5EF4-FFF2-40B4-BE49-F238E27FC236}">
                <a16:creationId xmlns:a16="http://schemas.microsoft.com/office/drawing/2014/main" id="{81B3D1CC-A722-9EB7-2533-1A467DA66FBF}"/>
              </a:ext>
            </a:extLst>
          </p:cNvPr>
          <p:cNvPicPr>
            <a:picLocks noChangeAspect="1"/>
          </p:cNvPicPr>
          <p:nvPr/>
        </p:nvPicPr>
        <p:blipFill>
          <a:blip r:embed="rId4"/>
          <a:stretch>
            <a:fillRect/>
          </a:stretch>
        </p:blipFill>
        <p:spPr>
          <a:xfrm>
            <a:off x="6727208" y="2184589"/>
            <a:ext cx="5095165" cy="3400568"/>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16581888"/>
      </p:ext>
    </p:extLst>
  </p:cSld>
  <p:clrMapOvr>
    <a:masterClrMapping/>
  </p:clrMapOvr>
  <mc:AlternateContent xmlns:mc="http://schemas.openxmlformats.org/markup-compatibility/2006">
    <mc:Choice xmlns:p14="http://schemas.microsoft.com/office/powerpoint/2010/main" Requires="p14">
      <p:transition spd="slow" p14:dur="2000" advTm="109716"/>
    </mc:Choice>
    <mc:Fallback>
      <p:transition spd="slow" advTm="1097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F58B54-2E4D-47AC-8AE9-729F6CA95C3B}"/>
              </a:ext>
            </a:extLst>
          </p:cNvPr>
          <p:cNvSpPr>
            <a:spLocks noGrp="1"/>
          </p:cNvSpPr>
          <p:nvPr>
            <p:ph type="title"/>
          </p:nvPr>
        </p:nvSpPr>
        <p:spPr/>
        <p:txBody>
          <a:bodyPr>
            <a:normAutofit/>
          </a:bodyPr>
          <a:lstStyle/>
          <a:p>
            <a:r>
              <a:rPr lang="en-US">
                <a:ea typeface="+mj-lt"/>
                <a:cs typeface="+mj-lt"/>
              </a:rPr>
              <a:t>limited mat program options</a:t>
            </a:r>
          </a:p>
        </p:txBody>
      </p:sp>
      <p:sp>
        <p:nvSpPr>
          <p:cNvPr id="5" name="Slide Number Placeholder 4">
            <a:extLst>
              <a:ext uri="{FF2B5EF4-FFF2-40B4-BE49-F238E27FC236}">
                <a16:creationId xmlns:a16="http://schemas.microsoft.com/office/drawing/2014/main" id="{DA0FF54A-4CA7-4A86-A188-E98CCA1016BA}"/>
              </a:ext>
            </a:extLst>
          </p:cNvPr>
          <p:cNvSpPr>
            <a:spLocks noGrp="1"/>
          </p:cNvSpPr>
          <p:nvPr>
            <p:ph type="sldNum" sz="quarter" idx="12"/>
          </p:nvPr>
        </p:nvSpPr>
        <p:spPr/>
        <p:txBody>
          <a:bodyPr/>
          <a:lstStyle/>
          <a:p>
            <a:fld id="{B5CEABB6-07DC-46E8-9B57-56EC44A396E5}" type="slidenum">
              <a:rPr lang="en-US" smtClean="0"/>
              <a:t>11</a:t>
            </a:fld>
            <a:endParaRPr lang="en-US"/>
          </a:p>
        </p:txBody>
      </p:sp>
      <p:sp>
        <p:nvSpPr>
          <p:cNvPr id="6" name="TextBox 5">
            <a:extLst>
              <a:ext uri="{FF2B5EF4-FFF2-40B4-BE49-F238E27FC236}">
                <a16:creationId xmlns:a16="http://schemas.microsoft.com/office/drawing/2014/main" id="{31BAC00B-1C6A-48BA-4D29-F9DAB0086536}"/>
              </a:ext>
            </a:extLst>
          </p:cNvPr>
          <p:cNvSpPr txBox="1"/>
          <p:nvPr/>
        </p:nvSpPr>
        <p:spPr>
          <a:xfrm>
            <a:off x="667625" y="1518035"/>
            <a:ext cx="10215563"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b="1"/>
          </a:p>
          <a:p>
            <a:endParaRPr lang="en-US" sz="2000"/>
          </a:p>
          <a:p>
            <a:r>
              <a:rPr lang="en-US" sz="2000">
                <a:ea typeface="+mn-lt"/>
                <a:cs typeface="+mn-lt"/>
              </a:rPr>
              <a:t>UNC Family Medicine is the only primary practice within the UNC system to offer MAT, as it is not as common for primary care providers to offer MAT. </a:t>
            </a:r>
          </a:p>
          <a:p>
            <a:endParaRPr lang="en-US" sz="2000">
              <a:ea typeface="+mn-lt"/>
              <a:cs typeface="+mn-lt"/>
            </a:endParaRPr>
          </a:p>
          <a:p>
            <a:r>
              <a:rPr lang="en-US" sz="2000"/>
              <a:t>Limited MAT options in the area:</a:t>
            </a:r>
          </a:p>
          <a:p>
            <a:pPr marL="285750" indent="-285750">
              <a:buFont typeface="Symbol"/>
              <a:buChar char="•"/>
            </a:pPr>
            <a:r>
              <a:rPr lang="en-US" sz="2000">
                <a:ea typeface="+mn-lt"/>
                <a:cs typeface="+mn-lt"/>
              </a:rPr>
              <a:t>Eleanor Health: Mental Health and Addiction Treatment Center (accept insurance)</a:t>
            </a:r>
          </a:p>
          <a:p>
            <a:pPr marL="285750" indent="-285750">
              <a:buFont typeface="Symbol"/>
              <a:buChar char="•"/>
            </a:pPr>
            <a:r>
              <a:rPr lang="en-US" sz="2000">
                <a:ea typeface="+mn-lt"/>
                <a:cs typeface="+mn-lt"/>
              </a:rPr>
              <a:t>Different day programs (cash payment) </a:t>
            </a:r>
          </a:p>
          <a:p>
            <a:pPr marL="285750" indent="-285750">
              <a:buFont typeface="Symbol"/>
              <a:buChar char="•"/>
            </a:pPr>
            <a:r>
              <a:rPr lang="en-US" sz="2000">
                <a:ea typeface="+mn-lt"/>
                <a:cs typeface="+mn-lt"/>
              </a:rPr>
              <a:t>Some private practice providers</a:t>
            </a:r>
          </a:p>
          <a:p>
            <a:pPr marL="285750" indent="-285750">
              <a:buFont typeface="Symbol"/>
              <a:buChar char="•"/>
            </a:pPr>
            <a:r>
              <a:rPr lang="en-US" sz="2000">
                <a:ea typeface="+mn-lt"/>
                <a:cs typeface="+mn-lt"/>
              </a:rPr>
              <a:t>New Hope Urgent Care</a:t>
            </a:r>
            <a:endParaRPr lang="en-US" sz="2000"/>
          </a:p>
          <a:p>
            <a:endParaRPr lang="en-US"/>
          </a:p>
          <a:p>
            <a:endParaRPr lang="en-US"/>
          </a:p>
        </p:txBody>
      </p:sp>
      <p:pic>
        <p:nvPicPr>
          <p:cNvPr id="2" name="Picture 3" descr="Map&#10;&#10;Description automatically generated">
            <a:extLst>
              <a:ext uri="{FF2B5EF4-FFF2-40B4-BE49-F238E27FC236}">
                <a16:creationId xmlns:a16="http://schemas.microsoft.com/office/drawing/2014/main" id="{73EAC99A-6674-C52C-4CC1-CA9978D39258}"/>
              </a:ext>
            </a:extLst>
          </p:cNvPr>
          <p:cNvPicPr>
            <a:picLocks noChangeAspect="1"/>
          </p:cNvPicPr>
          <p:nvPr/>
        </p:nvPicPr>
        <p:blipFill>
          <a:blip r:embed="rId5"/>
          <a:stretch>
            <a:fillRect/>
          </a:stretch>
        </p:blipFill>
        <p:spPr>
          <a:xfrm>
            <a:off x="5677529" y="4034735"/>
            <a:ext cx="6099055" cy="2325358"/>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017110145"/>
      </p:ext>
    </p:extLst>
  </p:cSld>
  <p:clrMapOvr>
    <a:masterClrMapping/>
  </p:clrMapOvr>
  <mc:AlternateContent xmlns:mc="http://schemas.openxmlformats.org/markup-compatibility/2006">
    <mc:Choice xmlns:p14="http://schemas.microsoft.com/office/powerpoint/2010/main" Requires="p14">
      <p:transition spd="slow" p14:dur="2000" advTm="56470"/>
    </mc:Choice>
    <mc:Fallback>
      <p:transition spd="slow" advTm="564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F58B54-2E4D-47AC-8AE9-729F6CA95C3B}"/>
              </a:ext>
            </a:extLst>
          </p:cNvPr>
          <p:cNvSpPr>
            <a:spLocks noGrp="1"/>
          </p:cNvSpPr>
          <p:nvPr>
            <p:ph type="title"/>
          </p:nvPr>
        </p:nvSpPr>
        <p:spPr>
          <a:xfrm>
            <a:off x="838200" y="148882"/>
            <a:ext cx="10515600" cy="975455"/>
          </a:xfrm>
        </p:spPr>
        <p:txBody>
          <a:bodyPr>
            <a:normAutofit/>
          </a:bodyPr>
          <a:lstStyle/>
          <a:p>
            <a:r>
              <a:rPr lang="en-US">
                <a:ea typeface="+mj-lt"/>
                <a:cs typeface="+mj-lt"/>
              </a:rPr>
              <a:t> gap between recommendations in the literature and what is occurring in practice?</a:t>
            </a:r>
          </a:p>
        </p:txBody>
      </p:sp>
      <p:sp>
        <p:nvSpPr>
          <p:cNvPr id="5" name="Slide Number Placeholder 4">
            <a:extLst>
              <a:ext uri="{FF2B5EF4-FFF2-40B4-BE49-F238E27FC236}">
                <a16:creationId xmlns:a16="http://schemas.microsoft.com/office/drawing/2014/main" id="{DA0FF54A-4CA7-4A86-A188-E98CCA1016BA}"/>
              </a:ext>
            </a:extLst>
          </p:cNvPr>
          <p:cNvSpPr>
            <a:spLocks noGrp="1"/>
          </p:cNvSpPr>
          <p:nvPr>
            <p:ph type="sldNum" sz="quarter" idx="12"/>
          </p:nvPr>
        </p:nvSpPr>
        <p:spPr/>
        <p:txBody>
          <a:bodyPr/>
          <a:lstStyle/>
          <a:p>
            <a:fld id="{B5CEABB6-07DC-46E8-9B57-56EC44A396E5}" type="slidenum">
              <a:rPr lang="en-US" smtClean="0"/>
              <a:t>12</a:t>
            </a:fld>
            <a:endParaRPr lang="en-US"/>
          </a:p>
        </p:txBody>
      </p:sp>
      <p:sp>
        <p:nvSpPr>
          <p:cNvPr id="6" name="TextBox 5">
            <a:extLst>
              <a:ext uri="{FF2B5EF4-FFF2-40B4-BE49-F238E27FC236}">
                <a16:creationId xmlns:a16="http://schemas.microsoft.com/office/drawing/2014/main" id="{31BAC00B-1C6A-48BA-4D29-F9DAB0086536}"/>
              </a:ext>
            </a:extLst>
          </p:cNvPr>
          <p:cNvSpPr txBox="1"/>
          <p:nvPr/>
        </p:nvSpPr>
        <p:spPr>
          <a:xfrm>
            <a:off x="373306" y="1131810"/>
            <a:ext cx="7767753" cy="61863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p>
          <a:p>
            <a:r>
              <a:rPr lang="en-US" dirty="0" err="1">
                <a:ea typeface="+mn-lt"/>
                <a:cs typeface="+mn-lt"/>
              </a:rPr>
              <a:t>Zerden</a:t>
            </a:r>
            <a:r>
              <a:rPr lang="en-US" dirty="0">
                <a:ea typeface="+mn-lt"/>
                <a:cs typeface="+mn-lt"/>
              </a:rPr>
              <a:t>, et al., (2021) states that to provide needed psychosocial support and coordination/integration of care, a workforce trained in </a:t>
            </a:r>
            <a:r>
              <a:rPr lang="en-US" b="1" dirty="0">
                <a:ea typeface="+mn-lt"/>
                <a:cs typeface="+mn-lt"/>
              </a:rPr>
              <a:t>addiction psychosocial components</a:t>
            </a:r>
            <a:r>
              <a:rPr lang="en-US" dirty="0">
                <a:ea typeface="+mn-lt"/>
                <a:cs typeface="+mn-lt"/>
              </a:rPr>
              <a:t> as well as </a:t>
            </a:r>
            <a:r>
              <a:rPr lang="en-US" b="1" dirty="0">
                <a:ea typeface="+mn-lt"/>
                <a:cs typeface="+mn-lt"/>
              </a:rPr>
              <a:t>biological and neurological addiction interventions</a:t>
            </a:r>
            <a:r>
              <a:rPr lang="en-US" dirty="0">
                <a:ea typeface="+mn-lt"/>
                <a:cs typeface="+mn-lt"/>
              </a:rPr>
              <a:t> is needed. </a:t>
            </a:r>
          </a:p>
          <a:p>
            <a:pPr marL="285750" indent="-285750">
              <a:buFont typeface="Arial"/>
              <a:buChar char="•"/>
            </a:pPr>
            <a:r>
              <a:rPr lang="en-US" dirty="0">
                <a:ea typeface="+mn-lt"/>
                <a:cs typeface="+mn-lt"/>
              </a:rPr>
              <a:t>Despite this notion, not all OBOTs are required to have licensed clinical addiction specialists (LCAS) in their workforce. </a:t>
            </a:r>
            <a:endParaRPr lang="en-US" dirty="0"/>
          </a:p>
          <a:p>
            <a:pPr marL="285750" indent="-285750">
              <a:buFont typeface="Arial"/>
              <a:buChar char="•"/>
            </a:pPr>
            <a:r>
              <a:rPr lang="en-US" dirty="0">
                <a:ea typeface="+mn-lt"/>
                <a:cs typeface="+mn-lt"/>
              </a:rPr>
              <a:t>Treatment is best when individualized (Connery, 2015), which means offering:</a:t>
            </a:r>
          </a:p>
          <a:p>
            <a:pPr marL="742950" lvl="1" indent="-285750">
              <a:buFont typeface="Arial"/>
              <a:buChar char="•"/>
            </a:pPr>
            <a:r>
              <a:rPr lang="en-US" dirty="0"/>
              <a:t>Multiple options for psychosocial support: </a:t>
            </a:r>
          </a:p>
          <a:p>
            <a:pPr marL="1200150" lvl="2" indent="-285750">
              <a:buFont typeface="Arial"/>
              <a:buChar char="•"/>
            </a:pPr>
            <a:r>
              <a:rPr lang="en-US" dirty="0"/>
              <a:t>Individual counseling</a:t>
            </a:r>
          </a:p>
          <a:p>
            <a:pPr marL="1200150" lvl="2" indent="-285750">
              <a:buFont typeface="Arial"/>
              <a:buChar char="•"/>
            </a:pPr>
            <a:r>
              <a:rPr lang="en-US" dirty="0"/>
              <a:t>Group support</a:t>
            </a:r>
          </a:p>
          <a:p>
            <a:pPr marL="1200150" lvl="2" indent="-285750">
              <a:buFont typeface="Arial"/>
              <a:buChar char="•"/>
            </a:pPr>
            <a:r>
              <a:rPr lang="en-US" dirty="0"/>
              <a:t>Personalized coordination of care</a:t>
            </a:r>
          </a:p>
          <a:p>
            <a:pPr marL="742950" lvl="1" indent="-285750">
              <a:buFont typeface="Arial"/>
              <a:buChar char="•"/>
            </a:pPr>
            <a:r>
              <a:rPr lang="en-US" dirty="0"/>
              <a:t>Treatment that considers patient barriers to care</a:t>
            </a:r>
            <a:r>
              <a:rPr lang="en-US"/>
              <a:t> (Wolfe et al., 2010):</a:t>
            </a:r>
            <a:endParaRPr lang="en-US" dirty="0"/>
          </a:p>
          <a:p>
            <a:pPr marL="1200150" lvl="2" indent="-285750">
              <a:buFont typeface="Arial"/>
              <a:buChar char="•"/>
            </a:pPr>
            <a:r>
              <a:rPr lang="en-US" dirty="0"/>
              <a:t>Availability for virtual psychosocial support sessions for patients with transportation barriers </a:t>
            </a:r>
          </a:p>
          <a:p>
            <a:pPr marL="1200150" lvl="2" indent="-285750">
              <a:buFont typeface="Arial"/>
              <a:buChar char="•"/>
            </a:pPr>
            <a:r>
              <a:rPr lang="en-US" dirty="0"/>
              <a:t>Availability for in-person psychosocial support for those without internet access or those who prefer in-person</a:t>
            </a:r>
          </a:p>
          <a:p>
            <a:endParaRPr lang="en-US"/>
          </a:p>
          <a:p>
            <a:endParaRPr lang="en-US"/>
          </a:p>
          <a:p>
            <a:endParaRPr lang="en-US"/>
          </a:p>
          <a:p>
            <a:endParaRPr lang="en-US"/>
          </a:p>
        </p:txBody>
      </p:sp>
      <p:pic>
        <p:nvPicPr>
          <p:cNvPr id="4" name="Picture 6" descr="Text&#10;&#10;Description automatically generated">
            <a:extLst>
              <a:ext uri="{FF2B5EF4-FFF2-40B4-BE49-F238E27FC236}">
                <a16:creationId xmlns:a16="http://schemas.microsoft.com/office/drawing/2014/main" id="{C744E186-6952-EFD2-9597-EC2A97116E1C}"/>
              </a:ext>
            </a:extLst>
          </p:cNvPr>
          <p:cNvPicPr>
            <a:picLocks noChangeAspect="1"/>
          </p:cNvPicPr>
          <p:nvPr/>
        </p:nvPicPr>
        <p:blipFill>
          <a:blip r:embed="rId4"/>
          <a:stretch>
            <a:fillRect/>
          </a:stretch>
        </p:blipFill>
        <p:spPr>
          <a:xfrm>
            <a:off x="8045071" y="1715922"/>
            <a:ext cx="3869708" cy="3858335"/>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5720584"/>
      </p:ext>
    </p:extLst>
  </p:cSld>
  <p:clrMapOvr>
    <a:masterClrMapping/>
  </p:clrMapOvr>
  <mc:AlternateContent xmlns:mc="http://schemas.openxmlformats.org/markup-compatibility/2006">
    <mc:Choice xmlns:p14="http://schemas.microsoft.com/office/powerpoint/2010/main" Requires="p14">
      <p:transition spd="slow" p14:dur="2000" advTm="84846"/>
    </mc:Choice>
    <mc:Fallback>
      <p:transition spd="slow" advTm="848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1CEE1E-DED5-4554-A1C3-6DB43A0B8BF7}"/>
              </a:ext>
            </a:extLst>
          </p:cNvPr>
          <p:cNvSpPr>
            <a:spLocks noGrp="1"/>
          </p:cNvSpPr>
          <p:nvPr>
            <p:ph type="title"/>
          </p:nvPr>
        </p:nvSpPr>
        <p:spPr/>
        <p:txBody>
          <a:bodyPr>
            <a:normAutofit/>
          </a:bodyPr>
          <a:lstStyle/>
          <a:p>
            <a:r>
              <a:rPr lang="en-US">
                <a:ea typeface="+mj-lt"/>
                <a:cs typeface="+mj-lt"/>
              </a:rPr>
              <a:t>Health Care Disparities and mat patients</a:t>
            </a:r>
          </a:p>
        </p:txBody>
      </p:sp>
      <p:sp>
        <p:nvSpPr>
          <p:cNvPr id="5" name="Slide Number Placeholder 4">
            <a:extLst>
              <a:ext uri="{FF2B5EF4-FFF2-40B4-BE49-F238E27FC236}">
                <a16:creationId xmlns:a16="http://schemas.microsoft.com/office/drawing/2014/main" id="{AC7D9A38-FA6C-4E36-A8C9-2E5A16605360}"/>
              </a:ext>
            </a:extLst>
          </p:cNvPr>
          <p:cNvSpPr>
            <a:spLocks noGrp="1"/>
          </p:cNvSpPr>
          <p:nvPr>
            <p:ph type="sldNum" sz="quarter" idx="12"/>
          </p:nvPr>
        </p:nvSpPr>
        <p:spPr/>
        <p:txBody>
          <a:bodyPr/>
          <a:lstStyle/>
          <a:p>
            <a:fld id="{B5CEABB6-07DC-46E8-9B57-56EC44A396E5}" type="slidenum">
              <a:rPr lang="en-US" smtClean="0"/>
              <a:t>13</a:t>
            </a:fld>
            <a:endParaRPr lang="en-US"/>
          </a:p>
        </p:txBody>
      </p:sp>
      <p:sp>
        <p:nvSpPr>
          <p:cNvPr id="7" name="TextBox 6">
            <a:extLst>
              <a:ext uri="{FF2B5EF4-FFF2-40B4-BE49-F238E27FC236}">
                <a16:creationId xmlns:a16="http://schemas.microsoft.com/office/drawing/2014/main" id="{F00240A6-FB47-C63D-437E-F2426FC09455}"/>
              </a:ext>
            </a:extLst>
          </p:cNvPr>
          <p:cNvSpPr txBox="1"/>
          <p:nvPr/>
        </p:nvSpPr>
        <p:spPr>
          <a:xfrm>
            <a:off x="360012" y="1482022"/>
            <a:ext cx="11014362" cy="48936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u="sng">
                <a:ea typeface="+mn-lt"/>
                <a:cs typeface="+mn-lt"/>
              </a:rPr>
              <a:t>What contributes to healthcare disparities at the systems and provider levels?  </a:t>
            </a:r>
          </a:p>
          <a:p>
            <a:pPr marL="285750" indent="-285750">
              <a:buFont typeface="Arial"/>
              <a:buChar char="•"/>
            </a:pPr>
            <a:r>
              <a:rPr lang="en-US" sz="2400"/>
              <a:t>Clinician bias (both explicit and implicit) --&gt; misperception that African Americans experience less pain and have a greater addiction tendency </a:t>
            </a:r>
          </a:p>
          <a:p>
            <a:pPr marL="285750" indent="-285750">
              <a:buFont typeface="Arial"/>
              <a:buChar char="•"/>
            </a:pPr>
            <a:r>
              <a:rPr lang="en-US" sz="2400">
                <a:ea typeface="+mn-lt"/>
                <a:cs typeface="+mn-lt"/>
              </a:rPr>
              <a:t>People of color having a lower probability of receiving buprenorphine treatment than non-Hispanic white counterparts or those with a higher income </a:t>
            </a:r>
          </a:p>
          <a:p>
            <a:pPr marL="285750" indent="-285750">
              <a:buFont typeface="Arial"/>
              <a:buChar char="•"/>
            </a:pPr>
            <a:r>
              <a:rPr lang="en-US" sz="2400">
                <a:ea typeface="+mn-lt"/>
                <a:cs typeface="+mn-lt"/>
              </a:rPr>
              <a:t>Misperceptions that patients with a decreased health literacy or limited English language proficiency may be less compliant with medication use, leading to ascription of noncompliance </a:t>
            </a:r>
          </a:p>
          <a:p>
            <a:pPr marL="285750" indent="-285750">
              <a:buFont typeface="Arial"/>
              <a:buChar char="•"/>
            </a:pPr>
            <a:r>
              <a:rPr lang="en-US" sz="2400">
                <a:ea typeface="+mn-lt"/>
                <a:cs typeface="+mn-lt"/>
              </a:rPr>
              <a:t>Lack of culturally specific services and non-implementation of culturally specific trainings and resources</a:t>
            </a:r>
          </a:p>
          <a:p>
            <a:r>
              <a:rPr lang="en-US" sz="2400"/>
              <a:t>                                                                     </a:t>
            </a:r>
            <a:r>
              <a:rPr lang="en-US" sz="2000"/>
              <a:t>                     </a:t>
            </a:r>
            <a:r>
              <a:rPr lang="en-US" sz="1200"/>
              <a:t>  (American Psychological Association, 2018)</a:t>
            </a:r>
            <a:endParaRPr lang="en-US" sz="2000"/>
          </a:p>
          <a:p>
            <a:endParaRPr lang="en-US"/>
          </a:p>
          <a:p>
            <a:endParaRPr lang="en-US"/>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435539948"/>
      </p:ext>
    </p:extLst>
  </p:cSld>
  <p:clrMapOvr>
    <a:masterClrMapping/>
  </p:clrMapOvr>
  <mc:AlternateContent xmlns:mc="http://schemas.openxmlformats.org/markup-compatibility/2006">
    <mc:Choice xmlns:p14="http://schemas.microsoft.com/office/powerpoint/2010/main" Requires="p14">
      <p:transition spd="slow" p14:dur="2000" advTm="65213"/>
    </mc:Choice>
    <mc:Fallback>
      <p:transition spd="slow" advTm="652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1CEE1E-DED5-4554-A1C3-6DB43A0B8BF7}"/>
              </a:ext>
            </a:extLst>
          </p:cNvPr>
          <p:cNvSpPr>
            <a:spLocks noGrp="1"/>
          </p:cNvSpPr>
          <p:nvPr>
            <p:ph type="title"/>
          </p:nvPr>
        </p:nvSpPr>
        <p:spPr/>
        <p:txBody>
          <a:bodyPr>
            <a:normAutofit/>
          </a:bodyPr>
          <a:lstStyle/>
          <a:p>
            <a:r>
              <a:rPr lang="en-US">
                <a:ea typeface="+mj-lt"/>
                <a:cs typeface="+mj-lt"/>
              </a:rPr>
              <a:t>Health Care Disparities and mat patients</a:t>
            </a:r>
          </a:p>
        </p:txBody>
      </p:sp>
      <p:sp>
        <p:nvSpPr>
          <p:cNvPr id="5" name="Slide Number Placeholder 4">
            <a:extLst>
              <a:ext uri="{FF2B5EF4-FFF2-40B4-BE49-F238E27FC236}">
                <a16:creationId xmlns:a16="http://schemas.microsoft.com/office/drawing/2014/main" id="{AC7D9A38-FA6C-4E36-A8C9-2E5A16605360}"/>
              </a:ext>
            </a:extLst>
          </p:cNvPr>
          <p:cNvSpPr>
            <a:spLocks noGrp="1"/>
          </p:cNvSpPr>
          <p:nvPr>
            <p:ph type="sldNum" sz="quarter" idx="12"/>
          </p:nvPr>
        </p:nvSpPr>
        <p:spPr/>
        <p:txBody>
          <a:bodyPr/>
          <a:lstStyle/>
          <a:p>
            <a:fld id="{B5CEABB6-07DC-46E8-9B57-56EC44A396E5}" type="slidenum">
              <a:rPr lang="en-US" smtClean="0"/>
              <a:t>14</a:t>
            </a:fld>
            <a:endParaRPr lang="en-US"/>
          </a:p>
        </p:txBody>
      </p:sp>
      <p:sp>
        <p:nvSpPr>
          <p:cNvPr id="7" name="TextBox 6">
            <a:extLst>
              <a:ext uri="{FF2B5EF4-FFF2-40B4-BE49-F238E27FC236}">
                <a16:creationId xmlns:a16="http://schemas.microsoft.com/office/drawing/2014/main" id="{F00240A6-FB47-C63D-437E-F2426FC09455}"/>
              </a:ext>
            </a:extLst>
          </p:cNvPr>
          <p:cNvSpPr txBox="1"/>
          <p:nvPr/>
        </p:nvSpPr>
        <p:spPr>
          <a:xfrm>
            <a:off x="460654" y="1898966"/>
            <a:ext cx="5939154" cy="46474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u="sng">
                <a:ea typeface="+mn-lt"/>
                <a:cs typeface="+mn-lt"/>
              </a:rPr>
              <a:t>What contributes of healthcare disparities at the patient level?</a:t>
            </a:r>
          </a:p>
          <a:p>
            <a:pPr marL="285750" indent="-285750">
              <a:buFont typeface="Arial"/>
              <a:buChar char="•"/>
            </a:pPr>
            <a:r>
              <a:rPr lang="en-US" sz="2000"/>
              <a:t>Hesitation to report opioid use due to fear of criminal prosecution or removal of parental rights as people of color are more likely to experience corrective criminal justice outcomes</a:t>
            </a:r>
          </a:p>
          <a:p>
            <a:pPr marL="285750" indent="-285750">
              <a:buFont typeface="Arial"/>
              <a:buChar char="•"/>
            </a:pPr>
            <a:r>
              <a:rPr lang="en-US" sz="2000">
                <a:ea typeface="+mn-lt"/>
                <a:cs typeface="+mn-lt"/>
              </a:rPr>
              <a:t>Hesitation to seek out and accept clinician services due to worries regarding misdiagnosis and cultural mistrust</a:t>
            </a:r>
          </a:p>
          <a:p>
            <a:pPr marL="285750" indent="-285750">
              <a:buFont typeface="Arial"/>
              <a:buChar char="•"/>
            </a:pPr>
            <a:r>
              <a:rPr lang="en-US" sz="2000">
                <a:ea typeface="+mn-lt"/>
                <a:cs typeface="+mn-lt"/>
              </a:rPr>
              <a:t>Hesitation to accept services due to fear that intervention goes against cultural norms </a:t>
            </a:r>
            <a:endParaRPr lang="en-US" sz="2000"/>
          </a:p>
          <a:p>
            <a:r>
              <a:rPr lang="en-US" sz="2000"/>
              <a:t>                                                                                                        </a:t>
            </a:r>
            <a:r>
              <a:rPr lang="en-US" sz="1200"/>
              <a:t>  (American Psychological Association, 2018)</a:t>
            </a:r>
          </a:p>
          <a:p>
            <a:endParaRPr lang="en-US"/>
          </a:p>
          <a:p>
            <a:endParaRPr lang="en-US"/>
          </a:p>
        </p:txBody>
      </p:sp>
      <p:pic>
        <p:nvPicPr>
          <p:cNvPr id="2" name="Picture 3" descr="A picture containing text, toy, posing&#10;&#10;Description automatically generated">
            <a:extLst>
              <a:ext uri="{FF2B5EF4-FFF2-40B4-BE49-F238E27FC236}">
                <a16:creationId xmlns:a16="http://schemas.microsoft.com/office/drawing/2014/main" id="{026DCCD8-48D4-068C-43C7-50E8BCBFDCA7}"/>
              </a:ext>
            </a:extLst>
          </p:cNvPr>
          <p:cNvPicPr>
            <a:picLocks noChangeAspect="1"/>
          </p:cNvPicPr>
          <p:nvPr/>
        </p:nvPicPr>
        <p:blipFill>
          <a:blip r:embed="rId5"/>
          <a:stretch>
            <a:fillRect/>
          </a:stretch>
        </p:blipFill>
        <p:spPr>
          <a:xfrm>
            <a:off x="6591122" y="2133241"/>
            <a:ext cx="5594589" cy="3396651"/>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584788349"/>
      </p:ext>
    </p:extLst>
  </p:cSld>
  <p:clrMapOvr>
    <a:masterClrMapping/>
  </p:clrMapOvr>
  <mc:AlternateContent xmlns:mc="http://schemas.openxmlformats.org/markup-compatibility/2006">
    <mc:Choice xmlns:p14="http://schemas.microsoft.com/office/powerpoint/2010/main" Requires="p14">
      <p:transition spd="slow" p14:dur="2000" advTm="62169"/>
    </mc:Choice>
    <mc:Fallback>
      <p:transition spd="slow" advTm="621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1CEE1E-DED5-4554-A1C3-6DB43A0B8BF7}"/>
              </a:ext>
            </a:extLst>
          </p:cNvPr>
          <p:cNvSpPr>
            <a:spLocks noGrp="1"/>
          </p:cNvSpPr>
          <p:nvPr>
            <p:ph type="title"/>
          </p:nvPr>
        </p:nvSpPr>
        <p:spPr/>
        <p:txBody>
          <a:bodyPr>
            <a:normAutofit/>
          </a:bodyPr>
          <a:lstStyle/>
          <a:p>
            <a:r>
              <a:rPr lang="en-US">
                <a:ea typeface="+mj-lt"/>
                <a:cs typeface="+mj-lt"/>
              </a:rPr>
              <a:t>Importance of access, screening, and culturally sensitive care for Mat patients</a:t>
            </a:r>
          </a:p>
        </p:txBody>
      </p:sp>
      <p:sp>
        <p:nvSpPr>
          <p:cNvPr id="5" name="Slide Number Placeholder 4">
            <a:extLst>
              <a:ext uri="{FF2B5EF4-FFF2-40B4-BE49-F238E27FC236}">
                <a16:creationId xmlns:a16="http://schemas.microsoft.com/office/drawing/2014/main" id="{AC7D9A38-FA6C-4E36-A8C9-2E5A16605360}"/>
              </a:ext>
            </a:extLst>
          </p:cNvPr>
          <p:cNvSpPr>
            <a:spLocks noGrp="1"/>
          </p:cNvSpPr>
          <p:nvPr>
            <p:ph type="sldNum" sz="quarter" idx="12"/>
          </p:nvPr>
        </p:nvSpPr>
        <p:spPr/>
        <p:txBody>
          <a:bodyPr/>
          <a:lstStyle/>
          <a:p>
            <a:fld id="{B5CEABB6-07DC-46E8-9B57-56EC44A396E5}" type="slidenum">
              <a:rPr lang="en-US" smtClean="0"/>
              <a:t>15</a:t>
            </a:fld>
            <a:endParaRPr lang="en-US"/>
          </a:p>
        </p:txBody>
      </p:sp>
      <p:sp>
        <p:nvSpPr>
          <p:cNvPr id="7" name="TextBox 6">
            <a:extLst>
              <a:ext uri="{FF2B5EF4-FFF2-40B4-BE49-F238E27FC236}">
                <a16:creationId xmlns:a16="http://schemas.microsoft.com/office/drawing/2014/main" id="{F00240A6-FB47-C63D-437E-F2426FC09455}"/>
              </a:ext>
            </a:extLst>
          </p:cNvPr>
          <p:cNvSpPr txBox="1"/>
          <p:nvPr/>
        </p:nvSpPr>
        <p:spPr>
          <a:xfrm>
            <a:off x="401575" y="1620567"/>
            <a:ext cx="11402290" cy="24929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ea typeface="+mn-lt"/>
              <a:cs typeface="+mn-lt"/>
            </a:endParaRPr>
          </a:p>
          <a:p>
            <a:r>
              <a:rPr lang="en-US" sz="2000"/>
              <a:t>Culturally competent care is extremely important in the delivery of substance use treatment care and services</a:t>
            </a:r>
          </a:p>
          <a:p>
            <a:endParaRPr lang="en-US" sz="2000"/>
          </a:p>
          <a:p>
            <a:r>
              <a:rPr lang="en-US" sz="2000"/>
              <a:t>Massachusetts Department of Public Health research found that: "</a:t>
            </a:r>
            <a:r>
              <a:rPr lang="en-US" sz="2000">
                <a:ea typeface="+mn-lt"/>
                <a:cs typeface="+mn-lt"/>
              </a:rPr>
              <a:t>people of color don’t access our system services and treatment at the same rate as White people, in part, I believe, because of their perception that the system isn’t responsive to their unique needs" (Koppelman, 2021)</a:t>
            </a:r>
          </a:p>
          <a:p>
            <a:endParaRPr lang="en-US"/>
          </a:p>
        </p:txBody>
      </p:sp>
      <p:pic>
        <p:nvPicPr>
          <p:cNvPr id="6" name="Picture 7" descr="A group of people posing for a photo&#10;&#10;Description automatically generated">
            <a:extLst>
              <a:ext uri="{FF2B5EF4-FFF2-40B4-BE49-F238E27FC236}">
                <a16:creationId xmlns:a16="http://schemas.microsoft.com/office/drawing/2014/main" id="{694D2C0F-74A0-489C-DFD0-2E3748BCE616}"/>
              </a:ext>
            </a:extLst>
          </p:cNvPr>
          <p:cNvPicPr>
            <a:picLocks noChangeAspect="1"/>
          </p:cNvPicPr>
          <p:nvPr/>
        </p:nvPicPr>
        <p:blipFill>
          <a:blip r:embed="rId5"/>
          <a:stretch>
            <a:fillRect/>
          </a:stretch>
        </p:blipFill>
        <p:spPr>
          <a:xfrm>
            <a:off x="855517" y="4280620"/>
            <a:ext cx="10536382" cy="2577812"/>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088418626"/>
      </p:ext>
    </p:extLst>
  </p:cSld>
  <p:clrMapOvr>
    <a:masterClrMapping/>
  </p:clrMapOvr>
  <mc:AlternateContent xmlns:mc="http://schemas.openxmlformats.org/markup-compatibility/2006">
    <mc:Choice xmlns:p14="http://schemas.microsoft.com/office/powerpoint/2010/main" Requires="p14">
      <p:transition spd="slow" p14:dur="2000" advTm="35593"/>
    </mc:Choice>
    <mc:Fallback>
      <p:transition spd="slow" advTm="355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1CEE1E-DED5-4554-A1C3-6DB43A0B8BF7}"/>
              </a:ext>
            </a:extLst>
          </p:cNvPr>
          <p:cNvSpPr>
            <a:spLocks noGrp="1"/>
          </p:cNvSpPr>
          <p:nvPr>
            <p:ph type="title"/>
          </p:nvPr>
        </p:nvSpPr>
        <p:spPr/>
        <p:txBody>
          <a:bodyPr>
            <a:normAutofit/>
          </a:bodyPr>
          <a:lstStyle/>
          <a:p>
            <a:r>
              <a:rPr lang="en-US">
                <a:ea typeface="+mj-lt"/>
                <a:cs typeface="+mj-lt"/>
              </a:rPr>
              <a:t>Improving culturally Sensitive Care to MAT Patients</a:t>
            </a:r>
          </a:p>
        </p:txBody>
      </p:sp>
      <p:sp>
        <p:nvSpPr>
          <p:cNvPr id="5" name="Slide Number Placeholder 4">
            <a:extLst>
              <a:ext uri="{FF2B5EF4-FFF2-40B4-BE49-F238E27FC236}">
                <a16:creationId xmlns:a16="http://schemas.microsoft.com/office/drawing/2014/main" id="{AC7D9A38-FA6C-4E36-A8C9-2E5A16605360}"/>
              </a:ext>
            </a:extLst>
          </p:cNvPr>
          <p:cNvSpPr>
            <a:spLocks noGrp="1"/>
          </p:cNvSpPr>
          <p:nvPr>
            <p:ph type="sldNum" sz="quarter" idx="12"/>
          </p:nvPr>
        </p:nvSpPr>
        <p:spPr/>
        <p:txBody>
          <a:bodyPr/>
          <a:lstStyle/>
          <a:p>
            <a:fld id="{B5CEABB6-07DC-46E8-9B57-56EC44A396E5}" type="slidenum">
              <a:rPr lang="en-US" smtClean="0"/>
              <a:t>16</a:t>
            </a:fld>
            <a:endParaRPr lang="en-US"/>
          </a:p>
        </p:txBody>
      </p:sp>
      <p:sp>
        <p:nvSpPr>
          <p:cNvPr id="7" name="TextBox 6">
            <a:extLst>
              <a:ext uri="{FF2B5EF4-FFF2-40B4-BE49-F238E27FC236}">
                <a16:creationId xmlns:a16="http://schemas.microsoft.com/office/drawing/2014/main" id="{F00240A6-FB47-C63D-437E-F2426FC09455}"/>
              </a:ext>
            </a:extLst>
          </p:cNvPr>
          <p:cNvSpPr txBox="1"/>
          <p:nvPr/>
        </p:nvSpPr>
        <p:spPr>
          <a:xfrm>
            <a:off x="443139" y="1288058"/>
            <a:ext cx="6192981"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sz="2000">
              <a:ea typeface="+mn-lt"/>
              <a:cs typeface="+mn-lt"/>
            </a:endParaRPr>
          </a:p>
          <a:p>
            <a:pPr marL="285750" indent="-285750">
              <a:buFont typeface="Arial"/>
              <a:buChar char="•"/>
            </a:pPr>
            <a:r>
              <a:rPr lang="en-US" sz="2000"/>
              <a:t>Offer personalized care and services for each patient that is reflective of their individual needs and culture</a:t>
            </a:r>
          </a:p>
          <a:p>
            <a:pPr marL="285750" indent="-285750">
              <a:buFont typeface="Arial"/>
              <a:buChar char="•"/>
            </a:pPr>
            <a:r>
              <a:rPr lang="en-US" sz="2000"/>
              <a:t>Respect patient beliefs, language of choice, and different communication needs</a:t>
            </a:r>
          </a:p>
          <a:p>
            <a:pPr marL="285750" indent="-285750">
              <a:buFont typeface="Arial"/>
              <a:buChar char="•"/>
            </a:pPr>
            <a:r>
              <a:rPr lang="en-US" sz="2000">
                <a:ea typeface="+mn-lt"/>
                <a:cs typeface="+mn-lt"/>
              </a:rPr>
              <a:t>Develop a knowledge and understanding of possible treatment barriers among racial/ethnic minorities, with consideration to the different contributing factors to the health disparity by the health-care system, provider, and patient factors. </a:t>
            </a:r>
            <a:endParaRPr lang="en-US" sz="2000"/>
          </a:p>
          <a:p>
            <a:pPr marL="285750" indent="-285750">
              <a:buFont typeface="Arial"/>
              <a:buChar char="•"/>
            </a:pPr>
            <a:r>
              <a:rPr lang="en-US" sz="2000"/>
              <a:t>Ensure the workforce providing MAT services is representative of the patients being served, proficiently trained in serving diverse communities, and well-supported in seeking out and sustaining future diversity training and resources </a:t>
            </a:r>
          </a:p>
        </p:txBody>
      </p:sp>
      <p:pic>
        <p:nvPicPr>
          <p:cNvPr id="4" name="Picture 7" descr="A picture containing shape&#10;&#10;Description automatically generated">
            <a:extLst>
              <a:ext uri="{FF2B5EF4-FFF2-40B4-BE49-F238E27FC236}">
                <a16:creationId xmlns:a16="http://schemas.microsoft.com/office/drawing/2014/main" id="{69285E1E-5B13-EDEA-05BC-2844C5477D2F}"/>
              </a:ext>
            </a:extLst>
          </p:cNvPr>
          <p:cNvPicPr>
            <a:picLocks noChangeAspect="1"/>
          </p:cNvPicPr>
          <p:nvPr/>
        </p:nvPicPr>
        <p:blipFill>
          <a:blip r:embed="rId5"/>
          <a:stretch>
            <a:fillRect/>
          </a:stretch>
        </p:blipFill>
        <p:spPr>
          <a:xfrm>
            <a:off x="7138555" y="1714500"/>
            <a:ext cx="4828310" cy="4828310"/>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915369075"/>
      </p:ext>
    </p:extLst>
  </p:cSld>
  <p:clrMapOvr>
    <a:masterClrMapping/>
  </p:clrMapOvr>
  <mc:AlternateContent xmlns:mc="http://schemas.openxmlformats.org/markup-compatibility/2006">
    <mc:Choice xmlns:p14="http://schemas.microsoft.com/office/powerpoint/2010/main" Requires="p14">
      <p:transition spd="slow" p14:dur="2000" advTm="64661"/>
    </mc:Choice>
    <mc:Fallback>
      <p:transition spd="slow" advTm="646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8A9DC1-04F0-45BF-89B8-68CE383CF5C7}"/>
              </a:ext>
            </a:extLst>
          </p:cNvPr>
          <p:cNvSpPr>
            <a:spLocks noGrp="1"/>
          </p:cNvSpPr>
          <p:nvPr>
            <p:ph type="title"/>
          </p:nvPr>
        </p:nvSpPr>
        <p:spPr/>
        <p:txBody>
          <a:bodyPr/>
          <a:lstStyle/>
          <a:p>
            <a:r>
              <a:rPr lang="en-US">
                <a:ea typeface="+mj-lt"/>
                <a:cs typeface="+mj-lt"/>
              </a:rPr>
              <a:t>Closing: Brief summary with future recommendations </a:t>
            </a:r>
          </a:p>
        </p:txBody>
      </p:sp>
      <p:sp>
        <p:nvSpPr>
          <p:cNvPr id="5" name="Slide Number Placeholder 4">
            <a:extLst>
              <a:ext uri="{FF2B5EF4-FFF2-40B4-BE49-F238E27FC236}">
                <a16:creationId xmlns:a16="http://schemas.microsoft.com/office/drawing/2014/main" id="{2CB79800-7387-4EB3-B74E-1E381A20FF5B}"/>
              </a:ext>
            </a:extLst>
          </p:cNvPr>
          <p:cNvSpPr>
            <a:spLocks noGrp="1"/>
          </p:cNvSpPr>
          <p:nvPr>
            <p:ph type="sldNum" sz="quarter" idx="12"/>
          </p:nvPr>
        </p:nvSpPr>
        <p:spPr/>
        <p:txBody>
          <a:bodyPr/>
          <a:lstStyle/>
          <a:p>
            <a:fld id="{B5CEABB6-07DC-46E8-9B57-56EC44A396E5}" type="slidenum">
              <a:rPr lang="en-US" smtClean="0"/>
              <a:t>17</a:t>
            </a:fld>
            <a:endParaRPr lang="en-US"/>
          </a:p>
        </p:txBody>
      </p:sp>
      <p:sp>
        <p:nvSpPr>
          <p:cNvPr id="6" name="TextBox 5">
            <a:extLst>
              <a:ext uri="{FF2B5EF4-FFF2-40B4-BE49-F238E27FC236}">
                <a16:creationId xmlns:a16="http://schemas.microsoft.com/office/drawing/2014/main" id="{5F9E4D24-A565-A075-6765-B3027CF1D443}"/>
              </a:ext>
            </a:extLst>
          </p:cNvPr>
          <p:cNvSpPr txBox="1"/>
          <p:nvPr/>
        </p:nvSpPr>
        <p:spPr>
          <a:xfrm>
            <a:off x="659273" y="1533159"/>
            <a:ext cx="5438633" cy="50783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ea typeface="+mn-lt"/>
              <a:cs typeface="+mn-lt"/>
            </a:endParaRPr>
          </a:p>
          <a:p>
            <a:pPr marL="285750" indent="-285750">
              <a:buFont typeface="Arial"/>
              <a:buChar char="•"/>
            </a:pPr>
            <a:r>
              <a:rPr lang="en-US"/>
              <a:t>Policy Changes:</a:t>
            </a:r>
            <a:r>
              <a:rPr lang="en-US" b="1"/>
              <a:t> </a:t>
            </a:r>
            <a:r>
              <a:rPr lang="en-US"/>
              <a:t>Advocate for policy maker and health care provider collaboration with insurance companies and state Medicaid programs to eliminate prior-authorization requirements for medications for OUD.</a:t>
            </a:r>
          </a:p>
          <a:p>
            <a:pPr marL="285750" indent="-285750">
              <a:buFont typeface="Arial"/>
              <a:buChar char="•"/>
            </a:pPr>
            <a:r>
              <a:rPr lang="en-US"/>
              <a:t>Create more psychoeducational opportunities informing medical residents and current physicians of the importance of MAT in integrated primary care settings – encouraging </a:t>
            </a:r>
            <a:r>
              <a:rPr lang="en-US">
                <a:ea typeface="+mn-lt"/>
                <a:cs typeface="+mn-lt"/>
              </a:rPr>
              <a:t>DATA2000 waiver training.</a:t>
            </a:r>
            <a:endParaRPr lang="en-US"/>
          </a:p>
          <a:p>
            <a:pPr marL="285750" indent="-285750">
              <a:buFont typeface="Arial"/>
              <a:buChar char="•"/>
            </a:pPr>
            <a:r>
              <a:rPr lang="en-US">
                <a:ea typeface="+mn-lt"/>
                <a:cs typeface="+mn-lt"/>
              </a:rPr>
              <a:t>Community-based partnerships to expand public awareness on effectiveness of MAT to help reduce stigma and increase treatment availability.</a:t>
            </a:r>
          </a:p>
          <a:p>
            <a:pPr marL="285750" indent="-285750">
              <a:buFont typeface="Arial"/>
              <a:buChar char="•"/>
            </a:pPr>
            <a:r>
              <a:rPr lang="en-US">
                <a:ea typeface="+mn-lt"/>
                <a:cs typeface="+mn-lt"/>
              </a:rPr>
              <a:t>LCAS social workers required for outpatient primary care offices that offer MAT</a:t>
            </a:r>
            <a:endParaRPr lang="en-US"/>
          </a:p>
          <a:p>
            <a:pPr marL="285750" indent="-285750">
              <a:buFont typeface="Arial"/>
              <a:buChar char="•"/>
            </a:pPr>
            <a:endParaRPr lang="en-US"/>
          </a:p>
          <a:p>
            <a:pPr marL="285750" indent="-285750">
              <a:buFont typeface="Arial"/>
              <a:buChar char="•"/>
            </a:pPr>
            <a:endParaRPr lang="en-US"/>
          </a:p>
        </p:txBody>
      </p:sp>
      <p:pic>
        <p:nvPicPr>
          <p:cNvPr id="2" name="Picture 3">
            <a:extLst>
              <a:ext uri="{FF2B5EF4-FFF2-40B4-BE49-F238E27FC236}">
                <a16:creationId xmlns:a16="http://schemas.microsoft.com/office/drawing/2014/main" id="{B5409384-3DD1-ACAB-4511-83396CE98F1A}"/>
              </a:ext>
            </a:extLst>
          </p:cNvPr>
          <p:cNvPicPr>
            <a:picLocks noChangeAspect="1"/>
          </p:cNvPicPr>
          <p:nvPr/>
        </p:nvPicPr>
        <p:blipFill>
          <a:blip r:embed="rId4"/>
          <a:stretch>
            <a:fillRect/>
          </a:stretch>
        </p:blipFill>
        <p:spPr>
          <a:xfrm>
            <a:off x="6573671" y="2442653"/>
            <a:ext cx="5618329" cy="3161732"/>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926510488"/>
      </p:ext>
    </p:extLst>
  </p:cSld>
  <p:clrMapOvr>
    <a:masterClrMapping/>
  </p:clrMapOvr>
  <mc:AlternateContent xmlns:mc="http://schemas.openxmlformats.org/markup-compatibility/2006">
    <mc:Choice xmlns:p14="http://schemas.microsoft.com/office/powerpoint/2010/main" Requires="p14">
      <p:transition spd="slow" p14:dur="2000" advTm="80973"/>
    </mc:Choice>
    <mc:Fallback>
      <p:transition spd="slow" advTm="809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8A9DC1-04F0-45BF-89B8-68CE383CF5C7}"/>
              </a:ext>
            </a:extLst>
          </p:cNvPr>
          <p:cNvSpPr>
            <a:spLocks noGrp="1"/>
          </p:cNvSpPr>
          <p:nvPr>
            <p:ph type="title"/>
          </p:nvPr>
        </p:nvSpPr>
        <p:spPr/>
        <p:txBody>
          <a:bodyPr>
            <a:normAutofit/>
          </a:bodyPr>
          <a:lstStyle/>
          <a:p>
            <a:r>
              <a:rPr lang="en-US" sz="3600">
                <a:ea typeface="+mj-lt"/>
                <a:cs typeface="+mj-lt"/>
              </a:rPr>
              <a:t>Further Resources</a:t>
            </a:r>
          </a:p>
        </p:txBody>
      </p:sp>
      <p:sp>
        <p:nvSpPr>
          <p:cNvPr id="5" name="Slide Number Placeholder 4">
            <a:extLst>
              <a:ext uri="{FF2B5EF4-FFF2-40B4-BE49-F238E27FC236}">
                <a16:creationId xmlns:a16="http://schemas.microsoft.com/office/drawing/2014/main" id="{2CB79800-7387-4EB3-B74E-1E381A20FF5B}"/>
              </a:ext>
            </a:extLst>
          </p:cNvPr>
          <p:cNvSpPr>
            <a:spLocks noGrp="1"/>
          </p:cNvSpPr>
          <p:nvPr>
            <p:ph type="sldNum" sz="quarter" idx="12"/>
          </p:nvPr>
        </p:nvSpPr>
        <p:spPr/>
        <p:txBody>
          <a:bodyPr/>
          <a:lstStyle/>
          <a:p>
            <a:fld id="{B5CEABB6-07DC-46E8-9B57-56EC44A396E5}" type="slidenum">
              <a:rPr lang="en-US" smtClean="0"/>
              <a:t>18</a:t>
            </a:fld>
            <a:endParaRPr lang="en-US"/>
          </a:p>
        </p:txBody>
      </p:sp>
      <p:sp>
        <p:nvSpPr>
          <p:cNvPr id="6" name="TextBox 5">
            <a:extLst>
              <a:ext uri="{FF2B5EF4-FFF2-40B4-BE49-F238E27FC236}">
                <a16:creationId xmlns:a16="http://schemas.microsoft.com/office/drawing/2014/main" id="{5F9E4D24-A565-A075-6765-B3027CF1D443}"/>
              </a:ext>
            </a:extLst>
          </p:cNvPr>
          <p:cNvSpPr txBox="1"/>
          <p:nvPr/>
        </p:nvSpPr>
        <p:spPr>
          <a:xfrm>
            <a:off x="698311" y="1710519"/>
            <a:ext cx="10772632"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3200">
                <a:ea typeface="+mn-lt"/>
                <a:cs typeface="+mn-lt"/>
                <a:hlinkClick r:id="rId4"/>
              </a:rPr>
              <a:t>https://www.safeproject.us/</a:t>
            </a:r>
            <a:endParaRPr lang="en-US" sz="2400">
              <a:ea typeface="+mn-lt"/>
              <a:cs typeface="+mn-lt"/>
            </a:endParaRPr>
          </a:p>
          <a:p>
            <a:pPr marL="285750" indent="-285750">
              <a:buFont typeface="Arial"/>
              <a:buChar char="•"/>
            </a:pPr>
            <a:r>
              <a:rPr lang="en-US" sz="3200">
                <a:ea typeface="+mn-lt"/>
                <a:cs typeface="+mn-lt"/>
                <a:hlinkClick r:id="rId5"/>
              </a:rPr>
              <a:t>https://www.cdc.gov/drugoverdose/pdf/pubs/2018-evidence-based-strategies.pdf</a:t>
            </a:r>
            <a:endParaRPr lang="en-US" sz="3200">
              <a:ea typeface="+mn-lt"/>
              <a:cs typeface="+mn-lt"/>
            </a:endParaRPr>
          </a:p>
          <a:p>
            <a:pPr marL="285750" indent="-285750">
              <a:buFont typeface="Arial"/>
              <a:buChar char="•"/>
            </a:pPr>
            <a:r>
              <a:rPr lang="en-US" sz="3200">
                <a:ea typeface="+mn-lt"/>
                <a:cs typeface="+mn-lt"/>
                <a:hlinkClick r:id="rId6"/>
              </a:rPr>
              <a:t>https://www.samhsa.gov/medication-assisted-treatment</a:t>
            </a:r>
            <a:endParaRPr lang="en-US" sz="3200">
              <a:ea typeface="+mn-lt"/>
              <a:cs typeface="+mn-lt"/>
            </a:endParaRPr>
          </a:p>
          <a:p>
            <a:endParaRPr lang="en-US" sz="3200"/>
          </a:p>
        </p:txBody>
      </p:sp>
      <p:pic>
        <p:nvPicPr>
          <p:cNvPr id="2" name="Picture 3">
            <a:extLst>
              <a:ext uri="{FF2B5EF4-FFF2-40B4-BE49-F238E27FC236}">
                <a16:creationId xmlns:a16="http://schemas.microsoft.com/office/drawing/2014/main" id="{15EBE528-29AF-D9DD-7DE4-D003EB3BF0C7}"/>
              </a:ext>
            </a:extLst>
          </p:cNvPr>
          <p:cNvPicPr>
            <a:picLocks noChangeAspect="1"/>
          </p:cNvPicPr>
          <p:nvPr/>
        </p:nvPicPr>
        <p:blipFill>
          <a:blip r:embed="rId7"/>
          <a:stretch>
            <a:fillRect/>
          </a:stretch>
        </p:blipFill>
        <p:spPr>
          <a:xfrm>
            <a:off x="3696979" y="4143659"/>
            <a:ext cx="4820788" cy="2710503"/>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090647447"/>
      </p:ext>
    </p:extLst>
  </p:cSld>
  <p:clrMapOvr>
    <a:masterClrMapping/>
  </p:clrMapOvr>
  <mc:AlternateContent xmlns:mc="http://schemas.openxmlformats.org/markup-compatibility/2006">
    <mc:Choice xmlns:p14="http://schemas.microsoft.com/office/powerpoint/2010/main" Requires="p14">
      <p:transition spd="slow" p14:dur="2000" advTm="50781"/>
    </mc:Choice>
    <mc:Fallback>
      <p:transition spd="slow" advTm="507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38748F6-B52E-4286-9C22-BD6D496B2861}"/>
              </a:ext>
            </a:extLst>
          </p:cNvPr>
          <p:cNvSpPr>
            <a:spLocks noGrp="1"/>
          </p:cNvSpPr>
          <p:nvPr>
            <p:ph type="sldNum" sz="quarter" idx="12"/>
          </p:nvPr>
        </p:nvSpPr>
        <p:spPr/>
        <p:txBody>
          <a:bodyPr/>
          <a:lstStyle/>
          <a:p>
            <a:fld id="{B5CEABB6-07DC-46E8-9B57-56EC44A396E5}" type="slidenum">
              <a:rPr lang="en-US" smtClean="0"/>
              <a:t>19</a:t>
            </a:fld>
            <a:endParaRPr lang="en-US"/>
          </a:p>
        </p:txBody>
      </p:sp>
      <p:sp>
        <p:nvSpPr>
          <p:cNvPr id="6" name="TextBox 5">
            <a:extLst>
              <a:ext uri="{FF2B5EF4-FFF2-40B4-BE49-F238E27FC236}">
                <a16:creationId xmlns:a16="http://schemas.microsoft.com/office/drawing/2014/main" id="{298FABA3-29DD-49D8-BEB4-849FD84277D3}"/>
              </a:ext>
            </a:extLst>
          </p:cNvPr>
          <p:cNvSpPr txBox="1"/>
          <p:nvPr/>
        </p:nvSpPr>
        <p:spPr>
          <a:xfrm>
            <a:off x="846162" y="2108579"/>
            <a:ext cx="10499676"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ea typeface="+mn-lt"/>
                <a:cs typeface="+mn-lt"/>
              </a:rPr>
              <a:t>This project was supported by the Health Resources and Services Administration (HRSA) of the U.S. Department of Health and Human Services (HHS), </a:t>
            </a:r>
            <a:r>
              <a:rPr lang="en-US">
                <a:ea typeface="+mn-lt"/>
                <a:cs typeface="+mn-lt"/>
              </a:rPr>
              <a:t>Behavioral Health Workforce Education and Training (BHWET) Program </a:t>
            </a:r>
            <a:r>
              <a:rPr lang="en-US" i="1">
                <a:ea typeface="+mn-lt"/>
                <a:cs typeface="+mn-lt"/>
              </a:rPr>
              <a:t>under M01HP31370, </a:t>
            </a:r>
            <a:r>
              <a:rPr lang="en-US" b="1" i="1">
                <a:ea typeface="+mn-lt"/>
                <a:cs typeface="+mn-lt"/>
              </a:rPr>
              <a:t>UNC-PrimeCare</a:t>
            </a:r>
            <a:r>
              <a:rPr lang="en-US" i="1">
                <a:ea typeface="+mn-lt"/>
                <a:cs typeface="+mn-lt"/>
              </a:rPr>
              <a:t>, $1,920,000.00, </a:t>
            </a:r>
            <a:r>
              <a:rPr lang="en-US" b="1" i="1">
                <a:ea typeface="+mn-lt"/>
                <a:cs typeface="+mn-lt"/>
              </a:rPr>
              <a:t>or </a:t>
            </a:r>
            <a:r>
              <a:rPr lang="en-US" i="1">
                <a:ea typeface="+mn-lt"/>
                <a:cs typeface="+mn-lt"/>
              </a:rPr>
              <a:t>the</a:t>
            </a:r>
            <a:r>
              <a:rPr lang="en-US" b="1" i="1">
                <a:ea typeface="+mn-lt"/>
                <a:cs typeface="+mn-lt"/>
              </a:rPr>
              <a:t> </a:t>
            </a:r>
            <a:r>
              <a:rPr lang="en-US">
                <a:ea typeface="+mn-lt"/>
                <a:cs typeface="+mn-lt"/>
              </a:rPr>
              <a:t>Opioid Workforce Expansion Program -- Professional, </a:t>
            </a:r>
            <a:r>
              <a:rPr lang="en-US" i="1">
                <a:ea typeface="+mn-lt"/>
                <a:cs typeface="+mn-lt"/>
              </a:rPr>
              <a:t>under </a:t>
            </a:r>
            <a:r>
              <a:rPr lang="en-US">
                <a:ea typeface="+mn-lt"/>
                <a:cs typeface="+mn-lt"/>
              </a:rPr>
              <a:t>T98HP33425, </a:t>
            </a:r>
            <a:r>
              <a:rPr lang="en-US" b="1" i="1">
                <a:ea typeface="+mn-lt"/>
                <a:cs typeface="+mn-lt"/>
              </a:rPr>
              <a:t>UNC-PrimeCare-OUD</a:t>
            </a:r>
            <a:r>
              <a:rPr lang="en-US">
                <a:ea typeface="+mn-lt"/>
                <a:cs typeface="+mn-lt"/>
              </a:rPr>
              <a:t>, </a:t>
            </a:r>
            <a:r>
              <a:rPr lang="en-US" i="1">
                <a:ea typeface="+mn-lt"/>
                <a:cs typeface="+mn-lt"/>
              </a:rPr>
              <a:t>$1,350,000. Both programs are 100% financed with governmental sources. This information or content and conclusions are those of the author/s and should not be construed as the official position or policy of, nor should any endorsements be inferred by HRSA, HHS or the U.S. Government.</a:t>
            </a:r>
            <a:r>
              <a:rPr lang="en-US">
                <a:ea typeface="+mn-lt"/>
                <a:cs typeface="+mn-lt"/>
              </a:rPr>
              <a:t> </a:t>
            </a:r>
          </a:p>
          <a:p>
            <a:endParaRPr lang="en-US"/>
          </a:p>
          <a:p>
            <a:endParaRPr lang="en-US"/>
          </a:p>
        </p:txBody>
      </p:sp>
      <p:pic>
        <p:nvPicPr>
          <p:cNvPr id="7" name="Picture 7">
            <a:extLst>
              <a:ext uri="{FF2B5EF4-FFF2-40B4-BE49-F238E27FC236}">
                <a16:creationId xmlns:a16="http://schemas.microsoft.com/office/drawing/2014/main" id="{4CCC3A5A-3016-45C4-BB80-518C3C7A344E}"/>
              </a:ext>
            </a:extLst>
          </p:cNvPr>
          <p:cNvPicPr>
            <a:picLocks noChangeAspect="1"/>
          </p:cNvPicPr>
          <p:nvPr/>
        </p:nvPicPr>
        <p:blipFill>
          <a:blip r:embed="rId4"/>
          <a:stretch>
            <a:fillRect/>
          </a:stretch>
        </p:blipFill>
        <p:spPr>
          <a:xfrm>
            <a:off x="842962" y="4549747"/>
            <a:ext cx="3969543" cy="663629"/>
          </a:xfrm>
          <a:prstGeom prst="rect">
            <a:avLst/>
          </a:prstGeom>
        </p:spPr>
      </p:pic>
      <p:pic>
        <p:nvPicPr>
          <p:cNvPr id="8" name="Picture 8">
            <a:extLst>
              <a:ext uri="{FF2B5EF4-FFF2-40B4-BE49-F238E27FC236}">
                <a16:creationId xmlns:a16="http://schemas.microsoft.com/office/drawing/2014/main" id="{D61F1C39-F4B2-4F3C-AA2F-FEB0919DE4B8}"/>
              </a:ext>
            </a:extLst>
          </p:cNvPr>
          <p:cNvPicPr>
            <a:picLocks noChangeAspect="1"/>
          </p:cNvPicPr>
          <p:nvPr/>
        </p:nvPicPr>
        <p:blipFill>
          <a:blip r:embed="rId5"/>
          <a:stretch>
            <a:fillRect/>
          </a:stretch>
        </p:blipFill>
        <p:spPr>
          <a:xfrm>
            <a:off x="5212556" y="4554664"/>
            <a:ext cx="3671887" cy="677609"/>
          </a:xfrm>
          <a:prstGeom prst="rect">
            <a:avLst/>
          </a:prstGeom>
        </p:spPr>
      </p:pic>
      <p:pic>
        <p:nvPicPr>
          <p:cNvPr id="9" name="Picture 9" descr="Logo&#10;&#10;Description automatically generated">
            <a:extLst>
              <a:ext uri="{FF2B5EF4-FFF2-40B4-BE49-F238E27FC236}">
                <a16:creationId xmlns:a16="http://schemas.microsoft.com/office/drawing/2014/main" id="{1E62BA4A-6BA3-4DFF-B151-F7F32106554B}"/>
              </a:ext>
            </a:extLst>
          </p:cNvPr>
          <p:cNvPicPr>
            <a:picLocks noChangeAspect="1"/>
          </p:cNvPicPr>
          <p:nvPr/>
        </p:nvPicPr>
        <p:blipFill>
          <a:blip r:embed="rId6"/>
          <a:stretch>
            <a:fillRect/>
          </a:stretch>
        </p:blipFill>
        <p:spPr>
          <a:xfrm>
            <a:off x="9255919" y="4314825"/>
            <a:ext cx="1859756" cy="1133474"/>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162261025"/>
      </p:ext>
    </p:extLst>
  </p:cSld>
  <p:clrMapOvr>
    <a:masterClrMapping/>
  </p:clrMapOvr>
  <mc:AlternateContent xmlns:mc="http://schemas.openxmlformats.org/markup-compatibility/2006">
    <mc:Choice xmlns:p14="http://schemas.microsoft.com/office/powerpoint/2010/main" Requires="p14">
      <p:transition spd="slow" p14:dur="2000" advTm="70230"/>
    </mc:Choice>
    <mc:Fallback>
      <p:transition spd="slow" advTm="702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31B94B-C614-414E-A791-D1C71B7EBC70}"/>
              </a:ext>
            </a:extLst>
          </p:cNvPr>
          <p:cNvSpPr>
            <a:spLocks noGrp="1"/>
          </p:cNvSpPr>
          <p:nvPr>
            <p:ph type="title"/>
          </p:nvPr>
        </p:nvSpPr>
        <p:spPr/>
        <p:txBody>
          <a:bodyPr/>
          <a:lstStyle/>
          <a:p>
            <a:r>
              <a:rPr lang="en-US">
                <a:ea typeface="+mj-lt"/>
                <a:cs typeface="+mj-lt"/>
              </a:rPr>
              <a:t>What is Medication assisted treatment?</a:t>
            </a:r>
          </a:p>
        </p:txBody>
      </p:sp>
      <p:sp>
        <p:nvSpPr>
          <p:cNvPr id="5" name="Slide Number Placeholder 4">
            <a:extLst>
              <a:ext uri="{FF2B5EF4-FFF2-40B4-BE49-F238E27FC236}">
                <a16:creationId xmlns:a16="http://schemas.microsoft.com/office/drawing/2014/main" id="{B1951FEF-F687-4646-8D46-1E63C8714122}"/>
              </a:ext>
            </a:extLst>
          </p:cNvPr>
          <p:cNvSpPr>
            <a:spLocks noGrp="1"/>
          </p:cNvSpPr>
          <p:nvPr>
            <p:ph type="sldNum" sz="quarter" idx="12"/>
          </p:nvPr>
        </p:nvSpPr>
        <p:spPr/>
        <p:txBody>
          <a:bodyPr/>
          <a:lstStyle/>
          <a:p>
            <a:fld id="{B5CEABB6-07DC-46E8-9B57-56EC44A396E5}" type="slidenum">
              <a:rPr lang="en-US" smtClean="0"/>
              <a:t>2</a:t>
            </a:fld>
            <a:endParaRPr lang="en-US"/>
          </a:p>
        </p:txBody>
      </p:sp>
      <p:sp>
        <p:nvSpPr>
          <p:cNvPr id="6" name="TextBox 5">
            <a:extLst>
              <a:ext uri="{FF2B5EF4-FFF2-40B4-BE49-F238E27FC236}">
                <a16:creationId xmlns:a16="http://schemas.microsoft.com/office/drawing/2014/main" id="{22DF42F9-7631-416B-BB32-ED01B21D9F44}"/>
              </a:ext>
            </a:extLst>
          </p:cNvPr>
          <p:cNvSpPr txBox="1"/>
          <p:nvPr/>
        </p:nvSpPr>
        <p:spPr>
          <a:xfrm>
            <a:off x="749011" y="1399792"/>
            <a:ext cx="6992459" cy="46474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ea typeface="+mn-lt"/>
              <a:cs typeface="+mn-lt"/>
            </a:endParaRPr>
          </a:p>
          <a:p>
            <a:pPr marL="285750" indent="-285750">
              <a:buFont typeface="Arial,Sans-Serif"/>
              <a:buChar char="•"/>
            </a:pPr>
            <a:r>
              <a:rPr lang="en-US" sz="1600" dirty="0">
                <a:ea typeface="+mn-lt"/>
                <a:cs typeface="+mn-lt"/>
              </a:rPr>
              <a:t>A proven pharmacological treatment for opioid use disorder</a:t>
            </a:r>
          </a:p>
          <a:p>
            <a:pPr marL="742950" lvl="1" indent="-285750">
              <a:buFont typeface="Arial,Sans-Serif"/>
              <a:buChar char="•"/>
            </a:pPr>
            <a:r>
              <a:rPr lang="en-US" sz="1600" dirty="0">
                <a:ea typeface="+mn-lt"/>
                <a:cs typeface="+mn-lt"/>
              </a:rPr>
              <a:t>Evidence-based as effective in reducing opioid use and helping people lead normal lives</a:t>
            </a:r>
            <a:endParaRPr lang="en-US" sz="1600" dirty="0"/>
          </a:p>
          <a:p>
            <a:pPr marL="285750" indent="-285750">
              <a:buFont typeface="Arial,Sans-Serif"/>
              <a:buChar char="•"/>
            </a:pPr>
            <a:r>
              <a:rPr lang="en-US" sz="1600" dirty="0">
                <a:ea typeface="+mn-lt"/>
                <a:cs typeface="+mn-lt"/>
              </a:rPr>
              <a:t>Treatment involves removing </a:t>
            </a:r>
            <a:r>
              <a:rPr lang="en-US" sz="1600" i="1" dirty="0">
                <a:ea typeface="+mn-lt"/>
                <a:cs typeface="+mn-lt"/>
              </a:rPr>
              <a:t>dependence </a:t>
            </a:r>
            <a:r>
              <a:rPr lang="en-US" sz="1600" dirty="0">
                <a:ea typeface="+mn-lt"/>
                <a:cs typeface="+mn-lt"/>
              </a:rPr>
              <a:t>first, which is the need to take drugs to avoid withdrawal. Treatment then focuses on controlling </a:t>
            </a:r>
            <a:r>
              <a:rPr lang="en-US" sz="1600" i="1" dirty="0">
                <a:ea typeface="+mn-lt"/>
                <a:cs typeface="+mn-lt"/>
              </a:rPr>
              <a:t>addiction</a:t>
            </a:r>
            <a:r>
              <a:rPr lang="en-US" sz="1600" dirty="0">
                <a:ea typeface="+mn-lt"/>
                <a:cs typeface="+mn-lt"/>
              </a:rPr>
              <a:t>, which is the intense craving for the drug and subsequent compulsive use</a:t>
            </a:r>
            <a:r>
              <a:rPr lang="en-US" sz="1600" dirty="0" smtClean="0">
                <a:ea typeface="+mn-lt"/>
                <a:cs typeface="+mn-lt"/>
              </a:rPr>
              <a:t>. </a:t>
            </a:r>
            <a:r>
              <a:rPr lang="en-US" sz="1600" dirty="0" smtClean="0">
                <a:ea typeface="+mn-lt"/>
                <a:cs typeface="+mn-lt"/>
              </a:rPr>
              <a:t>(</a:t>
            </a:r>
            <a:r>
              <a:rPr lang="en-US" sz="1600" dirty="0" err="1" smtClean="0">
                <a:ea typeface="+mn-lt"/>
                <a:cs typeface="+mn-lt"/>
              </a:rPr>
              <a:t>SafeProject</a:t>
            </a:r>
            <a:r>
              <a:rPr lang="en-US" sz="1600" dirty="0" smtClean="0">
                <a:ea typeface="+mn-lt"/>
                <a:cs typeface="+mn-lt"/>
              </a:rPr>
              <a:t>, </a:t>
            </a:r>
            <a:r>
              <a:rPr lang="en-US" sz="1600" dirty="0" err="1" smtClean="0">
                <a:ea typeface="+mn-lt"/>
                <a:cs typeface="+mn-lt"/>
              </a:rPr>
              <a:t>n.d.</a:t>
            </a:r>
            <a:r>
              <a:rPr lang="en-US" sz="1600" dirty="0" smtClean="0">
                <a:ea typeface="+mn-lt"/>
                <a:cs typeface="+mn-lt"/>
              </a:rPr>
              <a:t>). </a:t>
            </a:r>
            <a:r>
              <a:rPr lang="en-US" sz="1600" dirty="0">
                <a:ea typeface="+mn-lt"/>
                <a:cs typeface="+mn-lt"/>
              </a:rPr>
              <a:t> </a:t>
            </a:r>
            <a:endParaRPr lang="en-US" sz="1600" dirty="0"/>
          </a:p>
          <a:p>
            <a:pPr marL="285750" indent="-285750">
              <a:buFont typeface="Arial"/>
              <a:buChar char="•"/>
            </a:pPr>
            <a:r>
              <a:rPr lang="en-US" sz="1600" dirty="0"/>
              <a:t>FDA approved medications </a:t>
            </a:r>
          </a:p>
          <a:p>
            <a:pPr marL="285750" indent="-285750">
              <a:buFont typeface="Arial"/>
              <a:buChar char="•"/>
            </a:pPr>
            <a:r>
              <a:rPr lang="en-US" sz="1600" dirty="0"/>
              <a:t>Agonist drugs: methadone and buprenorphine</a:t>
            </a:r>
          </a:p>
          <a:p>
            <a:pPr marL="1200150" lvl="2" indent="-285750">
              <a:buFont typeface="Arial"/>
              <a:buChar char="•"/>
            </a:pPr>
            <a:r>
              <a:rPr lang="en-US" sz="1600" dirty="0"/>
              <a:t>Activate opioid receptors in the brain </a:t>
            </a:r>
          </a:p>
          <a:p>
            <a:pPr marL="1200150" lvl="2" indent="-285750">
              <a:buFont typeface="Arial"/>
              <a:buChar char="•"/>
            </a:pPr>
            <a:r>
              <a:rPr lang="en-US" sz="1600" dirty="0"/>
              <a:t>Prevent painful opioid withdrawal symptoms without causing euphoria</a:t>
            </a:r>
          </a:p>
          <a:p>
            <a:pPr marL="742950" lvl="1" indent="-285750">
              <a:buFont typeface="Arial"/>
              <a:buChar char="•"/>
            </a:pPr>
            <a:r>
              <a:rPr lang="en-US" sz="1600" dirty="0"/>
              <a:t>Antagonist drugs: naltrexone</a:t>
            </a:r>
          </a:p>
          <a:p>
            <a:pPr marL="1200150" lvl="2" indent="-285750">
              <a:buFont typeface="Arial"/>
              <a:buChar char="•"/>
            </a:pPr>
            <a:r>
              <a:rPr lang="en-US" sz="1600" dirty="0"/>
              <a:t>Blocks the effects of opioids</a:t>
            </a:r>
          </a:p>
          <a:p>
            <a:endParaRPr lang="en-US" sz="1600" dirty="0"/>
          </a:p>
          <a:p>
            <a:r>
              <a:rPr lang="en-US" sz="1600" dirty="0"/>
              <a:t>Source: Centers for Disease Control and Prevention | National Center for Injury Prevention and Control</a:t>
            </a:r>
          </a:p>
        </p:txBody>
      </p:sp>
      <p:pic>
        <p:nvPicPr>
          <p:cNvPr id="2" name="Picture 6" descr="A picture containing indoor, kitchen appliance&#10;&#10;Description automatically generated">
            <a:extLst>
              <a:ext uri="{FF2B5EF4-FFF2-40B4-BE49-F238E27FC236}">
                <a16:creationId xmlns:a16="http://schemas.microsoft.com/office/drawing/2014/main" id="{F9F43826-0D7A-156B-9503-55B32B34CD04}"/>
              </a:ext>
            </a:extLst>
          </p:cNvPr>
          <p:cNvPicPr>
            <a:picLocks noChangeAspect="1"/>
          </p:cNvPicPr>
          <p:nvPr/>
        </p:nvPicPr>
        <p:blipFill>
          <a:blip r:embed="rId5"/>
          <a:stretch>
            <a:fillRect/>
          </a:stretch>
        </p:blipFill>
        <p:spPr>
          <a:xfrm>
            <a:off x="7737764" y="2284701"/>
            <a:ext cx="4156363" cy="2925906"/>
          </a:xfrm>
          <a:prstGeom prst="rect">
            <a:avLst/>
          </a:prstGeom>
        </p:spPr>
      </p:pic>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269149644"/>
      </p:ext>
    </p:extLst>
  </p:cSld>
  <p:clrMapOvr>
    <a:masterClrMapping/>
  </p:clrMapOvr>
  <mc:AlternateContent xmlns:mc="http://schemas.openxmlformats.org/markup-compatibility/2006">
    <mc:Choice xmlns:p14="http://schemas.microsoft.com/office/powerpoint/2010/main" Requires="p14">
      <p:transition spd="slow" p14:dur="2000" advTm="54236"/>
    </mc:Choice>
    <mc:Fallback>
      <p:transition spd="slow" advTm="542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EDD67C-4892-4DD4-B112-89D6998E7BBB}"/>
              </a:ext>
            </a:extLst>
          </p:cNvPr>
          <p:cNvSpPr>
            <a:spLocks noGrp="1"/>
          </p:cNvSpPr>
          <p:nvPr>
            <p:ph type="title"/>
          </p:nvPr>
        </p:nvSpPr>
        <p:spPr>
          <a:xfrm>
            <a:off x="838200" y="217641"/>
            <a:ext cx="10515600" cy="553794"/>
          </a:xfrm>
        </p:spPr>
        <p:txBody>
          <a:bodyPr/>
          <a:lstStyle/>
          <a:p>
            <a:r>
              <a:rPr lang="en-US" dirty="0"/>
              <a:t>resources</a:t>
            </a:r>
          </a:p>
        </p:txBody>
      </p:sp>
      <p:sp>
        <p:nvSpPr>
          <p:cNvPr id="5" name="Slide Number Placeholder 4">
            <a:extLst>
              <a:ext uri="{FF2B5EF4-FFF2-40B4-BE49-F238E27FC236}">
                <a16:creationId xmlns:a16="http://schemas.microsoft.com/office/drawing/2014/main" id="{25850CB6-C304-466B-8948-CBEB5195FBFC}"/>
              </a:ext>
            </a:extLst>
          </p:cNvPr>
          <p:cNvSpPr>
            <a:spLocks noGrp="1"/>
          </p:cNvSpPr>
          <p:nvPr>
            <p:ph type="sldNum" sz="quarter" idx="12"/>
          </p:nvPr>
        </p:nvSpPr>
        <p:spPr/>
        <p:txBody>
          <a:bodyPr/>
          <a:lstStyle/>
          <a:p>
            <a:fld id="{B5CEABB6-07DC-46E8-9B57-56EC44A396E5}" type="slidenum">
              <a:rPr lang="en-US" smtClean="0"/>
              <a:t>20</a:t>
            </a:fld>
            <a:endParaRPr lang="en-US"/>
          </a:p>
        </p:txBody>
      </p:sp>
      <p:sp>
        <p:nvSpPr>
          <p:cNvPr id="2" name="TextBox 1"/>
          <p:cNvSpPr txBox="1"/>
          <p:nvPr/>
        </p:nvSpPr>
        <p:spPr>
          <a:xfrm>
            <a:off x="570271" y="771435"/>
            <a:ext cx="11051458" cy="5909310"/>
          </a:xfrm>
          <a:prstGeom prst="rect">
            <a:avLst/>
          </a:prstGeom>
          <a:noFill/>
        </p:spPr>
        <p:txBody>
          <a:bodyPr wrap="square" rtlCol="0">
            <a:spAutoFit/>
          </a:bodyPr>
          <a:lstStyle/>
          <a:p>
            <a:pPr fontAlgn="base"/>
            <a:r>
              <a:rPr lang="en-US" dirty="0"/>
              <a:t>American Psychological Association. (2018). </a:t>
            </a:r>
            <a:r>
              <a:rPr lang="en-US" i="1" dirty="0"/>
              <a:t>Cultural competency in assessing and treating opioid use </a:t>
            </a:r>
            <a:r>
              <a:rPr lang="en-US" i="1" dirty="0" smtClean="0"/>
              <a:t>	disorder</a:t>
            </a:r>
            <a:r>
              <a:rPr lang="en-US" i="1" dirty="0"/>
              <a:t>. https://www.apa.org/advocacy/substance-use/opioids/resources/cultural-</a:t>
            </a:r>
            <a:r>
              <a:rPr lang="en-US" dirty="0"/>
              <a:t> </a:t>
            </a:r>
            <a:r>
              <a:rPr lang="en-US" i="1" dirty="0"/>
              <a:t>c</a:t>
            </a:r>
            <a:r>
              <a:rPr lang="en-US" dirty="0"/>
              <a:t> </a:t>
            </a:r>
          </a:p>
          <a:p>
            <a:pPr fontAlgn="base"/>
            <a:r>
              <a:rPr lang="en-US" i="1" dirty="0" smtClean="0"/>
              <a:t>	ompetency.pdf</a:t>
            </a:r>
            <a:r>
              <a:rPr lang="en-US" dirty="0"/>
              <a:t> </a:t>
            </a:r>
          </a:p>
          <a:p>
            <a:pPr fontAlgn="base"/>
            <a:r>
              <a:rPr lang="en-US" dirty="0" err="1"/>
              <a:t>Ayanga</a:t>
            </a:r>
            <a:r>
              <a:rPr lang="en-US" dirty="0"/>
              <a:t> D, Shorter D, </a:t>
            </a:r>
            <a:r>
              <a:rPr lang="en-US" dirty="0" err="1"/>
              <a:t>Kosten</a:t>
            </a:r>
            <a:r>
              <a:rPr lang="en-US" dirty="0"/>
              <a:t> TR. </a:t>
            </a:r>
            <a:r>
              <a:rPr lang="en-US" i="1" dirty="0"/>
              <a:t>Update on pharmacotherapy for treatment of opioid use disorder.</a:t>
            </a:r>
            <a:r>
              <a:rPr lang="en-US" dirty="0"/>
              <a:t> </a:t>
            </a:r>
          </a:p>
          <a:p>
            <a:pPr fontAlgn="base"/>
            <a:r>
              <a:rPr lang="en-US" dirty="0"/>
              <a:t> </a:t>
            </a:r>
            <a:r>
              <a:rPr lang="en-US" dirty="0" smtClean="0"/>
              <a:t>	Expert</a:t>
            </a:r>
            <a:r>
              <a:rPr lang="en-US" dirty="0"/>
              <a:t> </a:t>
            </a:r>
            <a:r>
              <a:rPr lang="en-US" dirty="0" err="1"/>
              <a:t>Opin</a:t>
            </a:r>
            <a:r>
              <a:rPr lang="en-US" dirty="0"/>
              <a:t> </a:t>
            </a:r>
            <a:r>
              <a:rPr lang="en-US" dirty="0" err="1"/>
              <a:t>Pharmacother</a:t>
            </a:r>
            <a:r>
              <a:rPr lang="en-US" dirty="0"/>
              <a:t>. 2016;17(17):2307-2318. doi:10.1080/14656566.2016.1244529. </a:t>
            </a:r>
          </a:p>
          <a:p>
            <a:pPr fontAlgn="base"/>
            <a:r>
              <a:rPr lang="en-US" dirty="0"/>
              <a:t>Carroll, J., Green, T., &amp; Noonan, R. (2018). </a:t>
            </a:r>
            <a:r>
              <a:rPr lang="en-US" i="1" dirty="0"/>
              <a:t>Evidence-based strategies for preventing opioid overdose: </a:t>
            </a:r>
            <a:r>
              <a:rPr lang="en-US" i="1" dirty="0" smtClean="0"/>
              <a:t>	what’s </a:t>
            </a:r>
            <a:r>
              <a:rPr lang="en-US" i="1" dirty="0"/>
              <a:t>working in the united states.</a:t>
            </a:r>
            <a:r>
              <a:rPr lang="en-US" dirty="0"/>
              <a:t> Centers for Disease Control and Prevention. Retrieved March </a:t>
            </a:r>
            <a:r>
              <a:rPr lang="en-US" dirty="0" smtClean="0"/>
              <a:t>	31</a:t>
            </a:r>
            <a:r>
              <a:rPr lang="en-US" dirty="0"/>
              <a:t>, 2022, from </a:t>
            </a:r>
            <a:r>
              <a:rPr lang="en-US" u="sng" dirty="0">
                <a:hlinkClick r:id="rId2"/>
              </a:rPr>
              <a:t>https://www.cdc.gov/drugoverdose/pdf/pubs/2018-evidence-based-strategies.pdf</a:t>
            </a:r>
            <a:r>
              <a:rPr lang="en-US" dirty="0"/>
              <a:t> </a:t>
            </a:r>
          </a:p>
          <a:p>
            <a:pPr fontAlgn="base"/>
            <a:r>
              <a:rPr lang="en-US" dirty="0"/>
              <a:t>Centers for Disease Control and Prevention. (2021, March 17). </a:t>
            </a:r>
            <a:r>
              <a:rPr lang="en-US" i="1" dirty="0"/>
              <a:t>Understanding the opioid overdose </a:t>
            </a:r>
            <a:r>
              <a:rPr lang="en-US" i="1" dirty="0" smtClean="0"/>
              <a:t>	epidemic</a:t>
            </a:r>
            <a:r>
              <a:rPr lang="en-US" i="1" dirty="0"/>
              <a:t>. </a:t>
            </a:r>
            <a:r>
              <a:rPr lang="en-US" dirty="0"/>
              <a:t>CDC. https://www.cdc.gov/opioids/basics/epidemic.html </a:t>
            </a:r>
          </a:p>
          <a:p>
            <a:pPr fontAlgn="base"/>
            <a:r>
              <a:rPr lang="en-US" dirty="0"/>
              <a:t>Chou, R. (</a:t>
            </a:r>
            <a:r>
              <a:rPr lang="en-US" dirty="0" err="1"/>
              <a:t>n.d.</a:t>
            </a:r>
            <a:r>
              <a:rPr lang="en-US" dirty="0"/>
              <a:t>). </a:t>
            </a:r>
            <a:r>
              <a:rPr lang="en-US" i="1" dirty="0"/>
              <a:t>Table 2, overview of MAT models of care for oud in primary care (including rural or other</a:t>
            </a:r>
            <a:r>
              <a:rPr lang="en-US" dirty="0"/>
              <a:t> </a:t>
            </a:r>
          </a:p>
          <a:p>
            <a:pPr fontAlgn="base"/>
            <a:r>
              <a:rPr lang="en-US" i="1" dirty="0"/>
              <a:t> </a:t>
            </a:r>
            <a:r>
              <a:rPr lang="en-US" i="1" dirty="0" smtClean="0"/>
              <a:t>	underserved</a:t>
            </a:r>
            <a:r>
              <a:rPr lang="en-US" i="1" dirty="0"/>
              <a:t> settings) - medication-assisted treatment models of care for opioid use disorder in </a:t>
            </a:r>
            <a:r>
              <a:rPr lang="en-US" i="1" dirty="0" smtClean="0"/>
              <a:t>	primary </a:t>
            </a:r>
            <a:r>
              <a:rPr lang="en-US" i="1" dirty="0"/>
              <a:t>care settings - NCBI bookshelf</a:t>
            </a:r>
            <a:r>
              <a:rPr lang="en-US" dirty="0"/>
              <a:t>. National Center for Biotechnology Information. Retrieved </a:t>
            </a:r>
            <a:r>
              <a:rPr lang="en-US" dirty="0" smtClean="0"/>
              <a:t>	March </a:t>
            </a:r>
            <a:r>
              <a:rPr lang="en-US" dirty="0"/>
              <a:t>20, 2022, from </a:t>
            </a:r>
            <a:r>
              <a:rPr lang="en-US" u="sng" dirty="0">
                <a:hlinkClick r:id="rId3"/>
              </a:rPr>
              <a:t>https://www.ncbi.nlm.nih.gov/books/NBK402343/table/findings.t1/?</a:t>
            </a:r>
            <a:r>
              <a:rPr lang="en-US" dirty="0">
                <a:hlinkClick r:id="rId3"/>
              </a:rPr>
              <a:t> </a:t>
            </a:r>
            <a:r>
              <a:rPr lang="en-US" dirty="0"/>
              <a:t>	</a:t>
            </a:r>
            <a:r>
              <a:rPr lang="en-US" u="sng" dirty="0" smtClean="0">
                <a:hlinkClick r:id="rId3"/>
              </a:rPr>
              <a:t>report=</a:t>
            </a:r>
            <a:r>
              <a:rPr lang="en-US" u="sng" dirty="0" err="1" smtClean="0">
                <a:hlinkClick r:id="rId3"/>
              </a:rPr>
              <a:t>objectonly</a:t>
            </a:r>
            <a:r>
              <a:rPr lang="en-US" dirty="0"/>
              <a:t> </a:t>
            </a:r>
          </a:p>
          <a:p>
            <a:pPr fontAlgn="base"/>
            <a:r>
              <a:rPr lang="en-US" dirty="0"/>
              <a:t>Connery HS. Medication-assisted treatment of opioid use disorder: review of the evidence and future </a:t>
            </a:r>
          </a:p>
          <a:p>
            <a:pPr fontAlgn="base"/>
            <a:r>
              <a:rPr lang="en-US" dirty="0"/>
              <a:t> </a:t>
            </a:r>
            <a:r>
              <a:rPr lang="en-US" dirty="0" smtClean="0"/>
              <a:t>	directions</a:t>
            </a:r>
            <a:r>
              <a:rPr lang="en-US" dirty="0"/>
              <a:t>. </a:t>
            </a:r>
            <a:r>
              <a:rPr lang="en-US" dirty="0" err="1"/>
              <a:t>Harv</a:t>
            </a:r>
            <a:r>
              <a:rPr lang="en-US" dirty="0"/>
              <a:t> Rev Psychiatry. 2015;23(2):63-75. doi:10.1097/HRP.0000000000000075 </a:t>
            </a:r>
          </a:p>
          <a:p>
            <a:pPr fontAlgn="base"/>
            <a:r>
              <a:rPr lang="en-US" dirty="0"/>
              <a:t>Dole VP, </a:t>
            </a:r>
            <a:r>
              <a:rPr lang="en-US" dirty="0" err="1"/>
              <a:t>Nyswander</a:t>
            </a:r>
            <a:r>
              <a:rPr lang="en-US" dirty="0"/>
              <a:t> ME. The use of methadone for narcotic blockade. Br J Addict Alcohol Other </a:t>
            </a:r>
          </a:p>
          <a:p>
            <a:pPr fontAlgn="base"/>
            <a:r>
              <a:rPr lang="en-US" dirty="0"/>
              <a:t> </a:t>
            </a:r>
            <a:r>
              <a:rPr lang="en-US" dirty="0" smtClean="0"/>
              <a:t>	Drugs</a:t>
            </a:r>
            <a:r>
              <a:rPr lang="en-US" dirty="0"/>
              <a:t>. 1968;63(1):55-57. </a:t>
            </a:r>
          </a:p>
          <a:p>
            <a:pPr fontAlgn="base"/>
            <a:r>
              <a:rPr lang="en-US" dirty="0"/>
              <a:t>Green Hill Recovery. (</a:t>
            </a:r>
            <a:r>
              <a:rPr lang="en-US" dirty="0" err="1"/>
              <a:t>n.d.</a:t>
            </a:r>
            <a:r>
              <a:rPr lang="en-US" dirty="0"/>
              <a:t>). </a:t>
            </a:r>
            <a:r>
              <a:rPr lang="en-US" i="1" dirty="0"/>
              <a:t>North </a:t>
            </a:r>
            <a:r>
              <a:rPr lang="en-US" i="1" dirty="0" err="1"/>
              <a:t>carolina</a:t>
            </a:r>
            <a:r>
              <a:rPr lang="en-US" i="1" dirty="0"/>
              <a:t> opioid overdose spikes during the pandemic. </a:t>
            </a:r>
            <a:r>
              <a:rPr lang="en-US" dirty="0"/>
              <a:t> </a:t>
            </a:r>
          </a:p>
          <a:p>
            <a:pPr fontAlgn="base"/>
            <a:r>
              <a:rPr lang="en-US" dirty="0" smtClean="0"/>
              <a:t>	</a:t>
            </a:r>
            <a:r>
              <a:rPr lang="en-US" u="sng" dirty="0" smtClean="0">
                <a:hlinkClick r:id="rId4"/>
              </a:rPr>
              <a:t>https</a:t>
            </a:r>
            <a:r>
              <a:rPr lang="en-US" u="sng" dirty="0">
                <a:hlinkClick r:id="rId4"/>
              </a:rPr>
              <a:t>://greenhillrecovery.com/opioid-overdose-spikes-north-carolina/</a:t>
            </a:r>
            <a:r>
              <a:rPr lang="en-US" dirty="0"/>
              <a:t> </a:t>
            </a:r>
          </a:p>
        </p:txBody>
      </p:sp>
    </p:spTree>
    <p:extLst>
      <p:ext uri="{BB962C8B-B14F-4D97-AF65-F5344CB8AC3E}">
        <p14:creationId xmlns:p14="http://schemas.microsoft.com/office/powerpoint/2010/main" val="23513293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6672E1-26A9-7919-E218-7C155EF552D0}"/>
              </a:ext>
            </a:extLst>
          </p:cNvPr>
          <p:cNvSpPr>
            <a:spLocks noGrp="1"/>
          </p:cNvSpPr>
          <p:nvPr>
            <p:ph type="title"/>
          </p:nvPr>
        </p:nvSpPr>
        <p:spPr>
          <a:xfrm>
            <a:off x="838200" y="0"/>
            <a:ext cx="10515600" cy="1325563"/>
          </a:xfrm>
        </p:spPr>
        <p:txBody>
          <a:bodyPr/>
          <a:lstStyle/>
          <a:p>
            <a:r>
              <a:rPr lang="en-US" dirty="0"/>
              <a:t>Resources (cont.)</a:t>
            </a:r>
          </a:p>
        </p:txBody>
      </p:sp>
      <p:sp>
        <p:nvSpPr>
          <p:cNvPr id="5" name="Slide Number Placeholder 4">
            <a:extLst>
              <a:ext uri="{FF2B5EF4-FFF2-40B4-BE49-F238E27FC236}">
                <a16:creationId xmlns:a16="http://schemas.microsoft.com/office/drawing/2014/main" id="{D64A924D-AD54-E3F3-0AE5-18E524A62769}"/>
              </a:ext>
            </a:extLst>
          </p:cNvPr>
          <p:cNvSpPr>
            <a:spLocks noGrp="1"/>
          </p:cNvSpPr>
          <p:nvPr>
            <p:ph type="sldNum" sz="quarter" idx="12"/>
          </p:nvPr>
        </p:nvSpPr>
        <p:spPr/>
        <p:txBody>
          <a:bodyPr/>
          <a:lstStyle/>
          <a:p>
            <a:fld id="{B5CEABB6-07DC-46E8-9B57-56EC44A396E5}" type="slidenum">
              <a:rPr lang="en-US" smtClean="0"/>
              <a:t>21</a:t>
            </a:fld>
            <a:endParaRPr lang="en-US"/>
          </a:p>
        </p:txBody>
      </p:sp>
      <p:sp>
        <p:nvSpPr>
          <p:cNvPr id="6" name="TextBox 5">
            <a:extLst>
              <a:ext uri="{FF2B5EF4-FFF2-40B4-BE49-F238E27FC236}">
                <a16:creationId xmlns:a16="http://schemas.microsoft.com/office/drawing/2014/main" id="{D523FC19-DD4B-5A4F-E041-D22E2D802DE8}"/>
              </a:ext>
            </a:extLst>
          </p:cNvPr>
          <p:cNvSpPr txBox="1"/>
          <p:nvPr/>
        </p:nvSpPr>
        <p:spPr>
          <a:xfrm>
            <a:off x="530943" y="-1325923"/>
            <a:ext cx="9669583"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a:p>
            <a:endParaRPr lang="en-US"/>
          </a:p>
          <a:p>
            <a:endParaRPr lang="en-US"/>
          </a:p>
          <a:p>
            <a:endParaRPr lang="en-US">
              <a:ea typeface="+mn-lt"/>
              <a:cs typeface="+mn-lt"/>
            </a:endParaRPr>
          </a:p>
        </p:txBody>
      </p:sp>
      <p:sp>
        <p:nvSpPr>
          <p:cNvPr id="2" name="TextBox 1"/>
          <p:cNvSpPr txBox="1"/>
          <p:nvPr/>
        </p:nvSpPr>
        <p:spPr>
          <a:xfrm>
            <a:off x="838200" y="948690"/>
            <a:ext cx="10783529" cy="5909310"/>
          </a:xfrm>
          <a:prstGeom prst="rect">
            <a:avLst/>
          </a:prstGeom>
          <a:noFill/>
        </p:spPr>
        <p:txBody>
          <a:bodyPr wrap="square" rtlCol="0">
            <a:spAutoFit/>
          </a:bodyPr>
          <a:lstStyle/>
          <a:p>
            <a:pPr fontAlgn="base"/>
            <a:r>
              <a:rPr lang="en-US" dirty="0" err="1"/>
              <a:t>Koppelman</a:t>
            </a:r>
            <a:r>
              <a:rPr lang="en-US" dirty="0"/>
              <a:t>, J. (2021, August 2). </a:t>
            </a:r>
            <a:r>
              <a:rPr lang="en-US" i="1" dirty="0"/>
              <a:t>Cultural competency a key component of substance use treatment </a:t>
            </a:r>
            <a:r>
              <a:rPr lang="en-US" i="1" dirty="0" smtClean="0"/>
              <a:t>	services</a:t>
            </a:r>
            <a:r>
              <a:rPr lang="en-US" i="1" dirty="0"/>
              <a:t>.</a:t>
            </a:r>
            <a:r>
              <a:rPr lang="en-US" dirty="0"/>
              <a:t> The Pew Charitable Trusts. https://www.pewtrusts.org/en/research-and-  </a:t>
            </a:r>
          </a:p>
          <a:p>
            <a:pPr fontAlgn="base"/>
            <a:r>
              <a:rPr lang="en-US" dirty="0" smtClean="0"/>
              <a:t>	analysis/articles/2021/08/02/cultural-competency-a-key-component-of-substance-use-</a:t>
            </a:r>
            <a:r>
              <a:rPr lang="en-US" dirty="0"/>
              <a:t> </a:t>
            </a:r>
          </a:p>
          <a:p>
            <a:pPr fontAlgn="base"/>
            <a:r>
              <a:rPr lang="en-US" dirty="0" smtClean="0"/>
              <a:t>	treatment-services</a:t>
            </a:r>
            <a:r>
              <a:rPr lang="en-US" dirty="0"/>
              <a:t> </a:t>
            </a:r>
          </a:p>
          <a:p>
            <a:pPr fontAlgn="base"/>
            <a:r>
              <a:rPr lang="en-US" dirty="0" err="1"/>
              <a:t>Leukefeld</a:t>
            </a:r>
            <a:r>
              <a:rPr lang="en-US" dirty="0"/>
              <a:t> CG, </a:t>
            </a:r>
            <a:r>
              <a:rPr lang="en-US" dirty="0" err="1"/>
              <a:t>Tims</a:t>
            </a:r>
            <a:r>
              <a:rPr lang="en-US" dirty="0"/>
              <a:t> FM. Compulsory treatment: a review of findings. NIDA Res </a:t>
            </a:r>
            <a:r>
              <a:rPr lang="en-US" dirty="0" err="1"/>
              <a:t>Monogr</a:t>
            </a:r>
            <a:r>
              <a:rPr lang="en-US" dirty="0"/>
              <a:t>. </a:t>
            </a:r>
            <a:r>
              <a:rPr lang="en-US" dirty="0" smtClean="0"/>
              <a:t>1988;86:236-	251</a:t>
            </a:r>
            <a:r>
              <a:rPr lang="en-US" dirty="0"/>
              <a:t>. </a:t>
            </a:r>
          </a:p>
          <a:p>
            <a:pPr fontAlgn="base"/>
            <a:r>
              <a:rPr lang="en-US" dirty="0"/>
              <a:t>Connery HS. Medication-assisted treatment of opioid use disorder: review of the evidence and </a:t>
            </a:r>
          </a:p>
          <a:p>
            <a:pPr fontAlgn="base"/>
            <a:r>
              <a:rPr lang="en-US" dirty="0"/>
              <a:t> </a:t>
            </a:r>
            <a:r>
              <a:rPr lang="en-US" dirty="0" smtClean="0"/>
              <a:t>	 </a:t>
            </a:r>
            <a:r>
              <a:rPr lang="en-US" dirty="0"/>
              <a:t>future directions. </a:t>
            </a:r>
            <a:r>
              <a:rPr lang="en-US" dirty="0" err="1"/>
              <a:t>Harv</a:t>
            </a:r>
            <a:r>
              <a:rPr lang="en-US" dirty="0"/>
              <a:t> Rev Psychiatry. 2015;23(2):63-75. </a:t>
            </a:r>
            <a:r>
              <a:rPr lang="en-US" dirty="0" smtClean="0"/>
              <a:t>	doi:10.1097/HRP.0000000000000075</a:t>
            </a:r>
            <a:r>
              <a:rPr lang="en-US" dirty="0"/>
              <a:t> </a:t>
            </a:r>
          </a:p>
          <a:p>
            <a:pPr fontAlgn="base"/>
            <a:r>
              <a:rPr lang="en-US" dirty="0" err="1"/>
              <a:t>Mattick</a:t>
            </a:r>
            <a:r>
              <a:rPr lang="en-US" dirty="0"/>
              <a:t> RP, Breen C, Kimber J, </a:t>
            </a:r>
            <a:r>
              <a:rPr lang="en-US" dirty="0" err="1"/>
              <a:t>Davoli</a:t>
            </a:r>
            <a:r>
              <a:rPr lang="en-US" dirty="0"/>
              <a:t> M. Methadone Maintenance Therapy Versus No </a:t>
            </a:r>
            <a:r>
              <a:rPr lang="en-US" dirty="0" smtClean="0"/>
              <a:t>	Opioid</a:t>
            </a:r>
            <a:r>
              <a:rPr lang="en-US" dirty="0"/>
              <a:t> Replacement </a:t>
            </a:r>
            <a:r>
              <a:rPr lang="en-US" dirty="0" smtClean="0"/>
              <a:t>Therapy </a:t>
            </a:r>
            <a:r>
              <a:rPr lang="en-US" dirty="0"/>
              <a:t>for Opioid Dependence. In: Cochrane Database of Systematic </a:t>
            </a:r>
            <a:r>
              <a:rPr lang="en-US" dirty="0" smtClean="0"/>
              <a:t>	Reviews</a:t>
            </a:r>
            <a:r>
              <a:rPr lang="en-US" dirty="0"/>
              <a:t>. John Wiley &amp; Sons, </a:t>
            </a:r>
            <a:r>
              <a:rPr lang="en-US" dirty="0" smtClean="0"/>
              <a:t>Ltd; 	2009</a:t>
            </a:r>
            <a:r>
              <a:rPr lang="en-US" dirty="0"/>
              <a:t>. </a:t>
            </a:r>
            <a:r>
              <a:rPr lang="en-US" u="sng" dirty="0">
                <a:hlinkClick r:id="rId2"/>
              </a:rPr>
              <a:t>http://onlinelibrary.wiley.com/doi/10.1002/14651858.CD002209.pub2/abstract</a:t>
            </a:r>
            <a:r>
              <a:rPr lang="en-US" dirty="0"/>
              <a:t>. </a:t>
            </a:r>
          </a:p>
          <a:p>
            <a:pPr fontAlgn="base"/>
            <a:r>
              <a:rPr lang="en-US" dirty="0"/>
              <a:t>National Institute on Drug Abuse. (2020, April 3). North </a:t>
            </a:r>
            <a:r>
              <a:rPr lang="en-US" dirty="0" err="1"/>
              <a:t>carolina</a:t>
            </a:r>
            <a:r>
              <a:rPr lang="en-US" dirty="0"/>
              <a:t>: opioid-involved deaths and related </a:t>
            </a:r>
            <a:r>
              <a:rPr lang="en-US" dirty="0" smtClean="0"/>
              <a:t>	harms</a:t>
            </a:r>
            <a:r>
              <a:rPr lang="en-US" dirty="0"/>
              <a:t>. https://nida.nih.gov/drug-topics/opioids/opioid-summaries-by-state/north-carolina-opioid- </a:t>
            </a:r>
            <a:r>
              <a:rPr lang="en-US" dirty="0" smtClean="0"/>
              <a:t>	involved-deaths-related-harms</a:t>
            </a:r>
            <a:r>
              <a:rPr lang="en-US" dirty="0"/>
              <a:t> </a:t>
            </a:r>
          </a:p>
          <a:p>
            <a:pPr fontAlgn="base"/>
            <a:r>
              <a:rPr lang="en-US" dirty="0"/>
              <a:t>NC Department of Health and Human Services. (</a:t>
            </a:r>
            <a:r>
              <a:rPr lang="en-US" dirty="0" err="1"/>
              <a:t>n.d.</a:t>
            </a:r>
            <a:r>
              <a:rPr lang="en-US" dirty="0"/>
              <a:t>). </a:t>
            </a:r>
            <a:r>
              <a:rPr lang="en-US" i="1" dirty="0"/>
              <a:t>Overdose epidemic.</a:t>
            </a:r>
            <a:r>
              <a:rPr lang="en-US" dirty="0"/>
              <a:t> </a:t>
            </a:r>
          </a:p>
          <a:p>
            <a:pPr fontAlgn="base"/>
            <a:r>
              <a:rPr lang="en-US" i="1" dirty="0"/>
              <a:t> </a:t>
            </a:r>
            <a:r>
              <a:rPr lang="en-US" i="1" dirty="0" smtClean="0"/>
              <a:t>	</a:t>
            </a:r>
            <a:r>
              <a:rPr lang="en-US" dirty="0" smtClean="0"/>
              <a:t>NCDHHS</a:t>
            </a:r>
            <a:r>
              <a:rPr lang="en-US" dirty="0"/>
              <a:t>. </a:t>
            </a:r>
            <a:r>
              <a:rPr lang="en-US" u="sng" dirty="0">
                <a:hlinkClick r:id="rId3"/>
              </a:rPr>
              <a:t>https://www.ncdhhs.gov/about/department-initiatives/overdose-epidemic</a:t>
            </a:r>
            <a:r>
              <a:rPr lang="en-US" dirty="0"/>
              <a:t> </a:t>
            </a:r>
          </a:p>
          <a:p>
            <a:pPr fontAlgn="base"/>
            <a:r>
              <a:rPr lang="en-US" dirty="0" err="1"/>
              <a:t>SafeProject</a:t>
            </a:r>
            <a:r>
              <a:rPr lang="en-US" dirty="0"/>
              <a:t>. (</a:t>
            </a:r>
            <a:r>
              <a:rPr lang="en-US" dirty="0" err="1"/>
              <a:t>n.d.</a:t>
            </a:r>
            <a:r>
              <a:rPr lang="en-US" dirty="0"/>
              <a:t>). </a:t>
            </a:r>
            <a:r>
              <a:rPr lang="en-US" i="1" dirty="0"/>
              <a:t>Medication assisted treatment (MAT) explained. </a:t>
            </a:r>
            <a:r>
              <a:rPr lang="en-US" dirty="0" err="1"/>
              <a:t>SafeProject</a:t>
            </a:r>
            <a:r>
              <a:rPr lang="en-US" dirty="0"/>
              <a:t>.  </a:t>
            </a:r>
          </a:p>
          <a:p>
            <a:pPr fontAlgn="base"/>
            <a:r>
              <a:rPr lang="en-US" dirty="0" smtClean="0"/>
              <a:t>	</a:t>
            </a:r>
            <a:r>
              <a:rPr lang="en-US" u="sng" dirty="0" smtClean="0">
                <a:hlinkClick r:id="rId4"/>
              </a:rPr>
              <a:t>https</a:t>
            </a:r>
            <a:r>
              <a:rPr lang="en-US" u="sng" dirty="0">
                <a:hlinkClick r:id="rId4"/>
              </a:rPr>
              <a:t>://www.safeproject.us/resource/medication-assisted-treatment-explained/</a:t>
            </a:r>
            <a:r>
              <a:rPr lang="en-US" dirty="0"/>
              <a:t> </a:t>
            </a:r>
          </a:p>
          <a:p>
            <a:endParaRPr lang="en-US" dirty="0"/>
          </a:p>
        </p:txBody>
      </p:sp>
    </p:spTree>
    <p:extLst>
      <p:ext uri="{BB962C8B-B14F-4D97-AF65-F5344CB8AC3E}">
        <p14:creationId xmlns:p14="http://schemas.microsoft.com/office/powerpoint/2010/main" val="402834437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6672E1-26A9-7919-E218-7C155EF552D0}"/>
              </a:ext>
            </a:extLst>
          </p:cNvPr>
          <p:cNvSpPr>
            <a:spLocks noGrp="1"/>
          </p:cNvSpPr>
          <p:nvPr>
            <p:ph type="title"/>
          </p:nvPr>
        </p:nvSpPr>
        <p:spPr>
          <a:xfrm>
            <a:off x="838200" y="0"/>
            <a:ext cx="10515600" cy="1325563"/>
          </a:xfrm>
        </p:spPr>
        <p:txBody>
          <a:bodyPr/>
          <a:lstStyle/>
          <a:p>
            <a:r>
              <a:rPr lang="en-US" dirty="0"/>
              <a:t>Resources (cont.)</a:t>
            </a:r>
          </a:p>
        </p:txBody>
      </p:sp>
      <p:sp>
        <p:nvSpPr>
          <p:cNvPr id="5" name="Slide Number Placeholder 4">
            <a:extLst>
              <a:ext uri="{FF2B5EF4-FFF2-40B4-BE49-F238E27FC236}">
                <a16:creationId xmlns:a16="http://schemas.microsoft.com/office/drawing/2014/main" id="{D64A924D-AD54-E3F3-0AE5-18E524A62769}"/>
              </a:ext>
            </a:extLst>
          </p:cNvPr>
          <p:cNvSpPr>
            <a:spLocks noGrp="1"/>
          </p:cNvSpPr>
          <p:nvPr>
            <p:ph type="sldNum" sz="quarter" idx="12"/>
          </p:nvPr>
        </p:nvSpPr>
        <p:spPr/>
        <p:txBody>
          <a:bodyPr/>
          <a:lstStyle/>
          <a:p>
            <a:fld id="{B5CEABB6-07DC-46E8-9B57-56EC44A396E5}" type="slidenum">
              <a:rPr lang="en-US" smtClean="0"/>
              <a:t>22</a:t>
            </a:fld>
            <a:endParaRPr lang="en-US"/>
          </a:p>
        </p:txBody>
      </p:sp>
      <p:sp>
        <p:nvSpPr>
          <p:cNvPr id="6" name="TextBox 5">
            <a:extLst>
              <a:ext uri="{FF2B5EF4-FFF2-40B4-BE49-F238E27FC236}">
                <a16:creationId xmlns:a16="http://schemas.microsoft.com/office/drawing/2014/main" id="{D523FC19-DD4B-5A4F-E041-D22E2D802DE8}"/>
              </a:ext>
            </a:extLst>
          </p:cNvPr>
          <p:cNvSpPr txBox="1"/>
          <p:nvPr/>
        </p:nvSpPr>
        <p:spPr>
          <a:xfrm>
            <a:off x="530943" y="-1325923"/>
            <a:ext cx="9669583"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a:p>
            <a:endParaRPr lang="en-US"/>
          </a:p>
          <a:p>
            <a:endParaRPr lang="en-US"/>
          </a:p>
          <a:p>
            <a:endParaRPr lang="en-US">
              <a:ea typeface="+mn-lt"/>
              <a:cs typeface="+mn-lt"/>
            </a:endParaRPr>
          </a:p>
        </p:txBody>
      </p:sp>
      <p:sp>
        <p:nvSpPr>
          <p:cNvPr id="2" name="TextBox 1"/>
          <p:cNvSpPr txBox="1"/>
          <p:nvPr/>
        </p:nvSpPr>
        <p:spPr>
          <a:xfrm>
            <a:off x="838200" y="948690"/>
            <a:ext cx="10783529" cy="2862322"/>
          </a:xfrm>
          <a:prstGeom prst="rect">
            <a:avLst/>
          </a:prstGeom>
          <a:noFill/>
        </p:spPr>
        <p:txBody>
          <a:bodyPr wrap="square" rtlCol="0">
            <a:spAutoFit/>
          </a:bodyPr>
          <a:lstStyle/>
          <a:p>
            <a:pPr fontAlgn="base"/>
            <a:r>
              <a:rPr lang="en-US" dirty="0"/>
              <a:t>Snyder, J. (2019, March 19). </a:t>
            </a:r>
            <a:r>
              <a:rPr lang="en-US" i="1" dirty="0"/>
              <a:t>Stigma: the greatest barrier to medication assisted treatment. </a:t>
            </a:r>
            <a:r>
              <a:rPr lang="en-US" dirty="0"/>
              <a:t>Pinnacle </a:t>
            </a:r>
          </a:p>
          <a:p>
            <a:pPr fontAlgn="base"/>
            <a:r>
              <a:rPr lang="en-US" dirty="0"/>
              <a:t> </a:t>
            </a:r>
            <a:r>
              <a:rPr lang="en-US" dirty="0" smtClean="0"/>
              <a:t>	Treatment </a:t>
            </a:r>
            <a:r>
              <a:rPr lang="en-US" dirty="0"/>
              <a:t>Centers. https://pinnacletreatment.com/blog/stigma-the-biggest-barrier-to-  </a:t>
            </a:r>
          </a:p>
          <a:p>
            <a:pPr fontAlgn="base"/>
            <a:r>
              <a:rPr lang="en-US" dirty="0" smtClean="0"/>
              <a:t>	medication-assisted-treatment</a:t>
            </a:r>
            <a:r>
              <a:rPr lang="en-US" dirty="0"/>
              <a:t>/ </a:t>
            </a:r>
          </a:p>
          <a:p>
            <a:pPr fontAlgn="base"/>
            <a:r>
              <a:rPr lang="en-US" dirty="0"/>
              <a:t>Wolfe D, </a:t>
            </a:r>
            <a:r>
              <a:rPr lang="en-US" dirty="0" err="1"/>
              <a:t>Carrieri</a:t>
            </a:r>
            <a:r>
              <a:rPr lang="en-US" dirty="0"/>
              <a:t> MP, Shepard D. </a:t>
            </a:r>
            <a:r>
              <a:rPr lang="en-US" i="1" dirty="0"/>
              <a:t>Treatment and care for injecting drug users with HIV infection: a review </a:t>
            </a:r>
            <a:r>
              <a:rPr lang="en-US" i="1" dirty="0" smtClean="0"/>
              <a:t>	of</a:t>
            </a:r>
            <a:r>
              <a:rPr lang="en-US" dirty="0"/>
              <a:t> </a:t>
            </a:r>
            <a:r>
              <a:rPr lang="en-US" i="1" dirty="0" smtClean="0"/>
              <a:t>barriers </a:t>
            </a:r>
            <a:r>
              <a:rPr lang="en-US" i="1" dirty="0"/>
              <a:t>and ways forward</a:t>
            </a:r>
            <a:r>
              <a:rPr lang="en-US" dirty="0"/>
              <a:t>. The Lancet. 2010;376(9738):355-366. doi:10.1016/S0140 </a:t>
            </a:r>
          </a:p>
          <a:p>
            <a:pPr fontAlgn="base"/>
            <a:r>
              <a:rPr lang="en-US" dirty="0" smtClean="0"/>
              <a:t>	-</a:t>
            </a:r>
            <a:r>
              <a:rPr lang="en-US" dirty="0"/>
              <a:t>6736(10)60832-X </a:t>
            </a:r>
          </a:p>
          <a:p>
            <a:pPr fontAlgn="base"/>
            <a:r>
              <a:rPr lang="en-US" dirty="0" err="1"/>
              <a:t>Zerden</a:t>
            </a:r>
            <a:r>
              <a:rPr lang="en-US" dirty="0"/>
              <a:t>, L. D. S., Cooper, Z., &amp; </a:t>
            </a:r>
            <a:r>
              <a:rPr lang="en-US" dirty="0" err="1"/>
              <a:t>Sanii</a:t>
            </a:r>
            <a:r>
              <a:rPr lang="en-US" dirty="0"/>
              <a:t>, H. (2021). The primary care behavioral health model (PCBH) and </a:t>
            </a:r>
          </a:p>
          <a:p>
            <a:pPr fontAlgn="base"/>
            <a:r>
              <a:rPr lang="en-US" dirty="0"/>
              <a:t> </a:t>
            </a:r>
            <a:r>
              <a:rPr lang="en-US" dirty="0" smtClean="0"/>
              <a:t>	medication </a:t>
            </a:r>
            <a:r>
              <a:rPr lang="en-US" dirty="0"/>
              <a:t>for opioid use disorder (MOUD): integrated models for primary care. </a:t>
            </a:r>
            <a:r>
              <a:rPr lang="en-US" i="1" dirty="0"/>
              <a:t>Social Work in </a:t>
            </a:r>
            <a:r>
              <a:rPr lang="en-US" i="1" dirty="0" smtClean="0"/>
              <a:t>	Mental </a:t>
            </a:r>
            <a:r>
              <a:rPr lang="en-US" i="1" dirty="0"/>
              <a:t>Health</a:t>
            </a:r>
            <a:r>
              <a:rPr lang="en-US" dirty="0"/>
              <a:t>, </a:t>
            </a:r>
            <a:r>
              <a:rPr lang="en-US" i="1" dirty="0"/>
              <a:t>19</a:t>
            </a:r>
            <a:r>
              <a:rPr lang="en-US" dirty="0"/>
              <a:t>(2), 186-195. </a:t>
            </a:r>
          </a:p>
          <a:p>
            <a:endParaRPr lang="en-US" dirty="0"/>
          </a:p>
        </p:txBody>
      </p:sp>
    </p:spTree>
    <p:extLst>
      <p:ext uri="{BB962C8B-B14F-4D97-AF65-F5344CB8AC3E}">
        <p14:creationId xmlns:p14="http://schemas.microsoft.com/office/powerpoint/2010/main" val="40478250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D9A8F8-312D-4481-324C-09C9F55B7588}"/>
              </a:ext>
            </a:extLst>
          </p:cNvPr>
          <p:cNvSpPr>
            <a:spLocks noGrp="1"/>
          </p:cNvSpPr>
          <p:nvPr>
            <p:ph type="title"/>
          </p:nvPr>
        </p:nvSpPr>
        <p:spPr>
          <a:xfrm>
            <a:off x="838200" y="365125"/>
            <a:ext cx="10515600" cy="707726"/>
          </a:xfrm>
        </p:spPr>
        <p:txBody>
          <a:bodyPr/>
          <a:lstStyle/>
          <a:p>
            <a:r>
              <a:rPr lang="en-US"/>
              <a:t>Benefits of mat</a:t>
            </a:r>
          </a:p>
        </p:txBody>
      </p:sp>
      <p:sp>
        <p:nvSpPr>
          <p:cNvPr id="4" name="Footer Placeholder 3">
            <a:extLst>
              <a:ext uri="{FF2B5EF4-FFF2-40B4-BE49-F238E27FC236}">
                <a16:creationId xmlns:a16="http://schemas.microsoft.com/office/drawing/2014/main" id="{A8F5C27D-1522-9141-DFC2-F142CB8BB40F}"/>
              </a:ext>
            </a:extLst>
          </p:cNvPr>
          <p:cNvSpPr>
            <a:spLocks noGrp="1"/>
          </p:cNvSpPr>
          <p:nvPr>
            <p:ph type="ftr" sz="quarter" idx="11"/>
          </p:nvPr>
        </p:nvSpPr>
        <p:spPr/>
        <p:txBody>
          <a:bodyPr/>
          <a:lstStyle/>
          <a:p>
            <a:r>
              <a:rPr lang="en-US"/>
              <a:t>Pitch Deck</a:t>
            </a:r>
          </a:p>
        </p:txBody>
      </p:sp>
      <p:sp>
        <p:nvSpPr>
          <p:cNvPr id="5" name="Slide Number Placeholder 4">
            <a:extLst>
              <a:ext uri="{FF2B5EF4-FFF2-40B4-BE49-F238E27FC236}">
                <a16:creationId xmlns:a16="http://schemas.microsoft.com/office/drawing/2014/main" id="{923FA69C-BD0B-B1AA-507B-EB588E658BA2}"/>
              </a:ext>
            </a:extLst>
          </p:cNvPr>
          <p:cNvSpPr>
            <a:spLocks noGrp="1"/>
          </p:cNvSpPr>
          <p:nvPr>
            <p:ph type="sldNum" sz="quarter" idx="12"/>
          </p:nvPr>
        </p:nvSpPr>
        <p:spPr/>
        <p:txBody>
          <a:bodyPr/>
          <a:lstStyle/>
          <a:p>
            <a:fld id="{B5CEABB6-07DC-46E8-9B57-56EC44A396E5}" type="slidenum">
              <a:rPr lang="en-US" smtClean="0"/>
              <a:t>3</a:t>
            </a:fld>
            <a:endParaRPr lang="en-US"/>
          </a:p>
        </p:txBody>
      </p:sp>
      <p:sp>
        <p:nvSpPr>
          <p:cNvPr id="6" name="TextBox 5">
            <a:extLst>
              <a:ext uri="{FF2B5EF4-FFF2-40B4-BE49-F238E27FC236}">
                <a16:creationId xmlns:a16="http://schemas.microsoft.com/office/drawing/2014/main" id="{C3D43523-070D-2FC3-FD64-82548444529C}"/>
              </a:ext>
            </a:extLst>
          </p:cNvPr>
          <p:cNvSpPr txBox="1"/>
          <p:nvPr/>
        </p:nvSpPr>
        <p:spPr>
          <a:xfrm>
            <a:off x="504349" y="1152948"/>
            <a:ext cx="7277394" cy="59093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dirty="0">
                <a:ea typeface="+mn-lt"/>
                <a:cs typeface="+mn-lt"/>
              </a:rPr>
              <a:t>Numerous studies show that MAT contributes to significant reductions in opioid use, criminal activity, overdose, and other risky behaviors such as unprotected intercourse (</a:t>
            </a:r>
            <a:r>
              <a:rPr lang="en-US" dirty="0" err="1">
                <a:ea typeface="+mn-lt"/>
                <a:cs typeface="+mn-lt"/>
              </a:rPr>
              <a:t>Mattick</a:t>
            </a:r>
            <a:r>
              <a:rPr lang="en-US" dirty="0">
                <a:ea typeface="+mn-lt"/>
                <a:cs typeface="+mn-lt"/>
              </a:rPr>
              <a:t> et al., 2014).</a:t>
            </a:r>
            <a:endParaRPr lang="en-US" dirty="0"/>
          </a:p>
          <a:p>
            <a:endParaRPr lang="en-US" dirty="0">
              <a:ea typeface="+mn-lt"/>
              <a:cs typeface="+mn-lt"/>
            </a:endParaRPr>
          </a:p>
          <a:p>
            <a:pPr marL="285750" indent="-285750">
              <a:buFont typeface="Arial"/>
              <a:buChar char="•"/>
            </a:pPr>
            <a:r>
              <a:rPr lang="en-US" dirty="0">
                <a:ea typeface="+mn-lt"/>
                <a:cs typeface="+mn-lt"/>
              </a:rPr>
              <a:t>Entry into treatment is voluntary. Compulsory treatment programs through legal and social welfare systems are less effective than voluntary treatment (</a:t>
            </a:r>
            <a:r>
              <a:rPr lang="en-US" dirty="0" err="1">
                <a:ea typeface="+mn-lt"/>
                <a:cs typeface="+mn-lt"/>
              </a:rPr>
              <a:t>Leukfeld</a:t>
            </a:r>
            <a:r>
              <a:rPr lang="en-US" dirty="0">
                <a:ea typeface="+mn-lt"/>
                <a:cs typeface="+mn-lt"/>
              </a:rPr>
              <a:t> &amp; </a:t>
            </a:r>
            <a:r>
              <a:rPr lang="en-US" dirty="0" err="1">
                <a:ea typeface="+mn-lt"/>
                <a:cs typeface="+mn-lt"/>
              </a:rPr>
              <a:t>Tims</a:t>
            </a:r>
            <a:r>
              <a:rPr lang="en-US" dirty="0">
                <a:ea typeface="+mn-lt"/>
                <a:cs typeface="+mn-lt"/>
              </a:rPr>
              <a:t>, 1988).</a:t>
            </a:r>
          </a:p>
          <a:p>
            <a:endParaRPr lang="en-US" dirty="0">
              <a:ea typeface="+mn-lt"/>
              <a:cs typeface="+mn-lt"/>
            </a:endParaRPr>
          </a:p>
          <a:p>
            <a:pPr marL="285750" indent="-285750">
              <a:buFont typeface="Arial"/>
              <a:buChar char="•"/>
            </a:pPr>
            <a:r>
              <a:rPr lang="en-US" dirty="0">
                <a:ea typeface="+mn-lt"/>
                <a:cs typeface="+mn-lt"/>
              </a:rPr>
              <a:t>MAT suppresses cravings, assists with withdrawal symptoms and allows patients to stabilize their physical dependency. </a:t>
            </a:r>
          </a:p>
          <a:p>
            <a:endParaRPr lang="en-US" dirty="0">
              <a:ea typeface="+mn-lt"/>
              <a:cs typeface="+mn-lt"/>
            </a:endParaRPr>
          </a:p>
          <a:p>
            <a:pPr marL="285750" indent="-285750">
              <a:buFont typeface="Arial"/>
              <a:buChar char="•"/>
            </a:pPr>
            <a:r>
              <a:rPr lang="en-US" dirty="0">
                <a:ea typeface="+mn-lt"/>
                <a:cs typeface="+mn-lt"/>
              </a:rPr>
              <a:t>Stability allows MAT patients to achieve healthy social,</a:t>
            </a:r>
            <a:br>
              <a:rPr lang="en-US" dirty="0">
                <a:ea typeface="+mn-lt"/>
                <a:cs typeface="+mn-lt"/>
              </a:rPr>
            </a:br>
            <a:r>
              <a:rPr lang="en-US" dirty="0">
                <a:ea typeface="+mn-lt"/>
                <a:cs typeface="+mn-lt"/>
              </a:rPr>
              <a:t>psychological, and lifestyle changes.</a:t>
            </a:r>
            <a:endParaRPr lang="en-US" dirty="0"/>
          </a:p>
          <a:p>
            <a:endParaRPr lang="en-US" dirty="0">
              <a:ea typeface="+mn-lt"/>
              <a:cs typeface="+mn-lt"/>
            </a:endParaRPr>
          </a:p>
          <a:p>
            <a:pPr marL="285750" indent="-285750">
              <a:buFont typeface="Arial"/>
              <a:buChar char="•"/>
            </a:pPr>
            <a:r>
              <a:rPr lang="en-US" dirty="0">
                <a:ea typeface="+mn-lt"/>
                <a:cs typeface="+mn-lt"/>
              </a:rPr>
              <a:t>Recommended ancillary treatment strategies</a:t>
            </a:r>
            <a:br>
              <a:rPr lang="en-US" dirty="0">
                <a:ea typeface="+mn-lt"/>
                <a:cs typeface="+mn-lt"/>
              </a:rPr>
            </a:br>
            <a:r>
              <a:rPr lang="en-US" dirty="0">
                <a:ea typeface="+mn-lt"/>
                <a:cs typeface="+mn-lt"/>
              </a:rPr>
              <a:t>like counseling and psychosocial support trend fixed, safe, and predictable doses of medications (</a:t>
            </a:r>
            <a:r>
              <a:rPr lang="en-US" dirty="0" err="1">
                <a:ea typeface="+mn-lt"/>
                <a:cs typeface="+mn-lt"/>
              </a:rPr>
              <a:t>Ayanga</a:t>
            </a:r>
            <a:r>
              <a:rPr lang="en-US" dirty="0">
                <a:ea typeface="+mn-lt"/>
                <a:cs typeface="+mn-lt"/>
              </a:rPr>
              <a:t> et al., 2016)</a:t>
            </a:r>
            <a:endParaRPr lang="en-US" dirty="0"/>
          </a:p>
          <a:p>
            <a:pPr marL="285750" indent="-285750">
              <a:buFont typeface="Arial"/>
              <a:buChar char="•"/>
            </a:pPr>
            <a:endParaRPr lang="en-US" dirty="0"/>
          </a:p>
          <a:p>
            <a:pPr marL="285750" indent="-285750">
              <a:buFont typeface="Arial"/>
              <a:buChar char="•"/>
            </a:pPr>
            <a:endParaRPr lang="en-US" dirty="0"/>
          </a:p>
          <a:p>
            <a:pPr marL="285750" indent="-285750">
              <a:buFont typeface="Arial"/>
              <a:buChar char="•"/>
            </a:pPr>
            <a:endParaRPr lang="en-US" dirty="0"/>
          </a:p>
          <a:p>
            <a:endParaRPr lang="en-US" dirty="0"/>
          </a:p>
        </p:txBody>
      </p:sp>
      <p:pic>
        <p:nvPicPr>
          <p:cNvPr id="2" name="Picture 6" descr="A picture containing timeline&#10;&#10;Description automatically generated">
            <a:extLst>
              <a:ext uri="{FF2B5EF4-FFF2-40B4-BE49-F238E27FC236}">
                <a16:creationId xmlns:a16="http://schemas.microsoft.com/office/drawing/2014/main" id="{1F5B07E5-63DD-A041-4D52-A7054C152D91}"/>
              </a:ext>
            </a:extLst>
          </p:cNvPr>
          <p:cNvPicPr>
            <a:picLocks noChangeAspect="1"/>
          </p:cNvPicPr>
          <p:nvPr/>
        </p:nvPicPr>
        <p:blipFill>
          <a:blip r:embed="rId4"/>
          <a:stretch>
            <a:fillRect/>
          </a:stretch>
        </p:blipFill>
        <p:spPr>
          <a:xfrm>
            <a:off x="7442581" y="2167481"/>
            <a:ext cx="4596249" cy="2759568"/>
          </a:xfrm>
          <a:prstGeom prst="rect">
            <a:avLst/>
          </a:prstGeom>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25585777"/>
      </p:ext>
    </p:extLst>
  </p:cSld>
  <p:clrMapOvr>
    <a:masterClrMapping/>
  </p:clrMapOvr>
  <mc:AlternateContent xmlns:mc="http://schemas.openxmlformats.org/markup-compatibility/2006">
    <mc:Choice xmlns:p14="http://schemas.microsoft.com/office/powerpoint/2010/main" Requires="p14">
      <p:transition spd="slow" p14:dur="2000" advTm="66107"/>
    </mc:Choice>
    <mc:Fallback>
      <p:transition spd="slow" advTm="661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31B94B-C614-414E-A791-D1C71B7EBC70}"/>
              </a:ext>
            </a:extLst>
          </p:cNvPr>
          <p:cNvSpPr>
            <a:spLocks noGrp="1"/>
          </p:cNvSpPr>
          <p:nvPr>
            <p:ph type="title"/>
          </p:nvPr>
        </p:nvSpPr>
        <p:spPr/>
        <p:txBody>
          <a:bodyPr/>
          <a:lstStyle/>
          <a:p>
            <a:r>
              <a:rPr lang="en-US">
                <a:ea typeface="+mj-lt"/>
                <a:cs typeface="+mj-lt"/>
              </a:rPr>
              <a:t>The behavioral health problem/health disparity: </a:t>
            </a:r>
          </a:p>
        </p:txBody>
      </p:sp>
      <p:sp>
        <p:nvSpPr>
          <p:cNvPr id="5" name="Slide Number Placeholder 4">
            <a:extLst>
              <a:ext uri="{FF2B5EF4-FFF2-40B4-BE49-F238E27FC236}">
                <a16:creationId xmlns:a16="http://schemas.microsoft.com/office/drawing/2014/main" id="{B1951FEF-F687-4646-8D46-1E63C8714122}"/>
              </a:ext>
            </a:extLst>
          </p:cNvPr>
          <p:cNvSpPr>
            <a:spLocks noGrp="1"/>
          </p:cNvSpPr>
          <p:nvPr>
            <p:ph type="sldNum" sz="quarter" idx="12"/>
          </p:nvPr>
        </p:nvSpPr>
        <p:spPr/>
        <p:txBody>
          <a:bodyPr/>
          <a:lstStyle/>
          <a:p>
            <a:fld id="{B5CEABB6-07DC-46E8-9B57-56EC44A396E5}" type="slidenum">
              <a:rPr lang="en-US" smtClean="0"/>
              <a:t>4</a:t>
            </a:fld>
            <a:endParaRPr lang="en-US"/>
          </a:p>
        </p:txBody>
      </p:sp>
      <p:sp>
        <p:nvSpPr>
          <p:cNvPr id="6" name="TextBox 5">
            <a:extLst>
              <a:ext uri="{FF2B5EF4-FFF2-40B4-BE49-F238E27FC236}">
                <a16:creationId xmlns:a16="http://schemas.microsoft.com/office/drawing/2014/main" id="{22DF42F9-7631-416B-BB32-ED01B21D9F44}"/>
              </a:ext>
            </a:extLst>
          </p:cNvPr>
          <p:cNvSpPr txBox="1"/>
          <p:nvPr/>
        </p:nvSpPr>
        <p:spPr>
          <a:xfrm>
            <a:off x="647114" y="1213724"/>
            <a:ext cx="6769288"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p>
          <a:p>
            <a:endParaRPr lang="en-US" dirty="0"/>
          </a:p>
          <a:p>
            <a:r>
              <a:rPr lang="en-US" dirty="0"/>
              <a:t>Stigma is the largest barrier to MAT (Snyder, 2019).</a:t>
            </a:r>
          </a:p>
          <a:p>
            <a:endParaRPr lang="en-US" dirty="0"/>
          </a:p>
          <a:p>
            <a:pPr marL="285750" indent="-285750">
              <a:buFont typeface="Arial"/>
              <a:buChar char="•"/>
            </a:pPr>
            <a:r>
              <a:rPr lang="en-US" dirty="0"/>
              <a:t>Despite studies that continue to demonstrate MAT superiority over abstinence-based models, stigma &amp; misinformation continue to drown-out the life-saving, gold standard treatment of MAT for OUD. </a:t>
            </a:r>
          </a:p>
          <a:p>
            <a:pPr marL="285750" indent="-285750">
              <a:buFont typeface="Arial"/>
              <a:buChar char="•"/>
            </a:pPr>
            <a:r>
              <a:rPr lang="en-US" dirty="0"/>
              <a:t>Treatment settings such as Narcotics Anonymous have adopted personal philosophies stigmatizing MAT as a part of recovery.</a:t>
            </a:r>
          </a:p>
          <a:p>
            <a:endParaRPr lang="en-US" dirty="0"/>
          </a:p>
          <a:p>
            <a:r>
              <a:rPr lang="en-US" dirty="0"/>
              <a:t>Providing a one-stop-shop via integrated outpatient primary care settings that connects patients with primary care services, mental health services, social determinants of health screenings and resources, as well as MAT groups and services can highly increase the likelihood that MAT patients will receive a holistic range of needed services.</a:t>
            </a:r>
          </a:p>
        </p:txBody>
      </p:sp>
      <p:pic>
        <p:nvPicPr>
          <p:cNvPr id="2" name="Picture 6" descr="Diagram&#10;&#10;Description automatically generated">
            <a:extLst>
              <a:ext uri="{FF2B5EF4-FFF2-40B4-BE49-F238E27FC236}">
                <a16:creationId xmlns:a16="http://schemas.microsoft.com/office/drawing/2014/main" id="{EAD67994-D1A8-71CE-F980-872CE3AD9EED}"/>
              </a:ext>
            </a:extLst>
          </p:cNvPr>
          <p:cNvPicPr>
            <a:picLocks noChangeAspect="1"/>
          </p:cNvPicPr>
          <p:nvPr/>
        </p:nvPicPr>
        <p:blipFill>
          <a:blip r:embed="rId4"/>
          <a:stretch>
            <a:fillRect/>
          </a:stretch>
        </p:blipFill>
        <p:spPr>
          <a:xfrm>
            <a:off x="8002044" y="1963202"/>
            <a:ext cx="3818350" cy="3443075"/>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531679239"/>
      </p:ext>
    </p:extLst>
  </p:cSld>
  <p:clrMapOvr>
    <a:masterClrMapping/>
  </p:clrMapOvr>
  <mc:AlternateContent xmlns:mc="http://schemas.openxmlformats.org/markup-compatibility/2006">
    <mc:Choice xmlns:p14="http://schemas.microsoft.com/office/powerpoint/2010/main" Requires="p14">
      <p:transition spd="slow" p14:dur="2000" advTm="66959"/>
    </mc:Choice>
    <mc:Fallback>
      <p:transition spd="slow" advTm="669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3DE3A24-A035-4EB4-830D-86C75B898DAC}"/>
              </a:ext>
            </a:extLst>
          </p:cNvPr>
          <p:cNvSpPr>
            <a:spLocks noGrp="1"/>
          </p:cNvSpPr>
          <p:nvPr>
            <p:ph type="title"/>
          </p:nvPr>
        </p:nvSpPr>
        <p:spPr/>
        <p:txBody>
          <a:bodyPr>
            <a:normAutofit fontScale="90000"/>
          </a:bodyPr>
          <a:lstStyle/>
          <a:p>
            <a:r>
              <a:rPr lang="en-US"/>
              <a:t>Prevalence of the problem AND WHO IS AFFECTED:</a:t>
            </a:r>
            <a:br>
              <a:rPr lang="en-US"/>
            </a:br>
            <a:r>
              <a:rPr lang="en-US"/>
              <a:t>The United States</a:t>
            </a:r>
            <a:br>
              <a:rPr lang="en-US"/>
            </a:br>
            <a:endParaRPr lang="en-US" sz="1800"/>
          </a:p>
        </p:txBody>
      </p:sp>
      <p:sp>
        <p:nvSpPr>
          <p:cNvPr id="5" name="Slide Number Placeholder 4">
            <a:extLst>
              <a:ext uri="{FF2B5EF4-FFF2-40B4-BE49-F238E27FC236}">
                <a16:creationId xmlns:a16="http://schemas.microsoft.com/office/drawing/2014/main" id="{5280DD48-A98B-49B8-BEC3-713AAF763435}"/>
              </a:ext>
            </a:extLst>
          </p:cNvPr>
          <p:cNvSpPr>
            <a:spLocks noGrp="1"/>
          </p:cNvSpPr>
          <p:nvPr>
            <p:ph type="sldNum" sz="quarter" idx="12"/>
          </p:nvPr>
        </p:nvSpPr>
        <p:spPr/>
        <p:txBody>
          <a:bodyPr/>
          <a:lstStyle/>
          <a:p>
            <a:fld id="{B5CEABB6-07DC-46E8-9B57-56EC44A396E5}" type="slidenum">
              <a:rPr lang="en-US" smtClean="0"/>
              <a:t>5</a:t>
            </a:fld>
            <a:endParaRPr lang="en-US"/>
          </a:p>
        </p:txBody>
      </p:sp>
      <p:pic>
        <p:nvPicPr>
          <p:cNvPr id="2" name="Picture 5" descr="Chart, line chart&#10;&#10;Description automatically generated">
            <a:extLst>
              <a:ext uri="{FF2B5EF4-FFF2-40B4-BE49-F238E27FC236}">
                <a16:creationId xmlns:a16="http://schemas.microsoft.com/office/drawing/2014/main" id="{C2996534-E7AF-450F-B2F5-A235C60D37CE}"/>
              </a:ext>
            </a:extLst>
          </p:cNvPr>
          <p:cNvPicPr>
            <a:picLocks noChangeAspect="1"/>
          </p:cNvPicPr>
          <p:nvPr/>
        </p:nvPicPr>
        <p:blipFill>
          <a:blip r:embed="rId4"/>
          <a:stretch>
            <a:fillRect/>
          </a:stretch>
        </p:blipFill>
        <p:spPr>
          <a:xfrm>
            <a:off x="5447324" y="1846209"/>
            <a:ext cx="6172199" cy="3497733"/>
          </a:xfrm>
          <a:prstGeom prst="rect">
            <a:avLst/>
          </a:prstGeom>
        </p:spPr>
      </p:pic>
      <p:pic>
        <p:nvPicPr>
          <p:cNvPr id="6" name="Picture 6" descr="Chart, histogram&#10;&#10;Description automatically generated">
            <a:extLst>
              <a:ext uri="{FF2B5EF4-FFF2-40B4-BE49-F238E27FC236}">
                <a16:creationId xmlns:a16="http://schemas.microsoft.com/office/drawing/2014/main" id="{3C13D451-0851-4329-B070-9A733B7E80B5}"/>
              </a:ext>
            </a:extLst>
          </p:cNvPr>
          <p:cNvPicPr>
            <a:picLocks noChangeAspect="1"/>
          </p:cNvPicPr>
          <p:nvPr/>
        </p:nvPicPr>
        <p:blipFill>
          <a:blip r:embed="rId5"/>
          <a:stretch>
            <a:fillRect/>
          </a:stretch>
        </p:blipFill>
        <p:spPr>
          <a:xfrm>
            <a:off x="704727" y="1695356"/>
            <a:ext cx="3935045" cy="3925276"/>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582970947"/>
      </p:ext>
    </p:extLst>
  </p:cSld>
  <p:clrMapOvr>
    <a:masterClrMapping/>
  </p:clrMapOvr>
  <mc:AlternateContent xmlns:mc="http://schemas.openxmlformats.org/markup-compatibility/2006">
    <mc:Choice xmlns:p14="http://schemas.microsoft.com/office/powerpoint/2010/main" Requires="p14">
      <p:transition spd="slow" p14:dur="2000" advTm="88543"/>
    </mc:Choice>
    <mc:Fallback>
      <p:transition spd="slow" advTm="885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3DE3A24-A035-4EB4-830D-86C75B898DAC}"/>
              </a:ext>
            </a:extLst>
          </p:cNvPr>
          <p:cNvSpPr>
            <a:spLocks noGrp="1"/>
          </p:cNvSpPr>
          <p:nvPr>
            <p:ph type="title"/>
          </p:nvPr>
        </p:nvSpPr>
        <p:spPr/>
        <p:txBody>
          <a:bodyPr>
            <a:normAutofit/>
          </a:bodyPr>
          <a:lstStyle/>
          <a:p>
            <a:r>
              <a:rPr lang="en-US"/>
              <a:t>Prevalence of the problem AND WHO IS AFFECTED:</a:t>
            </a:r>
            <a:br>
              <a:rPr lang="en-US"/>
            </a:br>
            <a:r>
              <a:rPr lang="en-US"/>
              <a:t>  north Carolina</a:t>
            </a:r>
            <a:endParaRPr lang="en-US" sz="1800"/>
          </a:p>
        </p:txBody>
      </p:sp>
      <p:sp>
        <p:nvSpPr>
          <p:cNvPr id="4" name="Footer Placeholder 3">
            <a:extLst>
              <a:ext uri="{FF2B5EF4-FFF2-40B4-BE49-F238E27FC236}">
                <a16:creationId xmlns:a16="http://schemas.microsoft.com/office/drawing/2014/main" id="{90F57FA7-259E-484F-9048-A7D446C2AE77}"/>
              </a:ext>
            </a:extLst>
          </p:cNvPr>
          <p:cNvSpPr>
            <a:spLocks noGrp="1"/>
          </p:cNvSpPr>
          <p:nvPr>
            <p:ph type="ftr" sz="quarter" idx="11"/>
          </p:nvPr>
        </p:nvSpPr>
        <p:spPr>
          <a:xfrm>
            <a:off x="6684034" y="5766878"/>
            <a:ext cx="4114800" cy="365125"/>
          </a:xfrm>
        </p:spPr>
        <p:txBody>
          <a:bodyPr/>
          <a:lstStyle/>
          <a:p>
            <a:r>
              <a:rPr lang="en-US" sz="1800" b="1" dirty="0">
                <a:solidFill>
                  <a:schemeClr val="tx1"/>
                </a:solidFill>
                <a:ea typeface="+mn-lt"/>
                <a:cs typeface="+mn-lt"/>
              </a:rPr>
              <a:t>Number of drug overdose deaths involving opioids in North Carolina, by opioid category (NIDA, 2020)</a:t>
            </a:r>
            <a:endParaRPr lang="en-US" sz="1800" dirty="0">
              <a:solidFill>
                <a:schemeClr val="tx1"/>
              </a:solidFill>
            </a:endParaRPr>
          </a:p>
        </p:txBody>
      </p:sp>
      <p:sp>
        <p:nvSpPr>
          <p:cNvPr id="5" name="Slide Number Placeholder 4">
            <a:extLst>
              <a:ext uri="{FF2B5EF4-FFF2-40B4-BE49-F238E27FC236}">
                <a16:creationId xmlns:a16="http://schemas.microsoft.com/office/drawing/2014/main" id="{5280DD48-A98B-49B8-BEC3-713AAF763435}"/>
              </a:ext>
            </a:extLst>
          </p:cNvPr>
          <p:cNvSpPr>
            <a:spLocks noGrp="1"/>
          </p:cNvSpPr>
          <p:nvPr>
            <p:ph type="sldNum" sz="quarter" idx="12"/>
          </p:nvPr>
        </p:nvSpPr>
        <p:spPr/>
        <p:txBody>
          <a:bodyPr/>
          <a:lstStyle/>
          <a:p>
            <a:fld id="{B5CEABB6-07DC-46E8-9B57-56EC44A396E5}" type="slidenum">
              <a:rPr lang="en-US" smtClean="0"/>
              <a:t>6</a:t>
            </a:fld>
            <a:endParaRPr lang="en-US"/>
          </a:p>
        </p:txBody>
      </p:sp>
      <p:sp>
        <p:nvSpPr>
          <p:cNvPr id="7" name="TextBox 6">
            <a:extLst>
              <a:ext uri="{FF2B5EF4-FFF2-40B4-BE49-F238E27FC236}">
                <a16:creationId xmlns:a16="http://schemas.microsoft.com/office/drawing/2014/main" id="{DE749B21-8022-BE01-FC1A-ECC23386B055}"/>
              </a:ext>
            </a:extLst>
          </p:cNvPr>
          <p:cNvSpPr txBox="1"/>
          <p:nvPr/>
        </p:nvSpPr>
        <p:spPr>
          <a:xfrm>
            <a:off x="569343" y="1974247"/>
            <a:ext cx="3821501"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mn-lt"/>
                <a:cs typeface="+mn-lt"/>
              </a:rPr>
              <a:t>In North Carolina, an estimated 79%  of drug overdose deaths involved opioids in 2018; a total of 1,783 fatalities and a rate of 17.9 (NIDA, 2020)</a:t>
            </a:r>
          </a:p>
          <a:p>
            <a:endParaRPr lang="en-US" dirty="0">
              <a:ea typeface="+mn-lt"/>
              <a:cs typeface="+mn-lt"/>
            </a:endParaRPr>
          </a:p>
          <a:p>
            <a:r>
              <a:rPr lang="en-US" dirty="0">
                <a:ea typeface="+mn-lt"/>
                <a:cs typeface="+mn-lt"/>
              </a:rPr>
              <a:t>From 2000-2020, more than 28,000 North Carolinians lost their lives to drug overdose. (NCDHHS, </a:t>
            </a:r>
            <a:r>
              <a:rPr lang="en-US" dirty="0" err="1">
                <a:ea typeface="+mn-lt"/>
                <a:cs typeface="+mn-lt"/>
              </a:rPr>
              <a:t>n.d.</a:t>
            </a:r>
            <a:r>
              <a:rPr lang="en-US" dirty="0">
                <a:ea typeface="+mn-lt"/>
                <a:cs typeface="+mn-lt"/>
              </a:rPr>
              <a:t>)</a:t>
            </a:r>
            <a:endParaRPr lang="en-US" dirty="0"/>
          </a:p>
          <a:p>
            <a:endParaRPr lang="en-US" dirty="0">
              <a:ea typeface="+mn-lt"/>
              <a:cs typeface="+mn-lt"/>
            </a:endParaRPr>
          </a:p>
          <a:p>
            <a:r>
              <a:rPr lang="en-US" dirty="0">
                <a:ea typeface="+mn-lt"/>
                <a:cs typeface="+mn-lt"/>
              </a:rPr>
              <a:t>In 2020, over 8 North Carolinians died each day from a drug overdose. (NCDHHS, </a:t>
            </a:r>
            <a:r>
              <a:rPr lang="en-US" dirty="0" err="1">
                <a:ea typeface="+mn-lt"/>
                <a:cs typeface="+mn-lt"/>
              </a:rPr>
              <a:t>n.d.</a:t>
            </a:r>
            <a:r>
              <a:rPr lang="en-US" dirty="0">
                <a:ea typeface="+mn-lt"/>
                <a:cs typeface="+mn-lt"/>
              </a:rPr>
              <a:t>)</a:t>
            </a:r>
          </a:p>
          <a:p>
            <a:endParaRPr lang="en-US" dirty="0">
              <a:ea typeface="+mn-lt"/>
              <a:cs typeface="+mn-lt"/>
            </a:endParaRPr>
          </a:p>
          <a:p>
            <a:endParaRPr lang="en-US" dirty="0"/>
          </a:p>
        </p:txBody>
      </p:sp>
      <p:pic>
        <p:nvPicPr>
          <p:cNvPr id="2" name="Picture 5" descr="Chart, histogram&#10;&#10;Description automatically generated">
            <a:extLst>
              <a:ext uri="{FF2B5EF4-FFF2-40B4-BE49-F238E27FC236}">
                <a16:creationId xmlns:a16="http://schemas.microsoft.com/office/drawing/2014/main" id="{D4D555AF-F11B-B30B-8872-0857B63E6E60}"/>
              </a:ext>
            </a:extLst>
          </p:cNvPr>
          <p:cNvPicPr>
            <a:picLocks noChangeAspect="1"/>
          </p:cNvPicPr>
          <p:nvPr/>
        </p:nvPicPr>
        <p:blipFill>
          <a:blip r:embed="rId5"/>
          <a:stretch>
            <a:fillRect/>
          </a:stretch>
        </p:blipFill>
        <p:spPr>
          <a:xfrm>
            <a:off x="5661085" y="2142316"/>
            <a:ext cx="6031302" cy="3392877"/>
          </a:xfrm>
          <a:prstGeom prst="rect">
            <a:avLst/>
          </a:prstGeom>
        </p:spPr>
      </p:pic>
      <p:sp>
        <p:nvSpPr>
          <p:cNvPr id="6" name="Arrow: Right 5">
            <a:extLst>
              <a:ext uri="{FF2B5EF4-FFF2-40B4-BE49-F238E27FC236}">
                <a16:creationId xmlns:a16="http://schemas.microsoft.com/office/drawing/2014/main" id="{CD2C6517-AB18-1C08-6C70-ACE400C17C25}"/>
              </a:ext>
            </a:extLst>
          </p:cNvPr>
          <p:cNvSpPr/>
          <p:nvPr/>
        </p:nvSpPr>
        <p:spPr>
          <a:xfrm>
            <a:off x="4442230" y="2712231"/>
            <a:ext cx="977660" cy="488830"/>
          </a:xfrm>
          <a:prstGeom prst="rightArrow">
            <a:avLst/>
          </a:prstGeom>
          <a:solidFill>
            <a:srgbClr val="ED7D3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25750098"/>
      </p:ext>
    </p:extLst>
  </p:cSld>
  <p:clrMapOvr>
    <a:masterClrMapping/>
  </p:clrMapOvr>
  <mc:AlternateContent xmlns:mc="http://schemas.openxmlformats.org/markup-compatibility/2006">
    <mc:Choice xmlns:p14="http://schemas.microsoft.com/office/powerpoint/2010/main" Requires="p14">
      <p:transition spd="slow" p14:dur="2000" advTm="38265"/>
    </mc:Choice>
    <mc:Fallback>
      <p:transition spd="slow" advTm="382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3DE3A24-A035-4EB4-830D-86C75B898DAC}"/>
              </a:ext>
            </a:extLst>
          </p:cNvPr>
          <p:cNvSpPr>
            <a:spLocks noGrp="1"/>
          </p:cNvSpPr>
          <p:nvPr>
            <p:ph type="title"/>
          </p:nvPr>
        </p:nvSpPr>
        <p:spPr>
          <a:xfrm>
            <a:off x="-460037" y="401457"/>
            <a:ext cx="10515600" cy="710102"/>
          </a:xfrm>
        </p:spPr>
        <p:txBody>
          <a:bodyPr>
            <a:normAutofit/>
          </a:bodyPr>
          <a:lstStyle/>
          <a:p>
            <a:r>
              <a:rPr lang="en-US"/>
              <a:t>Pandemic Impact on Addiction</a:t>
            </a:r>
          </a:p>
        </p:txBody>
      </p:sp>
      <p:sp>
        <p:nvSpPr>
          <p:cNvPr id="4" name="Footer Placeholder 3">
            <a:extLst>
              <a:ext uri="{FF2B5EF4-FFF2-40B4-BE49-F238E27FC236}">
                <a16:creationId xmlns:a16="http://schemas.microsoft.com/office/drawing/2014/main" id="{90F57FA7-259E-484F-9048-A7D446C2AE77}"/>
              </a:ext>
            </a:extLst>
          </p:cNvPr>
          <p:cNvSpPr>
            <a:spLocks noGrp="1"/>
          </p:cNvSpPr>
          <p:nvPr>
            <p:ph type="ftr" sz="quarter" idx="11"/>
          </p:nvPr>
        </p:nvSpPr>
        <p:spPr/>
        <p:txBody>
          <a:bodyPr/>
          <a:lstStyle/>
          <a:p>
            <a:r>
              <a:rPr lang="en-US"/>
              <a:t>Pitch Deck</a:t>
            </a:r>
          </a:p>
        </p:txBody>
      </p:sp>
      <p:sp>
        <p:nvSpPr>
          <p:cNvPr id="5" name="Slide Number Placeholder 4">
            <a:extLst>
              <a:ext uri="{FF2B5EF4-FFF2-40B4-BE49-F238E27FC236}">
                <a16:creationId xmlns:a16="http://schemas.microsoft.com/office/drawing/2014/main" id="{5280DD48-A98B-49B8-BEC3-713AAF763435}"/>
              </a:ext>
            </a:extLst>
          </p:cNvPr>
          <p:cNvSpPr>
            <a:spLocks noGrp="1"/>
          </p:cNvSpPr>
          <p:nvPr>
            <p:ph type="sldNum" sz="quarter" idx="12"/>
          </p:nvPr>
        </p:nvSpPr>
        <p:spPr/>
        <p:txBody>
          <a:bodyPr/>
          <a:lstStyle/>
          <a:p>
            <a:fld id="{B5CEABB6-07DC-46E8-9B57-56EC44A396E5}" type="slidenum">
              <a:rPr lang="en-US" smtClean="0"/>
              <a:t>7</a:t>
            </a:fld>
            <a:endParaRPr lang="en-US"/>
          </a:p>
        </p:txBody>
      </p:sp>
      <p:sp>
        <p:nvSpPr>
          <p:cNvPr id="7" name="TextBox 6">
            <a:extLst>
              <a:ext uri="{FF2B5EF4-FFF2-40B4-BE49-F238E27FC236}">
                <a16:creationId xmlns:a16="http://schemas.microsoft.com/office/drawing/2014/main" id="{DE749B21-8022-BE01-FC1A-ECC23386B055}"/>
              </a:ext>
            </a:extLst>
          </p:cNvPr>
          <p:cNvSpPr txBox="1"/>
          <p:nvPr/>
        </p:nvSpPr>
        <p:spPr>
          <a:xfrm>
            <a:off x="256095" y="974730"/>
            <a:ext cx="8214755" cy="61863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ea typeface="+mn-lt"/>
              <a:cs typeface="+mn-lt"/>
            </a:endParaRPr>
          </a:p>
          <a:p>
            <a:endParaRPr lang="en-US" dirty="0">
              <a:ea typeface="+mn-lt"/>
              <a:cs typeface="+mn-lt"/>
            </a:endParaRPr>
          </a:p>
          <a:p>
            <a:pPr marL="285750" indent="-285750">
              <a:buFont typeface="Arial"/>
              <a:buChar char="•"/>
            </a:pPr>
            <a:r>
              <a:rPr lang="en-US" dirty="0">
                <a:ea typeface="+mn-lt"/>
                <a:cs typeface="+mn-lt"/>
              </a:rPr>
              <a:t>2019-2020: 23% increase of overdose-related emergency room visits (Green Hill Recovery, </a:t>
            </a:r>
            <a:r>
              <a:rPr lang="en-US" dirty="0" err="1">
                <a:ea typeface="+mn-lt"/>
                <a:cs typeface="+mn-lt"/>
              </a:rPr>
              <a:t>n.d.</a:t>
            </a:r>
            <a:r>
              <a:rPr lang="en-US" dirty="0">
                <a:ea typeface="+mn-lt"/>
                <a:cs typeface="+mn-lt"/>
              </a:rPr>
              <a:t>)</a:t>
            </a:r>
          </a:p>
          <a:p>
            <a:pPr marL="285750" indent="-285750">
              <a:buFont typeface="Arial"/>
              <a:buChar char="•"/>
            </a:pPr>
            <a:r>
              <a:rPr lang="en-US" dirty="0">
                <a:ea typeface="+mn-lt"/>
                <a:cs typeface="+mn-lt"/>
              </a:rPr>
              <a:t>2020: 30% of Wake County residents survived an overdose and were referred to substance use treatment (Green Hill Recovery, </a:t>
            </a:r>
            <a:r>
              <a:rPr lang="en-US" dirty="0" err="1">
                <a:ea typeface="+mn-lt"/>
                <a:cs typeface="+mn-lt"/>
              </a:rPr>
              <a:t>n.d.</a:t>
            </a:r>
            <a:r>
              <a:rPr lang="en-US" dirty="0">
                <a:ea typeface="+mn-lt"/>
                <a:cs typeface="+mn-lt"/>
              </a:rPr>
              <a:t>)</a:t>
            </a:r>
          </a:p>
          <a:p>
            <a:pPr marL="285750" indent="-285750">
              <a:buFont typeface="Arial"/>
              <a:buChar char="•"/>
            </a:pPr>
            <a:endParaRPr lang="en-US" dirty="0">
              <a:ea typeface="+mn-lt"/>
              <a:cs typeface="+mn-lt"/>
            </a:endParaRPr>
          </a:p>
          <a:p>
            <a:pPr marL="285750" indent="-285750">
              <a:buFont typeface="Arial"/>
              <a:buChar char="•"/>
            </a:pPr>
            <a:r>
              <a:rPr lang="en-US" dirty="0">
                <a:ea typeface="+mn-lt"/>
                <a:cs typeface="+mn-lt"/>
              </a:rPr>
              <a:t>The pandemic has led to an</a:t>
            </a:r>
          </a:p>
          <a:p>
            <a:pPr marL="742950" lvl="1" indent="-285750">
              <a:buFont typeface="Arial"/>
              <a:buChar char="•"/>
            </a:pPr>
            <a:r>
              <a:rPr lang="en-US" dirty="0">
                <a:ea typeface="+mn-lt"/>
                <a:cs typeface="+mn-lt"/>
              </a:rPr>
              <a:t>Increase in feelings of isolation</a:t>
            </a:r>
          </a:p>
          <a:p>
            <a:pPr marL="742950" lvl="1" indent="-285750">
              <a:buFont typeface="Arial"/>
              <a:buChar char="•"/>
            </a:pPr>
            <a:r>
              <a:rPr lang="en-US" dirty="0">
                <a:ea typeface="+mn-lt"/>
                <a:cs typeface="+mn-lt"/>
              </a:rPr>
              <a:t>Increase in life stressors like homelessness and job loss fueling an increase in drug use and overdose</a:t>
            </a:r>
          </a:p>
          <a:p>
            <a:pPr marL="742950" lvl="1" indent="-285750">
              <a:buFont typeface="Arial"/>
              <a:buChar char="•"/>
            </a:pPr>
            <a:r>
              <a:rPr lang="en-US" dirty="0">
                <a:ea typeface="+mn-lt"/>
                <a:cs typeface="+mn-lt"/>
              </a:rPr>
              <a:t>Increase in fentanyl being cut into all street drugs</a:t>
            </a:r>
          </a:p>
          <a:p>
            <a:pPr marL="742950" lvl="1" indent="-285750">
              <a:buFont typeface="Arial"/>
              <a:buChar char="•"/>
            </a:pPr>
            <a:r>
              <a:rPr lang="en-US" dirty="0">
                <a:ea typeface="+mn-lt"/>
                <a:cs typeface="+mn-lt"/>
              </a:rPr>
              <a:t>Decrease in access to substance use disorder treatment due to gathering restrictions and treatment centers shutting down</a:t>
            </a:r>
            <a:endParaRPr lang="en-US" dirty="0"/>
          </a:p>
          <a:p>
            <a:pPr marL="742950" lvl="1" indent="-285750">
              <a:buFont typeface="Arial"/>
              <a:buChar char="•"/>
            </a:pPr>
            <a:r>
              <a:rPr lang="en-US" dirty="0"/>
              <a:t>Increase in virtual counseling and support groups which might pose as a barrier to active and engaged participation </a:t>
            </a:r>
          </a:p>
          <a:p>
            <a:pPr marL="742950" lvl="1" indent="-285750">
              <a:buFont typeface="Arial"/>
              <a:buChar char="•"/>
            </a:pPr>
            <a:r>
              <a:rPr lang="en-US" dirty="0">
                <a:ea typeface="+mn-lt"/>
                <a:cs typeface="+mn-lt"/>
              </a:rPr>
              <a:t>Decrease in readily available treatment resources due to a decrease and reallocation in funding that was previously intended for treatment programs</a:t>
            </a:r>
          </a:p>
          <a:p>
            <a:endParaRPr lang="en-US" dirty="0">
              <a:ea typeface="+mn-lt"/>
              <a:cs typeface="+mn-lt"/>
            </a:endParaRPr>
          </a:p>
          <a:p>
            <a:endParaRPr lang="en-US" dirty="0">
              <a:ea typeface="+mn-lt"/>
              <a:cs typeface="+mn-lt"/>
            </a:endParaRPr>
          </a:p>
          <a:p>
            <a:endParaRPr lang="en-US" dirty="0"/>
          </a:p>
        </p:txBody>
      </p:sp>
      <p:pic>
        <p:nvPicPr>
          <p:cNvPr id="2" name="Picture 5">
            <a:extLst>
              <a:ext uri="{FF2B5EF4-FFF2-40B4-BE49-F238E27FC236}">
                <a16:creationId xmlns:a16="http://schemas.microsoft.com/office/drawing/2014/main" id="{4B85B1A7-FE0A-0C04-A0D1-AB0042D5EDF0}"/>
              </a:ext>
            </a:extLst>
          </p:cNvPr>
          <p:cNvPicPr>
            <a:picLocks noChangeAspect="1"/>
          </p:cNvPicPr>
          <p:nvPr/>
        </p:nvPicPr>
        <p:blipFill>
          <a:blip r:embed="rId5"/>
          <a:stretch>
            <a:fillRect/>
          </a:stretch>
        </p:blipFill>
        <p:spPr>
          <a:xfrm>
            <a:off x="8886988" y="681683"/>
            <a:ext cx="2573486" cy="5968310"/>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767547036"/>
      </p:ext>
    </p:extLst>
  </p:cSld>
  <p:clrMapOvr>
    <a:masterClrMapping/>
  </p:clrMapOvr>
  <mc:AlternateContent xmlns:mc="http://schemas.openxmlformats.org/markup-compatibility/2006">
    <mc:Choice xmlns:p14="http://schemas.microsoft.com/office/powerpoint/2010/main" Requires="p14">
      <p:transition spd="slow" p14:dur="2000" advTm="93268"/>
    </mc:Choice>
    <mc:Fallback>
      <p:transition spd="slow" advTm="932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E388258-EB34-4708-8D97-3377BA63B346}"/>
              </a:ext>
            </a:extLst>
          </p:cNvPr>
          <p:cNvSpPr>
            <a:spLocks noGrp="1"/>
          </p:cNvSpPr>
          <p:nvPr>
            <p:ph type="title"/>
          </p:nvPr>
        </p:nvSpPr>
        <p:spPr>
          <a:xfrm>
            <a:off x="824345" y="214679"/>
            <a:ext cx="10536476" cy="887153"/>
          </a:xfrm>
        </p:spPr>
        <p:txBody>
          <a:bodyPr>
            <a:normAutofit/>
          </a:bodyPr>
          <a:lstStyle/>
          <a:p>
            <a:r>
              <a:rPr lang="en-US">
                <a:ea typeface="+mj-lt"/>
                <a:cs typeface="+mj-lt"/>
              </a:rPr>
              <a:t> current guidelines and evidence-based practices </a:t>
            </a:r>
          </a:p>
        </p:txBody>
      </p:sp>
      <p:sp>
        <p:nvSpPr>
          <p:cNvPr id="5" name="Slide Number Placeholder 4">
            <a:extLst>
              <a:ext uri="{FF2B5EF4-FFF2-40B4-BE49-F238E27FC236}">
                <a16:creationId xmlns:a16="http://schemas.microsoft.com/office/drawing/2014/main" id="{AB3F6100-9438-441F-8492-8ED19C1397F9}"/>
              </a:ext>
            </a:extLst>
          </p:cNvPr>
          <p:cNvSpPr>
            <a:spLocks noGrp="1"/>
          </p:cNvSpPr>
          <p:nvPr>
            <p:ph type="sldNum" sz="quarter" idx="12"/>
          </p:nvPr>
        </p:nvSpPr>
        <p:spPr/>
        <p:txBody>
          <a:bodyPr/>
          <a:lstStyle/>
          <a:p>
            <a:fld id="{B5CEABB6-07DC-46E8-9B57-56EC44A396E5}" type="slidenum">
              <a:rPr lang="en-US" smtClean="0"/>
              <a:t>8</a:t>
            </a:fld>
            <a:endParaRPr lang="en-US"/>
          </a:p>
        </p:txBody>
      </p:sp>
      <p:sp>
        <p:nvSpPr>
          <p:cNvPr id="6" name="TextBox 5">
            <a:extLst>
              <a:ext uri="{FF2B5EF4-FFF2-40B4-BE49-F238E27FC236}">
                <a16:creationId xmlns:a16="http://schemas.microsoft.com/office/drawing/2014/main" id="{0D4A6D7B-6C0C-8166-B835-540D39E06347}"/>
              </a:ext>
            </a:extLst>
          </p:cNvPr>
          <p:cNvSpPr txBox="1"/>
          <p:nvPr/>
        </p:nvSpPr>
        <p:spPr>
          <a:xfrm>
            <a:off x="1263351" y="1726031"/>
            <a:ext cx="9457426"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According to </a:t>
            </a:r>
            <a:r>
              <a:rPr lang="en-US" dirty="0" err="1"/>
              <a:t>Zerden</a:t>
            </a:r>
            <a:r>
              <a:rPr lang="en-US" dirty="0"/>
              <a:t>, et al., (2021), there has been an increase in physical and behavioral health services in addition to the treatment of OUD in primary care settings, aka office-based opioid treatments (OBOT).  </a:t>
            </a:r>
          </a:p>
          <a:p>
            <a:endParaRPr lang="en-US" dirty="0"/>
          </a:p>
          <a:p>
            <a:r>
              <a:rPr lang="en-US" b="1" dirty="0"/>
              <a:t>MAT Model of Care for OUD in Primary Care OBOT Practice-Base Models:</a:t>
            </a:r>
          </a:p>
          <a:p>
            <a:endParaRPr lang="en-US" b="1" dirty="0"/>
          </a:p>
          <a:p>
            <a:pPr marL="342900" indent="-342900">
              <a:buAutoNum type="arabicParenR"/>
            </a:pPr>
            <a:r>
              <a:rPr lang="en-US" b="1" dirty="0" smtClean="0"/>
              <a:t>Pharmacologic</a:t>
            </a:r>
            <a:r>
              <a:rPr lang="en-US" b="1" dirty="0"/>
              <a:t>: </a:t>
            </a:r>
            <a:r>
              <a:rPr lang="en-US" dirty="0"/>
              <a:t>medication (primarily buprenorphine-naloxone aka </a:t>
            </a:r>
            <a:r>
              <a:rPr lang="en-US" dirty="0" err="1"/>
              <a:t>Suboxone</a:t>
            </a:r>
            <a:r>
              <a:rPr lang="en-US" dirty="0"/>
              <a:t>)</a:t>
            </a:r>
            <a:r>
              <a:rPr lang="en-US" dirty="0">
                <a:ea typeface="+mn-lt"/>
                <a:cs typeface="+mn-lt"/>
              </a:rPr>
              <a:t> prescribed by primary care providers who complete DATA2000 waiver </a:t>
            </a:r>
            <a:r>
              <a:rPr lang="en-US" dirty="0" smtClean="0">
                <a:ea typeface="+mn-lt"/>
                <a:cs typeface="+mn-lt"/>
              </a:rPr>
              <a:t>training</a:t>
            </a:r>
          </a:p>
          <a:p>
            <a:endParaRPr lang="en-US" dirty="0">
              <a:ea typeface="+mn-lt"/>
              <a:cs typeface="+mn-lt"/>
            </a:endParaRPr>
          </a:p>
          <a:p>
            <a:r>
              <a:rPr lang="en-US" b="1" dirty="0"/>
              <a:t>2) Psychosocial Support: </a:t>
            </a:r>
            <a:r>
              <a:rPr lang="en-US" dirty="0"/>
              <a:t>physician or other onsite/offsite counseling (at least monthly</a:t>
            </a:r>
            <a:r>
              <a:rPr lang="en-US" dirty="0" smtClean="0"/>
              <a:t>)</a:t>
            </a:r>
            <a:br>
              <a:rPr lang="en-US" dirty="0" smtClean="0"/>
            </a:br>
            <a:endParaRPr lang="en-US" dirty="0"/>
          </a:p>
          <a:p>
            <a:r>
              <a:rPr lang="en-US" b="1" dirty="0"/>
              <a:t>3) Coordination/</a:t>
            </a:r>
            <a:r>
              <a:rPr lang="en-US" b="1" dirty="0">
                <a:ea typeface="+mn-lt"/>
                <a:cs typeface="+mn-lt"/>
              </a:rPr>
              <a:t>Integration of care: </a:t>
            </a:r>
            <a:r>
              <a:rPr lang="en-US" dirty="0">
                <a:ea typeface="+mn-lt"/>
                <a:cs typeface="+mn-lt"/>
              </a:rPr>
              <a:t>non-physician clinic staff member sometimes used to coordinate MAT prescribing and integration with primary and mental health care</a:t>
            </a:r>
            <a:endParaRPr lang="en-US" dirty="0"/>
          </a:p>
          <a:p>
            <a:endParaRPr lang="en-US" dirty="0"/>
          </a:p>
          <a:p>
            <a:r>
              <a:rPr lang="en-US" dirty="0"/>
              <a:t>Of note, the above model of care applies for both rural and other underserved settings.</a:t>
            </a:r>
          </a:p>
          <a:p>
            <a:endParaRPr lang="en-US" b="1" dirty="0"/>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700134133"/>
      </p:ext>
    </p:extLst>
  </p:cSld>
  <p:clrMapOvr>
    <a:masterClrMapping/>
  </p:clrMapOvr>
  <mc:AlternateContent xmlns:mc="http://schemas.openxmlformats.org/markup-compatibility/2006">
    <mc:Choice xmlns:p14="http://schemas.microsoft.com/office/powerpoint/2010/main" Requires="p14">
      <p:transition spd="slow" p14:dur="2000" advTm="81608"/>
    </mc:Choice>
    <mc:Fallback>
      <p:transition spd="slow" advTm="816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A31E2EA-D5D2-D301-E995-2072B141257F}"/>
              </a:ext>
            </a:extLst>
          </p:cNvPr>
          <p:cNvSpPr>
            <a:spLocks noGrp="1"/>
          </p:cNvSpPr>
          <p:nvPr>
            <p:ph type="title"/>
          </p:nvPr>
        </p:nvSpPr>
        <p:spPr>
          <a:xfrm>
            <a:off x="838200" y="107693"/>
            <a:ext cx="10515600" cy="949783"/>
          </a:xfrm>
        </p:spPr>
        <p:txBody>
          <a:bodyPr>
            <a:normAutofit/>
          </a:bodyPr>
          <a:lstStyle/>
          <a:p>
            <a:r>
              <a:rPr lang="en-US"/>
              <a:t>Recommendations based On Current guidelines and evidence-based practices:</a:t>
            </a:r>
          </a:p>
        </p:txBody>
      </p:sp>
      <p:sp>
        <p:nvSpPr>
          <p:cNvPr id="5" name="Slide Number Placeholder 4">
            <a:extLst>
              <a:ext uri="{FF2B5EF4-FFF2-40B4-BE49-F238E27FC236}">
                <a16:creationId xmlns:a16="http://schemas.microsoft.com/office/drawing/2014/main" id="{12803A53-A633-A700-D215-7D4F9FECD4EE}"/>
              </a:ext>
            </a:extLst>
          </p:cNvPr>
          <p:cNvSpPr>
            <a:spLocks noGrp="1"/>
          </p:cNvSpPr>
          <p:nvPr>
            <p:ph type="sldNum" sz="quarter" idx="12"/>
          </p:nvPr>
        </p:nvSpPr>
        <p:spPr/>
        <p:txBody>
          <a:bodyPr/>
          <a:lstStyle/>
          <a:p>
            <a:fld id="{B5CEABB6-07DC-46E8-9B57-56EC44A396E5}" type="slidenum">
              <a:rPr lang="en-US" smtClean="0"/>
              <a:t>9</a:t>
            </a:fld>
            <a:endParaRPr lang="en-US"/>
          </a:p>
        </p:txBody>
      </p:sp>
      <p:sp>
        <p:nvSpPr>
          <p:cNvPr id="6" name="TextBox 5">
            <a:extLst>
              <a:ext uri="{FF2B5EF4-FFF2-40B4-BE49-F238E27FC236}">
                <a16:creationId xmlns:a16="http://schemas.microsoft.com/office/drawing/2014/main" id="{EBC71AAE-BC15-86EC-CC63-641DAE19F106}"/>
              </a:ext>
            </a:extLst>
          </p:cNvPr>
          <p:cNvSpPr txBox="1"/>
          <p:nvPr/>
        </p:nvSpPr>
        <p:spPr>
          <a:xfrm>
            <a:off x="337469" y="1328374"/>
            <a:ext cx="7695354"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Eliminating prior-authorization requirements for medications for opioid use disorder:</a:t>
            </a:r>
          </a:p>
          <a:p>
            <a:endParaRPr lang="en-US"/>
          </a:p>
          <a:p>
            <a:r>
              <a:rPr lang="en-US">
                <a:ea typeface="+mn-lt"/>
                <a:cs typeface="+mn-lt"/>
              </a:rPr>
              <a:t>Due to regulations governing the provision of methadone, buprenorphine and naltrexone are the only FDA-approved medications for opioid use disorder potentially subject to prior authorization requirements.</a:t>
            </a:r>
          </a:p>
          <a:p>
            <a:endParaRPr lang="en-US"/>
          </a:p>
          <a:p>
            <a:r>
              <a:rPr lang="en-US">
                <a:ea typeface="+mn-lt"/>
                <a:cs typeface="+mn-lt"/>
              </a:rPr>
              <a:t>Prior authorizations may take up to several days to process with insurance providers: </a:t>
            </a:r>
          </a:p>
          <a:p>
            <a:pPr marL="285750" indent="-285750">
              <a:buFont typeface="Arial"/>
              <a:buChar char="•"/>
            </a:pPr>
            <a:r>
              <a:rPr lang="en-US">
                <a:ea typeface="+mn-lt"/>
                <a:cs typeface="+mn-lt"/>
              </a:rPr>
              <a:t>Processing time creates an immediate barrier to a patient’s initiation onto treatment. </a:t>
            </a:r>
            <a:endParaRPr lang="en-US"/>
          </a:p>
          <a:p>
            <a:pPr marL="285750" indent="-285750">
              <a:buFont typeface="Arial"/>
              <a:buChar char="•"/>
            </a:pPr>
            <a:r>
              <a:rPr lang="en-US">
                <a:ea typeface="+mn-lt"/>
                <a:cs typeface="+mn-lt"/>
              </a:rPr>
              <a:t>Delay forces patients to leave their provider’s office without receiving potentially life-saving medication </a:t>
            </a:r>
          </a:p>
          <a:p>
            <a:endParaRPr lang="en-US">
              <a:ea typeface="+mn-lt"/>
              <a:cs typeface="+mn-lt"/>
            </a:endParaRPr>
          </a:p>
          <a:p>
            <a:r>
              <a:rPr lang="en-US">
                <a:ea typeface="+mn-lt"/>
                <a:cs typeface="+mn-lt"/>
              </a:rPr>
              <a:t>During that time, treatment can be derailed:</a:t>
            </a:r>
          </a:p>
          <a:p>
            <a:pPr marL="285750" indent="-285750">
              <a:buFont typeface="Arial"/>
              <a:buChar char="•"/>
            </a:pPr>
            <a:r>
              <a:rPr lang="en-US">
                <a:ea typeface="+mn-lt"/>
                <a:cs typeface="+mn-lt"/>
              </a:rPr>
              <a:t>A patient may lose interest, lose access to their doctor, lose transportation, suffer an injury, or even die from an overdose </a:t>
            </a:r>
            <a:endParaRPr lang="en-US"/>
          </a:p>
        </p:txBody>
      </p:sp>
      <p:pic>
        <p:nvPicPr>
          <p:cNvPr id="7" name="Picture 7" descr="Diagram&#10;&#10;Description automatically generated">
            <a:extLst>
              <a:ext uri="{FF2B5EF4-FFF2-40B4-BE49-F238E27FC236}">
                <a16:creationId xmlns:a16="http://schemas.microsoft.com/office/drawing/2014/main" id="{63710518-C2F5-9A6D-6E42-21F1EBE76ADC}"/>
              </a:ext>
            </a:extLst>
          </p:cNvPr>
          <p:cNvPicPr>
            <a:picLocks noChangeAspect="1"/>
          </p:cNvPicPr>
          <p:nvPr/>
        </p:nvPicPr>
        <p:blipFill>
          <a:blip r:embed="rId4"/>
          <a:stretch>
            <a:fillRect/>
          </a:stretch>
        </p:blipFill>
        <p:spPr>
          <a:xfrm>
            <a:off x="7970730" y="1410224"/>
            <a:ext cx="4027116" cy="4100183"/>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01873790"/>
      </p:ext>
    </p:extLst>
  </p:cSld>
  <p:clrMapOvr>
    <a:masterClrMapping/>
  </p:clrMapOvr>
  <mc:AlternateContent xmlns:mc="http://schemas.openxmlformats.org/markup-compatibility/2006">
    <mc:Choice xmlns:p14="http://schemas.microsoft.com/office/powerpoint/2010/main" Requires="p14">
      <p:transition spd="slow" p14:dur="2000" advTm="99901"/>
    </mc:Choice>
    <mc:Fallback>
      <p:transition spd="slow" advTm="999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Monoline">
  <a:themeElements>
    <a:clrScheme name="Custom 149">
      <a:dk1>
        <a:sysClr val="windowText" lastClr="000000"/>
      </a:dk1>
      <a:lt1>
        <a:sysClr val="window" lastClr="FFFFFF"/>
      </a:lt1>
      <a:dk2>
        <a:srgbClr val="44546A"/>
      </a:dk2>
      <a:lt2>
        <a:srgbClr val="E7E6E6"/>
      </a:lt2>
      <a:accent1>
        <a:srgbClr val="E9E6DF"/>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56">
      <a:majorFont>
        <a:latin typeface="Tenorite"/>
        <a:ea typeface=""/>
        <a:cs typeface=""/>
      </a:majorFont>
      <a:minorFont>
        <a:latin typeface="Tenori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noline" id="{080CB5C6-FA0A-40B0-8C1A-A4BA88D91EE0}" vid="{DC98E595-77B2-413A-A4EA-B47400BD13C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0" ma:contentTypeDescription="Create a new document." ma:contentTypeScope="" ma:versionID="1267097ee5f5874adfcc408041ae252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95891a93df65b14727750f2c06c306c"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Props1.xml><?xml version="1.0" encoding="utf-8"?>
<ds:datastoreItem xmlns:ds="http://schemas.openxmlformats.org/officeDocument/2006/customXml" ds:itemID="{2815A6BF-B4A3-4B5C-B85C-0D4CB6AE15C7}">
  <ds:schemaRefs>
    <ds:schemaRef ds:uri="http://schemas.microsoft.com/sharepoint/v3/contenttype/forms"/>
  </ds:schemaRefs>
</ds:datastoreItem>
</file>

<file path=customXml/itemProps2.xml><?xml version="1.0" encoding="utf-8"?>
<ds:datastoreItem xmlns:ds="http://schemas.openxmlformats.org/officeDocument/2006/customXml" ds:itemID="{9081D1F3-EE22-4802-8DFA-C4795BD0F382}">
  <ds:schemaRefs>
    <ds:schemaRef ds:uri="16c05727-aa75-4e4a-9b5f-8a80a1165891"/>
    <ds:schemaRef ds:uri="230e9df3-be65-4c73-a93b-d1236ebd677e"/>
    <ds:schemaRef ds:uri="71af3243-3dd4-4a8d-8c0d-dd76da1f02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7D61E6D-BC40-43C3-A154-0081729E0F7E}">
  <ds:schemaRefs>
    <ds:schemaRef ds:uri="http://schemas.openxmlformats.org/package/2006/metadata/core-properties"/>
    <ds:schemaRef ds:uri="16c05727-aa75-4e4a-9b5f-8a80a1165891"/>
    <ds:schemaRef ds:uri="http://purl.org/dc/dcmitype/"/>
    <ds:schemaRef ds:uri="http://schemas.microsoft.com/office/infopath/2007/PartnerControls"/>
    <ds:schemaRef ds:uri="http://purl.org/dc/elements/1.1/"/>
    <ds:schemaRef ds:uri="http://schemas.microsoft.com/office/2006/documentManagement/types"/>
    <ds:schemaRef ds:uri="http://schemas.microsoft.com/sharepoint/v3"/>
    <ds:schemaRef ds:uri="230e9df3-be65-4c73-a93b-d1236ebd677e"/>
    <ds:schemaRef ds:uri="http://purl.org/dc/terms/"/>
    <ds:schemaRef ds:uri="71af3243-3dd4-4a8d-8c0d-dd76da1f02a5"/>
    <ds:schemaRef ds:uri="http://schemas.microsoft.com/office/2006/metadata/properties"/>
    <ds:schemaRef ds:uri="http://www.w3.org/XML/1998/namespace"/>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Colorful Certificate</Template>
  <TotalTime>64</TotalTime>
  <Words>2938</Words>
  <Application>Microsoft Office PowerPoint</Application>
  <PresentationFormat>Widescreen</PresentationFormat>
  <Paragraphs>231</Paragraphs>
  <Slides>22</Slides>
  <Notes>9</Notes>
  <HiddenSlides>0</HiddenSlides>
  <MMClips>19</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Arial,Sans-Serif</vt:lpstr>
      <vt:lpstr>Calibri</vt:lpstr>
      <vt:lpstr>Symbol</vt:lpstr>
      <vt:lpstr>Tenorite</vt:lpstr>
      <vt:lpstr>Monoline</vt:lpstr>
      <vt:lpstr>The Benefits of Medication-Assisted Treatment (MAT) Programs in outpatient primary care settings</vt:lpstr>
      <vt:lpstr>What is Medication assisted treatment?</vt:lpstr>
      <vt:lpstr>Benefits of mat</vt:lpstr>
      <vt:lpstr>The behavioral health problem/health disparity: </vt:lpstr>
      <vt:lpstr>Prevalence of the problem AND WHO IS AFFECTED: The United States </vt:lpstr>
      <vt:lpstr>Prevalence of the problem AND WHO IS AFFECTED:   north Carolina</vt:lpstr>
      <vt:lpstr>Pandemic Impact on Addiction</vt:lpstr>
      <vt:lpstr> current guidelines and evidence-based practices </vt:lpstr>
      <vt:lpstr>Recommendations based On Current guidelines and evidence-based practices:</vt:lpstr>
      <vt:lpstr>MAT at UNC Family Medicine (An integrated care facility)</vt:lpstr>
      <vt:lpstr>limited mat program options</vt:lpstr>
      <vt:lpstr> gap between recommendations in the literature and what is occurring in practice?</vt:lpstr>
      <vt:lpstr>Health Care Disparities and mat patients</vt:lpstr>
      <vt:lpstr>Health Care Disparities and mat patients</vt:lpstr>
      <vt:lpstr>Importance of access, screening, and culturally sensitive care for Mat patients</vt:lpstr>
      <vt:lpstr>Improving culturally Sensitive Care to MAT Patients</vt:lpstr>
      <vt:lpstr>Closing: Brief summary with future recommendations </vt:lpstr>
      <vt:lpstr>Further Resources</vt:lpstr>
      <vt:lpstr>PowerPoint Presentation</vt:lpstr>
      <vt:lpstr>resources</vt:lpstr>
      <vt:lpstr>Resources (cont.)</vt:lpstr>
      <vt:lpstr>Resources (cont.)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Pitch deck</dc:title>
  <dc:creator>Stutz, Jessica</dc:creator>
  <cp:lastModifiedBy>Stutz, Jessica</cp:lastModifiedBy>
  <cp:revision>60</cp:revision>
  <dcterms:created xsi:type="dcterms:W3CDTF">2022-01-19T20:17:18Z</dcterms:created>
  <dcterms:modified xsi:type="dcterms:W3CDTF">2022-03-31T16:10:29Z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