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6"/>
  </p:notesMasterIdLst>
  <p:sldIdLst>
    <p:sldId id="256" r:id="rId2"/>
    <p:sldId id="313" r:id="rId3"/>
    <p:sldId id="257" r:id="rId4"/>
    <p:sldId id="312" r:id="rId5"/>
    <p:sldId id="276" r:id="rId6"/>
    <p:sldId id="311" r:id="rId7"/>
    <p:sldId id="329" r:id="rId8"/>
    <p:sldId id="258" r:id="rId9"/>
    <p:sldId id="310" r:id="rId10"/>
    <p:sldId id="314" r:id="rId11"/>
    <p:sldId id="319" r:id="rId12"/>
    <p:sldId id="259" r:id="rId13"/>
    <p:sldId id="308" r:id="rId14"/>
    <p:sldId id="330" r:id="rId15"/>
    <p:sldId id="331" r:id="rId16"/>
    <p:sldId id="316" r:id="rId17"/>
    <p:sldId id="318" r:id="rId18"/>
    <p:sldId id="327" r:id="rId19"/>
    <p:sldId id="328" r:id="rId20"/>
    <p:sldId id="323" r:id="rId21"/>
    <p:sldId id="324" r:id="rId22"/>
    <p:sldId id="325" r:id="rId23"/>
    <p:sldId id="326"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51985"/>
  </p:normalViewPr>
  <p:slideViewPr>
    <p:cSldViewPr snapToGrid="0" snapToObjects="1">
      <p:cViewPr varScale="1">
        <p:scale>
          <a:sx n="43" d="100"/>
          <a:sy n="43" d="100"/>
        </p:scale>
        <p:origin x="27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Adolescents (age 12-17) with a major depressive episode in the past 12 months</c:v>
                </c:pt>
              </c:strCache>
            </c:strRef>
          </c:tx>
          <c:spPr>
            <a:solidFill>
              <a:schemeClr val="accent1"/>
            </a:solidFill>
            <a:ln>
              <a:noFill/>
            </a:ln>
            <a:effectLst/>
          </c:spPr>
          <c:invertIfNegative val="0"/>
          <c:cat>
            <c:numRef>
              <c:f>Sheet1!$A$2:$A$3</c:f>
              <c:numCache>
                <c:formatCode>General</c:formatCode>
                <c:ptCount val="2"/>
                <c:pt idx="0">
                  <c:v>2008</c:v>
                </c:pt>
                <c:pt idx="1">
                  <c:v>2018</c:v>
                </c:pt>
              </c:numCache>
            </c:numRef>
          </c:cat>
          <c:val>
            <c:numRef>
              <c:f>Sheet1!$B$2:$B$3</c:f>
              <c:numCache>
                <c:formatCode>0%</c:formatCode>
                <c:ptCount val="2"/>
                <c:pt idx="0">
                  <c:v>8.3000000000000004E-2</c:v>
                </c:pt>
                <c:pt idx="1">
                  <c:v>0.14399999999999999</c:v>
                </c:pt>
              </c:numCache>
            </c:numRef>
          </c:val>
          <c:extLst>
            <c:ext xmlns:c16="http://schemas.microsoft.com/office/drawing/2014/chart" uri="{C3380CC4-5D6E-409C-BE32-E72D297353CC}">
              <c16:uniqueId val="{00000000-55E5-4548-AA87-B7BC61B43F2B}"/>
            </c:ext>
          </c:extLst>
        </c:ser>
        <c:dLbls>
          <c:showLegendKey val="0"/>
          <c:showVal val="0"/>
          <c:showCatName val="0"/>
          <c:showSerName val="0"/>
          <c:showPercent val="0"/>
          <c:showBubbleSize val="0"/>
        </c:dLbls>
        <c:gapWidth val="150"/>
        <c:overlap val="100"/>
        <c:axId val="1202331887"/>
        <c:axId val="1109660847"/>
      </c:barChart>
      <c:catAx>
        <c:axId val="1202331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109660847"/>
        <c:crosses val="autoZero"/>
        <c:auto val="1"/>
        <c:lblAlgn val="ctr"/>
        <c:lblOffset val="100"/>
        <c:noMultiLvlLbl val="0"/>
      </c:catAx>
      <c:valAx>
        <c:axId val="1109660847"/>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202331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4ADFD-88AD-41A7-8CA6-FF343B915B30}" type="datetimeFigureOut">
              <a:t>4/4/22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CFF48-B25F-4860-9B13-8238B4144240}" type="slidenum">
              <a:t>‹#›</a:t>
            </a:fld>
            <a:endParaRPr lang="en-US"/>
          </a:p>
        </p:txBody>
      </p:sp>
    </p:spTree>
    <p:extLst>
      <p:ext uri="{BB962C8B-B14F-4D97-AF65-F5344CB8AC3E}">
        <p14:creationId xmlns:p14="http://schemas.microsoft.com/office/powerpoint/2010/main" val="1735251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mj.com/content/369/bmj.m1045"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creativecommons.org/licenses/by-nc/3.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This Photo</a:t>
            </a:r>
            <a:r>
              <a:rPr lang="en-US" dirty="0"/>
              <a:t> by Unknown author is licensed under </a:t>
            </a:r>
            <a:r>
              <a:rPr lang="en-US" dirty="0">
                <a:hlinkClick r:id="rId4"/>
              </a:rPr>
              <a:t>CC BY-NC</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BFBCFF48-B25F-4860-9B13-8238B4144240}" type="slidenum">
              <a:rPr lang="en-US"/>
              <a:t>1</a:t>
            </a:fld>
            <a:endParaRPr lang="en-US"/>
          </a:p>
        </p:txBody>
      </p:sp>
    </p:spTree>
    <p:extLst>
      <p:ext uri="{BB962C8B-B14F-4D97-AF65-F5344CB8AC3E}">
        <p14:creationId xmlns:p14="http://schemas.microsoft.com/office/powerpoint/2010/main" val="2059728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FBCFF48-B25F-4860-9B13-8238B4144240}" type="slidenum">
              <a:rPr lang="en-US"/>
              <a:t>10</a:t>
            </a:fld>
            <a:endParaRPr lang="en-US"/>
          </a:p>
        </p:txBody>
      </p:sp>
    </p:spTree>
    <p:extLst>
      <p:ext uri="{BB962C8B-B14F-4D97-AF65-F5344CB8AC3E}">
        <p14:creationId xmlns:p14="http://schemas.microsoft.com/office/powerpoint/2010/main" val="934986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endParaRPr lang="en-US" dirty="0"/>
          </a:p>
        </p:txBody>
      </p:sp>
      <p:sp>
        <p:nvSpPr>
          <p:cNvPr id="4" name="Slide Number Placeholder 3"/>
          <p:cNvSpPr>
            <a:spLocks noGrp="1"/>
          </p:cNvSpPr>
          <p:nvPr>
            <p:ph type="sldNum" sz="quarter" idx="5"/>
          </p:nvPr>
        </p:nvSpPr>
        <p:spPr/>
        <p:txBody>
          <a:bodyPr/>
          <a:lstStyle/>
          <a:p>
            <a:fld id="{BFBCFF48-B25F-4860-9B13-8238B4144240}" type="slidenum">
              <a:rPr lang="en-US" smtClean="0"/>
              <a:t>11</a:t>
            </a:fld>
            <a:endParaRPr lang="en-US"/>
          </a:p>
        </p:txBody>
      </p:sp>
    </p:spTree>
    <p:extLst>
      <p:ext uri="{BB962C8B-B14F-4D97-AF65-F5344CB8AC3E}">
        <p14:creationId xmlns:p14="http://schemas.microsoft.com/office/powerpoint/2010/main" val="3057008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indent="-285750">
              <a:buFont typeface="Arial"/>
              <a:buChar char="•"/>
              <a:defRPr/>
            </a:pPr>
            <a:endParaRPr lang="en-US" dirty="0"/>
          </a:p>
          <a:p>
            <a:pPr marL="171450" marR="0" lvl="0" indent="-171450" algn="l" defTabSz="914400">
              <a:lnSpc>
                <a:spcPct val="100000"/>
              </a:lnSpc>
              <a:spcBef>
                <a:spcPts val="0"/>
              </a:spcBef>
              <a:spcAft>
                <a:spcPts val="0"/>
              </a:spcAft>
              <a:buClrTx/>
              <a:buSzTx/>
              <a:buFontTx/>
              <a:buChar char="-"/>
              <a:tabLst/>
              <a:defRPr/>
            </a:pPr>
            <a:endParaRPr lang="en-US" sz="1200" b="0" i="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BFBCFF48-B25F-4860-9B13-8238B4144240}" type="slidenum">
              <a:rPr lang="en-US" smtClean="0"/>
              <a:t>12</a:t>
            </a:fld>
            <a:endParaRPr lang="en-US"/>
          </a:p>
        </p:txBody>
      </p:sp>
    </p:spTree>
    <p:extLst>
      <p:ext uri="{BB962C8B-B14F-4D97-AF65-F5344CB8AC3E}">
        <p14:creationId xmlns:p14="http://schemas.microsoft.com/office/powerpoint/2010/main" val="327467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FBCFF48-B25F-4860-9B13-8238B4144240}" type="slidenum">
              <a:rPr lang="en-US"/>
              <a:t>13</a:t>
            </a:fld>
            <a:endParaRPr lang="en-US"/>
          </a:p>
        </p:txBody>
      </p:sp>
    </p:spTree>
    <p:extLst>
      <p:ext uri="{BB962C8B-B14F-4D97-AF65-F5344CB8AC3E}">
        <p14:creationId xmlns:p14="http://schemas.microsoft.com/office/powerpoint/2010/main" val="1818858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defRPr/>
            </a:pPr>
            <a:endParaRPr lang="en-US" dirty="0"/>
          </a:p>
          <a:p>
            <a:pPr marL="285750" indent="-285750">
              <a:buFont typeface="Arial"/>
              <a:buChar char="•"/>
              <a:defRPr/>
            </a:pPr>
            <a:endParaRPr lang="en-US" dirty="0"/>
          </a:p>
          <a:p>
            <a:pPr>
              <a:defRPr/>
            </a:pPr>
            <a:endParaRPr lang="en-US" dirty="0">
              <a:cs typeface="Calibri" panose="020F0502020204030204"/>
            </a:endParaRPr>
          </a:p>
          <a:p>
            <a:pPr marL="186055">
              <a:defRPr/>
            </a:pPr>
            <a:endParaRPr lang="en-US" dirty="0">
              <a:cs typeface="Calibri" panose="020F0502020204030204"/>
            </a:endParaRPr>
          </a:p>
          <a:p>
            <a:pPr marL="171450" indent="-171450">
              <a:buFontTx/>
              <a:buChar cha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BFBCFF48-B25F-4860-9B13-8238B4144240}" type="slidenum">
              <a:rPr lang="en-US" smtClean="0"/>
              <a:t>14</a:t>
            </a:fld>
            <a:endParaRPr lang="en-US"/>
          </a:p>
        </p:txBody>
      </p:sp>
    </p:spTree>
    <p:extLst>
      <p:ext uri="{BB962C8B-B14F-4D97-AF65-F5344CB8AC3E}">
        <p14:creationId xmlns:p14="http://schemas.microsoft.com/office/powerpoint/2010/main" val="205989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pPr marL="285750" indent="-285750">
              <a:buFont typeface="Arial"/>
              <a:buChar char="•"/>
              <a:defRPr/>
            </a:pPr>
            <a:endParaRPr lang="en-US" dirty="0"/>
          </a:p>
          <a:p>
            <a:pPr>
              <a:defRPr/>
            </a:pPr>
            <a:endParaRPr lang="en-US" dirty="0">
              <a:cs typeface="Calibri" panose="020F0502020204030204"/>
            </a:endParaRPr>
          </a:p>
          <a:p>
            <a:pPr marL="186055">
              <a:defRPr/>
            </a:pPr>
            <a:endParaRPr lang="en-US" dirty="0">
              <a:cs typeface="Calibri" panose="020F0502020204030204"/>
            </a:endParaRPr>
          </a:p>
          <a:p>
            <a:pPr marL="171450" indent="-171450">
              <a:buFontTx/>
              <a:buChar char="-"/>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BFBCFF48-B25F-4860-9B13-8238B4144240}" type="slidenum">
              <a:rPr lang="en-US" smtClean="0"/>
              <a:t>15</a:t>
            </a:fld>
            <a:endParaRPr lang="en-US"/>
          </a:p>
        </p:txBody>
      </p:sp>
    </p:spTree>
    <p:extLst>
      <p:ext uri="{BB962C8B-B14F-4D97-AF65-F5344CB8AC3E}">
        <p14:creationId xmlns:p14="http://schemas.microsoft.com/office/powerpoint/2010/main" val="90939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fld id="{BFBCFF48-B25F-4860-9B13-8238B4144240}" type="slidenum">
              <a:rPr lang="en-US" smtClean="0"/>
              <a:t>16</a:t>
            </a:fld>
            <a:endParaRPr lang="en-US"/>
          </a:p>
        </p:txBody>
      </p:sp>
    </p:spTree>
    <p:extLst>
      <p:ext uri="{BB962C8B-B14F-4D97-AF65-F5344CB8AC3E}">
        <p14:creationId xmlns:p14="http://schemas.microsoft.com/office/powerpoint/2010/main" val="1667359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4e0427b6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4e0427b6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 typeface="Arial,Sans-Serif"/>
              <a:buChar char="•"/>
            </a:pPr>
            <a:endParaRPr lang="en-US"/>
          </a:p>
        </p:txBody>
      </p:sp>
    </p:spTree>
    <p:extLst>
      <p:ext uri="{BB962C8B-B14F-4D97-AF65-F5344CB8AC3E}">
        <p14:creationId xmlns:p14="http://schemas.microsoft.com/office/powerpoint/2010/main" val="773751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4e0427b6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4e0427b6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 typeface="Arial,Sans-Serif"/>
              <a:buChar char="•"/>
            </a:pPr>
            <a:endParaRPr lang="en-US"/>
          </a:p>
        </p:txBody>
      </p:sp>
    </p:spTree>
    <p:extLst>
      <p:ext uri="{BB962C8B-B14F-4D97-AF65-F5344CB8AC3E}">
        <p14:creationId xmlns:p14="http://schemas.microsoft.com/office/powerpoint/2010/main" val="2382029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4e0427b6d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4e0427b6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 typeface="Arial,Sans-Serif"/>
              <a:buChar char="•"/>
            </a:pPr>
            <a:endParaRPr lang="en-US"/>
          </a:p>
        </p:txBody>
      </p:sp>
    </p:spTree>
    <p:extLst>
      <p:ext uri="{BB962C8B-B14F-4D97-AF65-F5344CB8AC3E}">
        <p14:creationId xmlns:p14="http://schemas.microsoft.com/office/powerpoint/2010/main" val="4643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80360d04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80360d04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86055"/>
            <a:endParaRPr lang="en-US">
              <a:cs typeface="Calibri"/>
            </a:endParaRPr>
          </a:p>
        </p:txBody>
      </p:sp>
    </p:spTree>
    <p:extLst>
      <p:ext uri="{BB962C8B-B14F-4D97-AF65-F5344CB8AC3E}">
        <p14:creationId xmlns:p14="http://schemas.microsoft.com/office/powerpoint/2010/main" val="366259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fld id="{BFBCFF48-B25F-4860-9B13-8238B4144240}" type="slidenum">
              <a:rPr lang="en-US" smtClean="0"/>
              <a:t>20</a:t>
            </a:fld>
            <a:endParaRPr lang="en-US"/>
          </a:p>
        </p:txBody>
      </p:sp>
    </p:spTree>
    <p:extLst>
      <p:ext uri="{BB962C8B-B14F-4D97-AF65-F5344CB8AC3E}">
        <p14:creationId xmlns:p14="http://schemas.microsoft.com/office/powerpoint/2010/main" val="426807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BCFF48-B25F-4860-9B13-8238B4144240}" type="slidenum">
              <a:rPr lang="en-US" smtClean="0"/>
              <a:t>3</a:t>
            </a:fld>
            <a:endParaRPr lang="en-US"/>
          </a:p>
        </p:txBody>
      </p:sp>
    </p:spTree>
    <p:extLst>
      <p:ext uri="{BB962C8B-B14F-4D97-AF65-F5344CB8AC3E}">
        <p14:creationId xmlns:p14="http://schemas.microsoft.com/office/powerpoint/2010/main" val="282468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BCFF48-B25F-4860-9B13-8238B4144240}" type="slidenum">
              <a:rPr lang="en-US" smtClean="0"/>
              <a:t>4</a:t>
            </a:fld>
            <a:endParaRPr lang="en-US"/>
          </a:p>
        </p:txBody>
      </p:sp>
    </p:spTree>
    <p:extLst>
      <p:ext uri="{BB962C8B-B14F-4D97-AF65-F5344CB8AC3E}">
        <p14:creationId xmlns:p14="http://schemas.microsoft.com/office/powerpoint/2010/main" val="32508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FBCFF48-B25F-4860-9B13-8238B4144240}" type="slidenum">
              <a:rPr lang="en-US" smtClean="0"/>
              <a:t>5</a:t>
            </a:fld>
            <a:endParaRPr lang="en-US"/>
          </a:p>
        </p:txBody>
      </p:sp>
    </p:spTree>
    <p:extLst>
      <p:ext uri="{BB962C8B-B14F-4D97-AF65-F5344CB8AC3E}">
        <p14:creationId xmlns:p14="http://schemas.microsoft.com/office/powerpoint/2010/main" val="3169723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BCFF48-B25F-4860-9B13-8238B4144240}" type="slidenum">
              <a:rPr lang="en-US" smtClean="0"/>
              <a:t>6</a:t>
            </a:fld>
            <a:endParaRPr lang="en-US"/>
          </a:p>
        </p:txBody>
      </p:sp>
    </p:spTree>
    <p:extLst>
      <p:ext uri="{BB962C8B-B14F-4D97-AF65-F5344CB8AC3E}">
        <p14:creationId xmlns:p14="http://schemas.microsoft.com/office/powerpoint/2010/main" val="391787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FBCFF48-B25F-4860-9B13-8238B4144240}" type="slidenum">
              <a:rPr lang="en-US" smtClean="0"/>
              <a:t>7</a:t>
            </a:fld>
            <a:endParaRPr lang="en-US"/>
          </a:p>
        </p:txBody>
      </p:sp>
    </p:spTree>
    <p:extLst>
      <p:ext uri="{BB962C8B-B14F-4D97-AF65-F5344CB8AC3E}">
        <p14:creationId xmlns:p14="http://schemas.microsoft.com/office/powerpoint/2010/main" val="99523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5655" lvl="1"/>
            <a:endParaRPr lang="en-US" dirty="0">
              <a:cs typeface="Calibri"/>
            </a:endParaRPr>
          </a:p>
        </p:txBody>
      </p:sp>
      <p:sp>
        <p:nvSpPr>
          <p:cNvPr id="4" name="Slide Number Placeholder 3"/>
          <p:cNvSpPr>
            <a:spLocks noGrp="1"/>
          </p:cNvSpPr>
          <p:nvPr>
            <p:ph type="sldNum" sz="quarter" idx="5"/>
          </p:nvPr>
        </p:nvSpPr>
        <p:spPr/>
        <p:txBody>
          <a:bodyPr/>
          <a:lstStyle/>
          <a:p>
            <a:fld id="{872AA398-6CE3-4543-9D47-504945E6CB95}" type="slidenum">
              <a:rPr lang="en-US" smtClean="0"/>
              <a:t>8</a:t>
            </a:fld>
            <a:endParaRPr lang="en-US"/>
          </a:p>
        </p:txBody>
      </p:sp>
    </p:spTree>
    <p:extLst>
      <p:ext uri="{BB962C8B-B14F-4D97-AF65-F5344CB8AC3E}">
        <p14:creationId xmlns:p14="http://schemas.microsoft.com/office/powerpoint/2010/main" val="1502721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86765" lvl="0" indent="-342900">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BFBCFF48-B25F-4860-9B13-8238B4144240}" type="slidenum">
              <a:rPr lang="en-US"/>
              <a:t>9</a:t>
            </a:fld>
            <a:endParaRPr lang="en-US"/>
          </a:p>
        </p:txBody>
      </p:sp>
    </p:spTree>
    <p:extLst>
      <p:ext uri="{BB962C8B-B14F-4D97-AF65-F5344CB8AC3E}">
        <p14:creationId xmlns:p14="http://schemas.microsoft.com/office/powerpoint/2010/main" val="954280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50100" y="0"/>
            <a:ext cx="61796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solidFill>
                <a:schemeClr val="dk1"/>
              </a:solidFill>
            </a:endParaRPr>
          </a:p>
        </p:txBody>
      </p:sp>
      <p:sp>
        <p:nvSpPr>
          <p:cNvPr id="10" name="Google Shape;10;p2"/>
          <p:cNvSpPr txBox="1">
            <a:spLocks noGrp="1"/>
          </p:cNvSpPr>
          <p:nvPr>
            <p:ph type="ctrTitle"/>
          </p:nvPr>
        </p:nvSpPr>
        <p:spPr>
          <a:xfrm>
            <a:off x="1467133" y="1514184"/>
            <a:ext cx="5145600" cy="2270400"/>
          </a:xfrm>
          <a:prstGeom prst="rect">
            <a:avLst/>
          </a:prstGeom>
          <a:noFill/>
        </p:spPr>
        <p:txBody>
          <a:bodyPr spcFirstLastPara="1" wrap="square" lIns="91425" tIns="91425" rIns="91425" bIns="91425" anchor="ctr" anchorCtr="0">
            <a:noAutofit/>
          </a:bodyPr>
          <a:lstStyle>
            <a:lvl1pPr lvl="0" algn="ctr">
              <a:spcBef>
                <a:spcPts val="0"/>
              </a:spcBef>
              <a:spcAft>
                <a:spcPts val="0"/>
              </a:spcAft>
              <a:buClr>
                <a:schemeClr val="accent5"/>
              </a:buClr>
              <a:buSzPts val="4500"/>
              <a:buNone/>
              <a:defRPr sz="6000">
                <a:solidFill>
                  <a:schemeClr val="accent5"/>
                </a:solidFill>
              </a:defRPr>
            </a:lvl1pPr>
            <a:lvl2pPr lvl="1" algn="ctr">
              <a:spcBef>
                <a:spcPts val="0"/>
              </a:spcBef>
              <a:spcAft>
                <a:spcPts val="0"/>
              </a:spcAft>
              <a:buClr>
                <a:schemeClr val="accent5"/>
              </a:buClr>
              <a:buSzPts val="4500"/>
              <a:buNone/>
              <a:defRPr sz="6000">
                <a:solidFill>
                  <a:schemeClr val="accent5"/>
                </a:solidFill>
              </a:defRPr>
            </a:lvl2pPr>
            <a:lvl3pPr lvl="2" algn="ctr">
              <a:spcBef>
                <a:spcPts val="0"/>
              </a:spcBef>
              <a:spcAft>
                <a:spcPts val="0"/>
              </a:spcAft>
              <a:buClr>
                <a:schemeClr val="accent5"/>
              </a:buClr>
              <a:buSzPts val="4500"/>
              <a:buNone/>
              <a:defRPr sz="6000">
                <a:solidFill>
                  <a:schemeClr val="accent5"/>
                </a:solidFill>
              </a:defRPr>
            </a:lvl3pPr>
            <a:lvl4pPr lvl="3" algn="ctr">
              <a:spcBef>
                <a:spcPts val="0"/>
              </a:spcBef>
              <a:spcAft>
                <a:spcPts val="0"/>
              </a:spcAft>
              <a:buClr>
                <a:schemeClr val="accent5"/>
              </a:buClr>
              <a:buSzPts val="4500"/>
              <a:buNone/>
              <a:defRPr sz="6000">
                <a:solidFill>
                  <a:schemeClr val="accent5"/>
                </a:solidFill>
              </a:defRPr>
            </a:lvl4pPr>
            <a:lvl5pPr lvl="4" algn="ctr">
              <a:spcBef>
                <a:spcPts val="0"/>
              </a:spcBef>
              <a:spcAft>
                <a:spcPts val="0"/>
              </a:spcAft>
              <a:buClr>
                <a:schemeClr val="accent5"/>
              </a:buClr>
              <a:buSzPts val="4500"/>
              <a:buNone/>
              <a:defRPr sz="6000">
                <a:solidFill>
                  <a:schemeClr val="accent5"/>
                </a:solidFill>
              </a:defRPr>
            </a:lvl5pPr>
            <a:lvl6pPr lvl="5" algn="ctr">
              <a:spcBef>
                <a:spcPts val="0"/>
              </a:spcBef>
              <a:spcAft>
                <a:spcPts val="0"/>
              </a:spcAft>
              <a:buClr>
                <a:schemeClr val="accent5"/>
              </a:buClr>
              <a:buSzPts val="4500"/>
              <a:buNone/>
              <a:defRPr sz="6000">
                <a:solidFill>
                  <a:schemeClr val="accent5"/>
                </a:solidFill>
              </a:defRPr>
            </a:lvl6pPr>
            <a:lvl7pPr lvl="6" algn="ctr">
              <a:spcBef>
                <a:spcPts val="0"/>
              </a:spcBef>
              <a:spcAft>
                <a:spcPts val="0"/>
              </a:spcAft>
              <a:buClr>
                <a:schemeClr val="accent5"/>
              </a:buClr>
              <a:buSzPts val="4500"/>
              <a:buNone/>
              <a:defRPr sz="6000">
                <a:solidFill>
                  <a:schemeClr val="accent5"/>
                </a:solidFill>
              </a:defRPr>
            </a:lvl7pPr>
            <a:lvl8pPr lvl="7" algn="ctr">
              <a:spcBef>
                <a:spcPts val="0"/>
              </a:spcBef>
              <a:spcAft>
                <a:spcPts val="0"/>
              </a:spcAft>
              <a:buClr>
                <a:schemeClr val="accent5"/>
              </a:buClr>
              <a:buSzPts val="4500"/>
              <a:buNone/>
              <a:defRPr sz="6000">
                <a:solidFill>
                  <a:schemeClr val="accent5"/>
                </a:solidFill>
              </a:defRPr>
            </a:lvl8pPr>
            <a:lvl9pPr lvl="8" algn="ctr">
              <a:spcBef>
                <a:spcPts val="0"/>
              </a:spcBef>
              <a:spcAft>
                <a:spcPts val="0"/>
              </a:spcAft>
              <a:buClr>
                <a:schemeClr val="accent5"/>
              </a:buClr>
              <a:buSzPts val="4500"/>
              <a:buNone/>
              <a:defRPr sz="6000">
                <a:solidFill>
                  <a:schemeClr val="accent5"/>
                </a:solidFill>
              </a:defRPr>
            </a:lvl9pPr>
          </a:lstStyle>
          <a:p>
            <a:endParaRPr/>
          </a:p>
        </p:txBody>
      </p:sp>
      <p:sp>
        <p:nvSpPr>
          <p:cNvPr id="11" name="Google Shape;11;p2"/>
          <p:cNvSpPr txBox="1">
            <a:spLocks noGrp="1"/>
          </p:cNvSpPr>
          <p:nvPr>
            <p:ph type="subTitle" idx="1"/>
          </p:nvPr>
        </p:nvSpPr>
        <p:spPr>
          <a:xfrm>
            <a:off x="1467067" y="4410617"/>
            <a:ext cx="5145600" cy="93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950000" y="2190651"/>
            <a:ext cx="10292000" cy="1738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10000"/>
              <a:buNone/>
              <a:defRPr sz="13333">
                <a:solidFill>
                  <a:srgbClr val="FFFFFF"/>
                </a:solidFill>
              </a:defRPr>
            </a:lvl1pPr>
            <a:lvl2pPr lvl="1" algn="ctr">
              <a:spcBef>
                <a:spcPts val="0"/>
              </a:spcBef>
              <a:spcAft>
                <a:spcPts val="0"/>
              </a:spcAft>
              <a:buClr>
                <a:srgbClr val="FFFFFF"/>
              </a:buClr>
              <a:buSzPts val="10000"/>
              <a:buNone/>
              <a:defRPr sz="13333">
                <a:solidFill>
                  <a:srgbClr val="FFFFFF"/>
                </a:solidFill>
              </a:defRPr>
            </a:lvl2pPr>
            <a:lvl3pPr lvl="2" algn="ctr">
              <a:spcBef>
                <a:spcPts val="0"/>
              </a:spcBef>
              <a:spcAft>
                <a:spcPts val="0"/>
              </a:spcAft>
              <a:buClr>
                <a:srgbClr val="FFFFFF"/>
              </a:buClr>
              <a:buSzPts val="10000"/>
              <a:buNone/>
              <a:defRPr sz="13333">
                <a:solidFill>
                  <a:srgbClr val="FFFFFF"/>
                </a:solidFill>
              </a:defRPr>
            </a:lvl3pPr>
            <a:lvl4pPr lvl="3" algn="ctr">
              <a:spcBef>
                <a:spcPts val="0"/>
              </a:spcBef>
              <a:spcAft>
                <a:spcPts val="0"/>
              </a:spcAft>
              <a:buClr>
                <a:srgbClr val="FFFFFF"/>
              </a:buClr>
              <a:buSzPts val="10000"/>
              <a:buNone/>
              <a:defRPr sz="13333">
                <a:solidFill>
                  <a:srgbClr val="FFFFFF"/>
                </a:solidFill>
              </a:defRPr>
            </a:lvl4pPr>
            <a:lvl5pPr lvl="4" algn="ctr">
              <a:spcBef>
                <a:spcPts val="0"/>
              </a:spcBef>
              <a:spcAft>
                <a:spcPts val="0"/>
              </a:spcAft>
              <a:buClr>
                <a:srgbClr val="FFFFFF"/>
              </a:buClr>
              <a:buSzPts val="10000"/>
              <a:buNone/>
              <a:defRPr sz="13333">
                <a:solidFill>
                  <a:srgbClr val="FFFFFF"/>
                </a:solidFill>
              </a:defRPr>
            </a:lvl5pPr>
            <a:lvl6pPr lvl="5" algn="ctr">
              <a:spcBef>
                <a:spcPts val="0"/>
              </a:spcBef>
              <a:spcAft>
                <a:spcPts val="0"/>
              </a:spcAft>
              <a:buClr>
                <a:srgbClr val="FFFFFF"/>
              </a:buClr>
              <a:buSzPts val="10000"/>
              <a:buNone/>
              <a:defRPr sz="13333">
                <a:solidFill>
                  <a:srgbClr val="FFFFFF"/>
                </a:solidFill>
              </a:defRPr>
            </a:lvl6pPr>
            <a:lvl7pPr lvl="6" algn="ctr">
              <a:spcBef>
                <a:spcPts val="0"/>
              </a:spcBef>
              <a:spcAft>
                <a:spcPts val="0"/>
              </a:spcAft>
              <a:buClr>
                <a:srgbClr val="FFFFFF"/>
              </a:buClr>
              <a:buSzPts val="10000"/>
              <a:buNone/>
              <a:defRPr sz="13333">
                <a:solidFill>
                  <a:srgbClr val="FFFFFF"/>
                </a:solidFill>
              </a:defRPr>
            </a:lvl7pPr>
            <a:lvl8pPr lvl="7" algn="ctr">
              <a:spcBef>
                <a:spcPts val="0"/>
              </a:spcBef>
              <a:spcAft>
                <a:spcPts val="0"/>
              </a:spcAft>
              <a:buClr>
                <a:srgbClr val="FFFFFF"/>
              </a:buClr>
              <a:buSzPts val="10000"/>
              <a:buNone/>
              <a:defRPr sz="13333">
                <a:solidFill>
                  <a:srgbClr val="FFFFFF"/>
                </a:solidFill>
              </a:defRPr>
            </a:lvl8pPr>
            <a:lvl9pPr lvl="8" algn="ctr">
              <a:spcBef>
                <a:spcPts val="0"/>
              </a:spcBef>
              <a:spcAft>
                <a:spcPts val="0"/>
              </a:spcAft>
              <a:buClr>
                <a:srgbClr val="FFFFFF"/>
              </a:buClr>
              <a:buSzPts val="10000"/>
              <a:buNone/>
              <a:defRPr sz="13333">
                <a:solidFill>
                  <a:srgbClr val="FFFFFF"/>
                </a:solidFill>
              </a:defRPr>
            </a:lvl9pPr>
          </a:lstStyle>
          <a:p>
            <a:r>
              <a:t>xx%</a:t>
            </a:r>
          </a:p>
        </p:txBody>
      </p:sp>
      <p:sp>
        <p:nvSpPr>
          <p:cNvPr id="47" name="Google Shape;47;p11"/>
          <p:cNvSpPr txBox="1">
            <a:spLocks noGrp="1"/>
          </p:cNvSpPr>
          <p:nvPr>
            <p:ph type="body" idx="1"/>
          </p:nvPr>
        </p:nvSpPr>
        <p:spPr>
          <a:xfrm>
            <a:off x="950100" y="4132551"/>
            <a:ext cx="10292000" cy="534800"/>
          </a:xfrm>
          <a:prstGeom prst="rect">
            <a:avLst/>
          </a:prstGeom>
          <a:solidFill>
            <a:schemeClr val="lt1"/>
          </a:solidFill>
        </p:spPr>
        <p:txBody>
          <a:bodyPr spcFirstLastPara="1" wrap="square" lIns="91425" tIns="91425" rIns="91425" bIns="91425" anchor="ctr" anchorCtr="0">
            <a:noAutofit/>
          </a:bodyPr>
          <a:lstStyle>
            <a:lvl1pPr marL="609585" lvl="0" indent="-423323" algn="ctr">
              <a:spcBef>
                <a:spcPts val="0"/>
              </a:spcBef>
              <a:spcAft>
                <a:spcPts val="0"/>
              </a:spcAft>
              <a:buClr>
                <a:srgbClr val="FFFFFF"/>
              </a:buClr>
              <a:buSzPts val="1400"/>
              <a:buChar char="■"/>
              <a:defRPr>
                <a:solidFill>
                  <a:srgbClr val="FFFFFF"/>
                </a:solidFill>
              </a:defRPr>
            </a:lvl1pPr>
            <a:lvl2pPr marL="1219170" lvl="1" indent="-423323" algn="ctr">
              <a:spcBef>
                <a:spcPts val="0"/>
              </a:spcBef>
              <a:spcAft>
                <a:spcPts val="0"/>
              </a:spcAft>
              <a:buClr>
                <a:srgbClr val="FFFFFF"/>
              </a:buClr>
              <a:buSzPts val="1400"/>
              <a:buChar char="□"/>
              <a:defRPr>
                <a:solidFill>
                  <a:srgbClr val="FFFFFF"/>
                </a:solidFill>
              </a:defRPr>
            </a:lvl2pPr>
            <a:lvl3pPr marL="1828754" lvl="2" indent="-423323" algn="ctr">
              <a:spcBef>
                <a:spcPts val="0"/>
              </a:spcBef>
              <a:spcAft>
                <a:spcPts val="0"/>
              </a:spcAft>
              <a:buClr>
                <a:srgbClr val="FFFFFF"/>
              </a:buClr>
              <a:buSzPts val="1400"/>
              <a:buChar char="■"/>
              <a:defRPr>
                <a:solidFill>
                  <a:srgbClr val="FFFFFF"/>
                </a:solidFill>
              </a:defRPr>
            </a:lvl3pPr>
            <a:lvl4pPr marL="2438339" lvl="3" indent="-423323" algn="ctr">
              <a:spcBef>
                <a:spcPts val="0"/>
              </a:spcBef>
              <a:spcAft>
                <a:spcPts val="0"/>
              </a:spcAft>
              <a:buClr>
                <a:srgbClr val="FFFFFF"/>
              </a:buClr>
              <a:buSzPts val="1400"/>
              <a:buChar char="□"/>
              <a:defRPr>
                <a:solidFill>
                  <a:srgbClr val="FFFFFF"/>
                </a:solidFill>
              </a:defRPr>
            </a:lvl4pPr>
            <a:lvl5pPr marL="3047924" lvl="4" indent="-423323" algn="ctr">
              <a:spcBef>
                <a:spcPts val="0"/>
              </a:spcBef>
              <a:spcAft>
                <a:spcPts val="0"/>
              </a:spcAft>
              <a:buClr>
                <a:srgbClr val="FFFFFF"/>
              </a:buClr>
              <a:buSzPts val="1400"/>
              <a:buChar char="○"/>
              <a:defRPr>
                <a:solidFill>
                  <a:srgbClr val="FFFFFF"/>
                </a:solidFill>
              </a:defRPr>
            </a:lvl5pPr>
            <a:lvl6pPr marL="3657509" lvl="5" indent="-423323" algn="ctr">
              <a:spcBef>
                <a:spcPts val="0"/>
              </a:spcBef>
              <a:spcAft>
                <a:spcPts val="0"/>
              </a:spcAft>
              <a:buClr>
                <a:srgbClr val="FFFFFF"/>
              </a:buClr>
              <a:buSzPts val="1400"/>
              <a:buChar char="■"/>
              <a:defRPr>
                <a:solidFill>
                  <a:srgbClr val="FFFFFF"/>
                </a:solidFill>
              </a:defRPr>
            </a:lvl6pPr>
            <a:lvl7pPr marL="4267093" lvl="6" indent="-423323" algn="ctr">
              <a:spcBef>
                <a:spcPts val="0"/>
              </a:spcBef>
              <a:spcAft>
                <a:spcPts val="0"/>
              </a:spcAft>
              <a:buClr>
                <a:srgbClr val="FFFFFF"/>
              </a:buClr>
              <a:buSzPts val="1400"/>
              <a:buChar char="●"/>
              <a:defRPr>
                <a:solidFill>
                  <a:srgbClr val="FFFFFF"/>
                </a:solidFill>
              </a:defRPr>
            </a:lvl7pPr>
            <a:lvl8pPr marL="4876678" lvl="7" indent="-423323" algn="ctr">
              <a:spcBef>
                <a:spcPts val="0"/>
              </a:spcBef>
              <a:spcAft>
                <a:spcPts val="0"/>
              </a:spcAft>
              <a:buClr>
                <a:srgbClr val="FFFFFF"/>
              </a:buClr>
              <a:buSzPts val="1400"/>
              <a:buChar char="○"/>
              <a:defRPr>
                <a:solidFill>
                  <a:srgbClr val="FFFFFF"/>
                </a:solidFill>
              </a:defRPr>
            </a:lvl8pPr>
            <a:lvl9pPr marL="5486263" lvl="8" indent="-423323" algn="ctr">
              <a:spcBef>
                <a:spcPts val="0"/>
              </a:spcBef>
              <a:spcAft>
                <a:spcPts val="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3">
    <p:bg>
      <p:bgPr>
        <a:solidFill>
          <a:schemeClr val="dk1"/>
        </a:solidFill>
        <a:effectLst/>
      </p:bgPr>
    </p:bg>
    <p:spTree>
      <p:nvGrpSpPr>
        <p:cNvPr id="1" name="Shape 49"/>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BLANK_2">
    <p:bg>
      <p:bgPr>
        <a:solidFill>
          <a:schemeClr val="dk1"/>
        </a:solidFill>
        <a:effectLst/>
      </p:bgPr>
    </p:bg>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1728416" y="2011351"/>
            <a:ext cx="3949600" cy="451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2400">
                <a:solidFill>
                  <a:srgbClr val="FFFFFF"/>
                </a:solidFill>
              </a:defRPr>
            </a:lvl1pPr>
            <a:lvl2pPr lvl="1" rtl="0">
              <a:spcBef>
                <a:spcPts val="0"/>
              </a:spcBef>
              <a:spcAft>
                <a:spcPts val="0"/>
              </a:spcAft>
              <a:buClr>
                <a:srgbClr val="FFFFFF"/>
              </a:buClr>
              <a:buSzPts val="1800"/>
              <a:buNone/>
              <a:defRPr sz="2400">
                <a:solidFill>
                  <a:srgbClr val="FFFFFF"/>
                </a:solidFill>
              </a:defRPr>
            </a:lvl2pPr>
            <a:lvl3pPr lvl="2" rtl="0">
              <a:spcBef>
                <a:spcPts val="0"/>
              </a:spcBef>
              <a:spcAft>
                <a:spcPts val="0"/>
              </a:spcAft>
              <a:buClr>
                <a:srgbClr val="FFFFFF"/>
              </a:buClr>
              <a:buSzPts val="1800"/>
              <a:buNone/>
              <a:defRPr sz="2400">
                <a:solidFill>
                  <a:srgbClr val="FFFFFF"/>
                </a:solidFill>
              </a:defRPr>
            </a:lvl3pPr>
            <a:lvl4pPr lvl="3" rtl="0">
              <a:spcBef>
                <a:spcPts val="0"/>
              </a:spcBef>
              <a:spcAft>
                <a:spcPts val="0"/>
              </a:spcAft>
              <a:buClr>
                <a:srgbClr val="FFFFFF"/>
              </a:buClr>
              <a:buSzPts val="1800"/>
              <a:buNone/>
              <a:defRPr sz="2400">
                <a:solidFill>
                  <a:srgbClr val="FFFFFF"/>
                </a:solidFill>
              </a:defRPr>
            </a:lvl4pPr>
            <a:lvl5pPr lvl="4" rtl="0">
              <a:spcBef>
                <a:spcPts val="0"/>
              </a:spcBef>
              <a:spcAft>
                <a:spcPts val="0"/>
              </a:spcAft>
              <a:buClr>
                <a:srgbClr val="FFFFFF"/>
              </a:buClr>
              <a:buSzPts val="1800"/>
              <a:buNone/>
              <a:defRPr sz="2400">
                <a:solidFill>
                  <a:srgbClr val="FFFFFF"/>
                </a:solidFill>
              </a:defRPr>
            </a:lvl5pPr>
            <a:lvl6pPr lvl="5" rtl="0">
              <a:spcBef>
                <a:spcPts val="0"/>
              </a:spcBef>
              <a:spcAft>
                <a:spcPts val="0"/>
              </a:spcAft>
              <a:buClr>
                <a:srgbClr val="FFFFFF"/>
              </a:buClr>
              <a:buSzPts val="1800"/>
              <a:buNone/>
              <a:defRPr sz="2400">
                <a:solidFill>
                  <a:srgbClr val="FFFFFF"/>
                </a:solidFill>
              </a:defRPr>
            </a:lvl6pPr>
            <a:lvl7pPr lvl="6" rtl="0">
              <a:spcBef>
                <a:spcPts val="0"/>
              </a:spcBef>
              <a:spcAft>
                <a:spcPts val="0"/>
              </a:spcAft>
              <a:buClr>
                <a:srgbClr val="FFFFFF"/>
              </a:buClr>
              <a:buSzPts val="1800"/>
              <a:buNone/>
              <a:defRPr sz="2400">
                <a:solidFill>
                  <a:srgbClr val="FFFFFF"/>
                </a:solidFill>
              </a:defRPr>
            </a:lvl7pPr>
            <a:lvl8pPr lvl="7" rtl="0">
              <a:spcBef>
                <a:spcPts val="0"/>
              </a:spcBef>
              <a:spcAft>
                <a:spcPts val="0"/>
              </a:spcAft>
              <a:buClr>
                <a:srgbClr val="FFFFFF"/>
              </a:buClr>
              <a:buSzPts val="1800"/>
              <a:buNone/>
              <a:defRPr sz="2400">
                <a:solidFill>
                  <a:srgbClr val="FFFFFF"/>
                </a:solidFill>
              </a:defRPr>
            </a:lvl8pPr>
            <a:lvl9pPr lvl="8" rtl="0">
              <a:spcBef>
                <a:spcPts val="0"/>
              </a:spcBef>
              <a:spcAft>
                <a:spcPts val="0"/>
              </a:spcAft>
              <a:buClr>
                <a:srgbClr val="FFFFFF"/>
              </a:buClr>
              <a:buSzPts val="1800"/>
              <a:buNone/>
              <a:defRPr sz="2400">
                <a:solidFill>
                  <a:srgbClr val="FFFFFF"/>
                </a:solidFill>
              </a:defRPr>
            </a:lvl9pPr>
          </a:lstStyle>
          <a:p>
            <a:endParaRPr/>
          </a:p>
        </p:txBody>
      </p:sp>
      <p:sp>
        <p:nvSpPr>
          <p:cNvPr id="52" name="Google Shape;52;p14"/>
          <p:cNvSpPr txBox="1">
            <a:spLocks noGrp="1"/>
          </p:cNvSpPr>
          <p:nvPr>
            <p:ph type="title" idx="2" hasCustomPrompt="1"/>
          </p:nvPr>
        </p:nvSpPr>
        <p:spPr>
          <a:xfrm>
            <a:off x="1728416" y="651567"/>
            <a:ext cx="3949600" cy="1212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Clr>
                <a:schemeClr val="accent5"/>
              </a:buClr>
              <a:buSzPts val="6000"/>
              <a:buNone/>
              <a:defRPr sz="8000">
                <a:solidFill>
                  <a:schemeClr val="accent5"/>
                </a:solidFill>
              </a:defRPr>
            </a:lvl2pPr>
            <a:lvl3pPr lvl="2" rtl="0">
              <a:spcBef>
                <a:spcPts val="0"/>
              </a:spcBef>
              <a:spcAft>
                <a:spcPts val="0"/>
              </a:spcAft>
              <a:buClr>
                <a:schemeClr val="accent5"/>
              </a:buClr>
              <a:buSzPts val="6000"/>
              <a:buNone/>
              <a:defRPr sz="8000">
                <a:solidFill>
                  <a:schemeClr val="accent5"/>
                </a:solidFill>
              </a:defRPr>
            </a:lvl3pPr>
            <a:lvl4pPr lvl="3" rtl="0">
              <a:spcBef>
                <a:spcPts val="0"/>
              </a:spcBef>
              <a:spcAft>
                <a:spcPts val="0"/>
              </a:spcAft>
              <a:buClr>
                <a:schemeClr val="accent5"/>
              </a:buClr>
              <a:buSzPts val="6000"/>
              <a:buNone/>
              <a:defRPr sz="8000">
                <a:solidFill>
                  <a:schemeClr val="accent5"/>
                </a:solidFill>
              </a:defRPr>
            </a:lvl4pPr>
            <a:lvl5pPr lvl="4" rtl="0">
              <a:spcBef>
                <a:spcPts val="0"/>
              </a:spcBef>
              <a:spcAft>
                <a:spcPts val="0"/>
              </a:spcAft>
              <a:buClr>
                <a:schemeClr val="accent5"/>
              </a:buClr>
              <a:buSzPts val="6000"/>
              <a:buNone/>
              <a:defRPr sz="8000">
                <a:solidFill>
                  <a:schemeClr val="accent5"/>
                </a:solidFill>
              </a:defRPr>
            </a:lvl5pPr>
            <a:lvl6pPr lvl="5" rtl="0">
              <a:spcBef>
                <a:spcPts val="0"/>
              </a:spcBef>
              <a:spcAft>
                <a:spcPts val="0"/>
              </a:spcAft>
              <a:buClr>
                <a:schemeClr val="accent5"/>
              </a:buClr>
              <a:buSzPts val="6000"/>
              <a:buNone/>
              <a:defRPr sz="8000">
                <a:solidFill>
                  <a:schemeClr val="accent5"/>
                </a:solidFill>
              </a:defRPr>
            </a:lvl6pPr>
            <a:lvl7pPr lvl="6" rtl="0">
              <a:spcBef>
                <a:spcPts val="0"/>
              </a:spcBef>
              <a:spcAft>
                <a:spcPts val="0"/>
              </a:spcAft>
              <a:buClr>
                <a:schemeClr val="accent5"/>
              </a:buClr>
              <a:buSzPts val="6000"/>
              <a:buNone/>
              <a:defRPr sz="8000">
                <a:solidFill>
                  <a:schemeClr val="accent5"/>
                </a:solidFill>
              </a:defRPr>
            </a:lvl7pPr>
            <a:lvl8pPr lvl="7" rtl="0">
              <a:spcBef>
                <a:spcPts val="0"/>
              </a:spcBef>
              <a:spcAft>
                <a:spcPts val="0"/>
              </a:spcAft>
              <a:buClr>
                <a:schemeClr val="accent5"/>
              </a:buClr>
              <a:buSzPts val="6000"/>
              <a:buNone/>
              <a:defRPr sz="8000">
                <a:solidFill>
                  <a:schemeClr val="accent5"/>
                </a:solidFill>
              </a:defRPr>
            </a:lvl8pPr>
            <a:lvl9pPr lvl="8" rtl="0">
              <a:spcBef>
                <a:spcPts val="0"/>
              </a:spcBef>
              <a:spcAft>
                <a:spcPts val="0"/>
              </a:spcAft>
              <a:buClr>
                <a:schemeClr val="accent5"/>
              </a:buClr>
              <a:buSzPts val="6000"/>
              <a:buNone/>
              <a:defRPr sz="8000">
                <a:solidFill>
                  <a:schemeClr val="accent5"/>
                </a:solidFill>
              </a:defRPr>
            </a:lvl9pPr>
          </a:lstStyle>
          <a:p>
            <a:r>
              <a:t>xx%</a:t>
            </a:r>
          </a:p>
        </p:txBody>
      </p:sp>
      <p:sp>
        <p:nvSpPr>
          <p:cNvPr id="53" name="Google Shape;53;p14"/>
          <p:cNvSpPr txBox="1">
            <a:spLocks noGrp="1"/>
          </p:cNvSpPr>
          <p:nvPr>
            <p:ph type="subTitle" idx="1"/>
          </p:nvPr>
        </p:nvSpPr>
        <p:spPr>
          <a:xfrm>
            <a:off x="1728416" y="2609933"/>
            <a:ext cx="3949600" cy="597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4" name="Google Shape;54;p14"/>
          <p:cNvSpPr txBox="1">
            <a:spLocks noGrp="1"/>
          </p:cNvSpPr>
          <p:nvPr>
            <p:ph type="title" idx="3"/>
          </p:nvPr>
        </p:nvSpPr>
        <p:spPr>
          <a:xfrm>
            <a:off x="6513983" y="2011351"/>
            <a:ext cx="3949600" cy="451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FFFFFF"/>
              </a:buClr>
              <a:buSzPts val="1800"/>
              <a:buNone/>
              <a:defRPr sz="2400">
                <a:solidFill>
                  <a:srgbClr val="FFFFFF"/>
                </a:solidFill>
              </a:defRPr>
            </a:lvl1pPr>
            <a:lvl2pPr lvl="1" algn="r" rtl="0">
              <a:spcBef>
                <a:spcPts val="0"/>
              </a:spcBef>
              <a:spcAft>
                <a:spcPts val="0"/>
              </a:spcAft>
              <a:buClr>
                <a:srgbClr val="FFFFFF"/>
              </a:buClr>
              <a:buSzPts val="1800"/>
              <a:buNone/>
              <a:defRPr sz="2400">
                <a:solidFill>
                  <a:srgbClr val="FFFFFF"/>
                </a:solidFill>
              </a:defRPr>
            </a:lvl2pPr>
            <a:lvl3pPr lvl="2" algn="r" rtl="0">
              <a:spcBef>
                <a:spcPts val="0"/>
              </a:spcBef>
              <a:spcAft>
                <a:spcPts val="0"/>
              </a:spcAft>
              <a:buClr>
                <a:srgbClr val="FFFFFF"/>
              </a:buClr>
              <a:buSzPts val="1800"/>
              <a:buNone/>
              <a:defRPr sz="2400">
                <a:solidFill>
                  <a:srgbClr val="FFFFFF"/>
                </a:solidFill>
              </a:defRPr>
            </a:lvl3pPr>
            <a:lvl4pPr lvl="3" algn="r" rtl="0">
              <a:spcBef>
                <a:spcPts val="0"/>
              </a:spcBef>
              <a:spcAft>
                <a:spcPts val="0"/>
              </a:spcAft>
              <a:buClr>
                <a:srgbClr val="FFFFFF"/>
              </a:buClr>
              <a:buSzPts val="1800"/>
              <a:buNone/>
              <a:defRPr sz="2400">
                <a:solidFill>
                  <a:srgbClr val="FFFFFF"/>
                </a:solidFill>
              </a:defRPr>
            </a:lvl4pPr>
            <a:lvl5pPr lvl="4" algn="r" rtl="0">
              <a:spcBef>
                <a:spcPts val="0"/>
              </a:spcBef>
              <a:spcAft>
                <a:spcPts val="0"/>
              </a:spcAft>
              <a:buClr>
                <a:srgbClr val="FFFFFF"/>
              </a:buClr>
              <a:buSzPts val="1800"/>
              <a:buNone/>
              <a:defRPr sz="2400">
                <a:solidFill>
                  <a:srgbClr val="FFFFFF"/>
                </a:solidFill>
              </a:defRPr>
            </a:lvl5pPr>
            <a:lvl6pPr lvl="5" algn="r" rtl="0">
              <a:spcBef>
                <a:spcPts val="0"/>
              </a:spcBef>
              <a:spcAft>
                <a:spcPts val="0"/>
              </a:spcAft>
              <a:buClr>
                <a:srgbClr val="FFFFFF"/>
              </a:buClr>
              <a:buSzPts val="1800"/>
              <a:buNone/>
              <a:defRPr sz="2400">
                <a:solidFill>
                  <a:srgbClr val="FFFFFF"/>
                </a:solidFill>
              </a:defRPr>
            </a:lvl6pPr>
            <a:lvl7pPr lvl="6" algn="r" rtl="0">
              <a:spcBef>
                <a:spcPts val="0"/>
              </a:spcBef>
              <a:spcAft>
                <a:spcPts val="0"/>
              </a:spcAft>
              <a:buClr>
                <a:srgbClr val="FFFFFF"/>
              </a:buClr>
              <a:buSzPts val="1800"/>
              <a:buNone/>
              <a:defRPr sz="2400">
                <a:solidFill>
                  <a:srgbClr val="FFFFFF"/>
                </a:solidFill>
              </a:defRPr>
            </a:lvl7pPr>
            <a:lvl8pPr lvl="7" algn="r" rtl="0">
              <a:spcBef>
                <a:spcPts val="0"/>
              </a:spcBef>
              <a:spcAft>
                <a:spcPts val="0"/>
              </a:spcAft>
              <a:buClr>
                <a:srgbClr val="FFFFFF"/>
              </a:buClr>
              <a:buSzPts val="1800"/>
              <a:buNone/>
              <a:defRPr sz="2400">
                <a:solidFill>
                  <a:srgbClr val="FFFFFF"/>
                </a:solidFill>
              </a:defRPr>
            </a:lvl8pPr>
            <a:lvl9pPr lvl="8" algn="r" rtl="0">
              <a:spcBef>
                <a:spcPts val="0"/>
              </a:spcBef>
              <a:spcAft>
                <a:spcPts val="0"/>
              </a:spcAft>
              <a:buClr>
                <a:srgbClr val="FFFFFF"/>
              </a:buClr>
              <a:buSzPts val="1800"/>
              <a:buNone/>
              <a:defRPr sz="2400">
                <a:solidFill>
                  <a:srgbClr val="FFFFFF"/>
                </a:solidFill>
              </a:defRPr>
            </a:lvl9pPr>
          </a:lstStyle>
          <a:p>
            <a:endParaRPr/>
          </a:p>
        </p:txBody>
      </p:sp>
      <p:sp>
        <p:nvSpPr>
          <p:cNvPr id="55" name="Google Shape;55;p14"/>
          <p:cNvSpPr txBox="1">
            <a:spLocks noGrp="1"/>
          </p:cNvSpPr>
          <p:nvPr>
            <p:ph type="title" idx="4" hasCustomPrompt="1"/>
          </p:nvPr>
        </p:nvSpPr>
        <p:spPr>
          <a:xfrm>
            <a:off x="6513983" y="651567"/>
            <a:ext cx="3949600" cy="1212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5"/>
              </a:buClr>
              <a:buSzPts val="6000"/>
              <a:buNone/>
              <a:defRPr sz="8000">
                <a:solidFill>
                  <a:schemeClr val="accent5"/>
                </a:solidFill>
              </a:defRPr>
            </a:lvl1pPr>
            <a:lvl2pPr lvl="1" algn="r" rtl="0">
              <a:spcBef>
                <a:spcPts val="0"/>
              </a:spcBef>
              <a:spcAft>
                <a:spcPts val="0"/>
              </a:spcAft>
              <a:buClr>
                <a:schemeClr val="accent5"/>
              </a:buClr>
              <a:buSzPts val="6000"/>
              <a:buNone/>
              <a:defRPr sz="8000">
                <a:solidFill>
                  <a:schemeClr val="accent5"/>
                </a:solidFill>
              </a:defRPr>
            </a:lvl2pPr>
            <a:lvl3pPr lvl="2" algn="r" rtl="0">
              <a:spcBef>
                <a:spcPts val="0"/>
              </a:spcBef>
              <a:spcAft>
                <a:spcPts val="0"/>
              </a:spcAft>
              <a:buClr>
                <a:schemeClr val="accent5"/>
              </a:buClr>
              <a:buSzPts val="6000"/>
              <a:buNone/>
              <a:defRPr sz="8000">
                <a:solidFill>
                  <a:schemeClr val="accent5"/>
                </a:solidFill>
              </a:defRPr>
            </a:lvl3pPr>
            <a:lvl4pPr lvl="3" algn="r" rtl="0">
              <a:spcBef>
                <a:spcPts val="0"/>
              </a:spcBef>
              <a:spcAft>
                <a:spcPts val="0"/>
              </a:spcAft>
              <a:buClr>
                <a:schemeClr val="accent5"/>
              </a:buClr>
              <a:buSzPts val="6000"/>
              <a:buNone/>
              <a:defRPr sz="8000">
                <a:solidFill>
                  <a:schemeClr val="accent5"/>
                </a:solidFill>
              </a:defRPr>
            </a:lvl4pPr>
            <a:lvl5pPr lvl="4" algn="r" rtl="0">
              <a:spcBef>
                <a:spcPts val="0"/>
              </a:spcBef>
              <a:spcAft>
                <a:spcPts val="0"/>
              </a:spcAft>
              <a:buClr>
                <a:schemeClr val="accent5"/>
              </a:buClr>
              <a:buSzPts val="6000"/>
              <a:buNone/>
              <a:defRPr sz="8000">
                <a:solidFill>
                  <a:schemeClr val="accent5"/>
                </a:solidFill>
              </a:defRPr>
            </a:lvl5pPr>
            <a:lvl6pPr lvl="5" algn="r" rtl="0">
              <a:spcBef>
                <a:spcPts val="0"/>
              </a:spcBef>
              <a:spcAft>
                <a:spcPts val="0"/>
              </a:spcAft>
              <a:buClr>
                <a:schemeClr val="accent5"/>
              </a:buClr>
              <a:buSzPts val="6000"/>
              <a:buNone/>
              <a:defRPr sz="8000">
                <a:solidFill>
                  <a:schemeClr val="accent5"/>
                </a:solidFill>
              </a:defRPr>
            </a:lvl6pPr>
            <a:lvl7pPr lvl="6" algn="r" rtl="0">
              <a:spcBef>
                <a:spcPts val="0"/>
              </a:spcBef>
              <a:spcAft>
                <a:spcPts val="0"/>
              </a:spcAft>
              <a:buClr>
                <a:schemeClr val="accent5"/>
              </a:buClr>
              <a:buSzPts val="6000"/>
              <a:buNone/>
              <a:defRPr sz="8000">
                <a:solidFill>
                  <a:schemeClr val="accent5"/>
                </a:solidFill>
              </a:defRPr>
            </a:lvl7pPr>
            <a:lvl8pPr lvl="7" algn="r" rtl="0">
              <a:spcBef>
                <a:spcPts val="0"/>
              </a:spcBef>
              <a:spcAft>
                <a:spcPts val="0"/>
              </a:spcAft>
              <a:buClr>
                <a:schemeClr val="accent5"/>
              </a:buClr>
              <a:buSzPts val="6000"/>
              <a:buNone/>
              <a:defRPr sz="8000">
                <a:solidFill>
                  <a:schemeClr val="accent5"/>
                </a:solidFill>
              </a:defRPr>
            </a:lvl8pPr>
            <a:lvl9pPr lvl="8" algn="r" rtl="0">
              <a:spcBef>
                <a:spcPts val="0"/>
              </a:spcBef>
              <a:spcAft>
                <a:spcPts val="0"/>
              </a:spcAft>
              <a:buClr>
                <a:schemeClr val="accent5"/>
              </a:buClr>
              <a:buSzPts val="6000"/>
              <a:buNone/>
              <a:defRPr sz="8000">
                <a:solidFill>
                  <a:schemeClr val="accent5"/>
                </a:solidFill>
              </a:defRPr>
            </a:lvl9pPr>
          </a:lstStyle>
          <a:p>
            <a:r>
              <a:t>xx%</a:t>
            </a:r>
          </a:p>
        </p:txBody>
      </p:sp>
      <p:sp>
        <p:nvSpPr>
          <p:cNvPr id="56" name="Google Shape;56;p14"/>
          <p:cNvSpPr txBox="1">
            <a:spLocks noGrp="1"/>
          </p:cNvSpPr>
          <p:nvPr>
            <p:ph type="subTitle" idx="5"/>
          </p:nvPr>
        </p:nvSpPr>
        <p:spPr>
          <a:xfrm>
            <a:off x="6513983" y="2609933"/>
            <a:ext cx="3949600" cy="597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57" name="Google Shape;57;p14"/>
          <p:cNvSpPr txBox="1">
            <a:spLocks noGrp="1"/>
          </p:cNvSpPr>
          <p:nvPr>
            <p:ph type="title" idx="6"/>
          </p:nvPr>
        </p:nvSpPr>
        <p:spPr>
          <a:xfrm>
            <a:off x="1728416" y="4945917"/>
            <a:ext cx="3949600" cy="451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2400">
                <a:solidFill>
                  <a:srgbClr val="FFFFFF"/>
                </a:solidFill>
              </a:defRPr>
            </a:lvl1pPr>
            <a:lvl2pPr lvl="1" rtl="0">
              <a:spcBef>
                <a:spcPts val="0"/>
              </a:spcBef>
              <a:spcAft>
                <a:spcPts val="0"/>
              </a:spcAft>
              <a:buClr>
                <a:srgbClr val="FFFFFF"/>
              </a:buClr>
              <a:buSzPts val="1800"/>
              <a:buNone/>
              <a:defRPr sz="2400">
                <a:solidFill>
                  <a:srgbClr val="FFFFFF"/>
                </a:solidFill>
              </a:defRPr>
            </a:lvl2pPr>
            <a:lvl3pPr lvl="2" rtl="0">
              <a:spcBef>
                <a:spcPts val="0"/>
              </a:spcBef>
              <a:spcAft>
                <a:spcPts val="0"/>
              </a:spcAft>
              <a:buClr>
                <a:srgbClr val="FFFFFF"/>
              </a:buClr>
              <a:buSzPts val="1800"/>
              <a:buNone/>
              <a:defRPr sz="2400">
                <a:solidFill>
                  <a:srgbClr val="FFFFFF"/>
                </a:solidFill>
              </a:defRPr>
            </a:lvl3pPr>
            <a:lvl4pPr lvl="3" rtl="0">
              <a:spcBef>
                <a:spcPts val="0"/>
              </a:spcBef>
              <a:spcAft>
                <a:spcPts val="0"/>
              </a:spcAft>
              <a:buClr>
                <a:srgbClr val="FFFFFF"/>
              </a:buClr>
              <a:buSzPts val="1800"/>
              <a:buNone/>
              <a:defRPr sz="2400">
                <a:solidFill>
                  <a:srgbClr val="FFFFFF"/>
                </a:solidFill>
              </a:defRPr>
            </a:lvl4pPr>
            <a:lvl5pPr lvl="4" rtl="0">
              <a:spcBef>
                <a:spcPts val="0"/>
              </a:spcBef>
              <a:spcAft>
                <a:spcPts val="0"/>
              </a:spcAft>
              <a:buClr>
                <a:srgbClr val="FFFFFF"/>
              </a:buClr>
              <a:buSzPts val="1800"/>
              <a:buNone/>
              <a:defRPr sz="2400">
                <a:solidFill>
                  <a:srgbClr val="FFFFFF"/>
                </a:solidFill>
              </a:defRPr>
            </a:lvl5pPr>
            <a:lvl6pPr lvl="5" rtl="0">
              <a:spcBef>
                <a:spcPts val="0"/>
              </a:spcBef>
              <a:spcAft>
                <a:spcPts val="0"/>
              </a:spcAft>
              <a:buClr>
                <a:srgbClr val="FFFFFF"/>
              </a:buClr>
              <a:buSzPts val="1800"/>
              <a:buNone/>
              <a:defRPr sz="2400">
                <a:solidFill>
                  <a:srgbClr val="FFFFFF"/>
                </a:solidFill>
              </a:defRPr>
            </a:lvl6pPr>
            <a:lvl7pPr lvl="6" rtl="0">
              <a:spcBef>
                <a:spcPts val="0"/>
              </a:spcBef>
              <a:spcAft>
                <a:spcPts val="0"/>
              </a:spcAft>
              <a:buClr>
                <a:srgbClr val="FFFFFF"/>
              </a:buClr>
              <a:buSzPts val="1800"/>
              <a:buNone/>
              <a:defRPr sz="2400">
                <a:solidFill>
                  <a:srgbClr val="FFFFFF"/>
                </a:solidFill>
              </a:defRPr>
            </a:lvl7pPr>
            <a:lvl8pPr lvl="7" rtl="0">
              <a:spcBef>
                <a:spcPts val="0"/>
              </a:spcBef>
              <a:spcAft>
                <a:spcPts val="0"/>
              </a:spcAft>
              <a:buClr>
                <a:srgbClr val="FFFFFF"/>
              </a:buClr>
              <a:buSzPts val="1800"/>
              <a:buNone/>
              <a:defRPr sz="2400">
                <a:solidFill>
                  <a:srgbClr val="FFFFFF"/>
                </a:solidFill>
              </a:defRPr>
            </a:lvl8pPr>
            <a:lvl9pPr lvl="8" rtl="0">
              <a:spcBef>
                <a:spcPts val="0"/>
              </a:spcBef>
              <a:spcAft>
                <a:spcPts val="0"/>
              </a:spcAft>
              <a:buClr>
                <a:srgbClr val="FFFFFF"/>
              </a:buClr>
              <a:buSzPts val="1800"/>
              <a:buNone/>
              <a:defRPr sz="2400">
                <a:solidFill>
                  <a:srgbClr val="FFFFFF"/>
                </a:solidFill>
              </a:defRPr>
            </a:lvl9pPr>
          </a:lstStyle>
          <a:p>
            <a:endParaRPr/>
          </a:p>
        </p:txBody>
      </p:sp>
      <p:sp>
        <p:nvSpPr>
          <p:cNvPr id="58" name="Google Shape;58;p14"/>
          <p:cNvSpPr txBox="1">
            <a:spLocks noGrp="1"/>
          </p:cNvSpPr>
          <p:nvPr>
            <p:ph type="title" idx="7" hasCustomPrompt="1"/>
          </p:nvPr>
        </p:nvSpPr>
        <p:spPr>
          <a:xfrm>
            <a:off x="1728416" y="3586133"/>
            <a:ext cx="3949600" cy="121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8000">
                <a:solidFill>
                  <a:schemeClr val="accent5"/>
                </a:solidFill>
              </a:defRPr>
            </a:lvl1pPr>
            <a:lvl2pPr lvl="1" rtl="0">
              <a:spcBef>
                <a:spcPts val="0"/>
              </a:spcBef>
              <a:spcAft>
                <a:spcPts val="0"/>
              </a:spcAft>
              <a:buClr>
                <a:schemeClr val="accent5"/>
              </a:buClr>
              <a:buSzPts val="6000"/>
              <a:buNone/>
              <a:defRPr sz="8000">
                <a:solidFill>
                  <a:schemeClr val="accent5"/>
                </a:solidFill>
              </a:defRPr>
            </a:lvl2pPr>
            <a:lvl3pPr lvl="2" rtl="0">
              <a:spcBef>
                <a:spcPts val="0"/>
              </a:spcBef>
              <a:spcAft>
                <a:spcPts val="0"/>
              </a:spcAft>
              <a:buClr>
                <a:schemeClr val="accent5"/>
              </a:buClr>
              <a:buSzPts val="6000"/>
              <a:buNone/>
              <a:defRPr sz="8000">
                <a:solidFill>
                  <a:schemeClr val="accent5"/>
                </a:solidFill>
              </a:defRPr>
            </a:lvl3pPr>
            <a:lvl4pPr lvl="3" rtl="0">
              <a:spcBef>
                <a:spcPts val="0"/>
              </a:spcBef>
              <a:spcAft>
                <a:spcPts val="0"/>
              </a:spcAft>
              <a:buClr>
                <a:schemeClr val="accent5"/>
              </a:buClr>
              <a:buSzPts val="6000"/>
              <a:buNone/>
              <a:defRPr sz="8000">
                <a:solidFill>
                  <a:schemeClr val="accent5"/>
                </a:solidFill>
              </a:defRPr>
            </a:lvl4pPr>
            <a:lvl5pPr lvl="4" rtl="0">
              <a:spcBef>
                <a:spcPts val="0"/>
              </a:spcBef>
              <a:spcAft>
                <a:spcPts val="0"/>
              </a:spcAft>
              <a:buClr>
                <a:schemeClr val="accent5"/>
              </a:buClr>
              <a:buSzPts val="6000"/>
              <a:buNone/>
              <a:defRPr sz="8000">
                <a:solidFill>
                  <a:schemeClr val="accent5"/>
                </a:solidFill>
              </a:defRPr>
            </a:lvl5pPr>
            <a:lvl6pPr lvl="5" rtl="0">
              <a:spcBef>
                <a:spcPts val="0"/>
              </a:spcBef>
              <a:spcAft>
                <a:spcPts val="0"/>
              </a:spcAft>
              <a:buClr>
                <a:schemeClr val="accent5"/>
              </a:buClr>
              <a:buSzPts val="6000"/>
              <a:buNone/>
              <a:defRPr sz="8000">
                <a:solidFill>
                  <a:schemeClr val="accent5"/>
                </a:solidFill>
              </a:defRPr>
            </a:lvl6pPr>
            <a:lvl7pPr lvl="6" rtl="0">
              <a:spcBef>
                <a:spcPts val="0"/>
              </a:spcBef>
              <a:spcAft>
                <a:spcPts val="0"/>
              </a:spcAft>
              <a:buClr>
                <a:schemeClr val="accent5"/>
              </a:buClr>
              <a:buSzPts val="6000"/>
              <a:buNone/>
              <a:defRPr sz="8000">
                <a:solidFill>
                  <a:schemeClr val="accent5"/>
                </a:solidFill>
              </a:defRPr>
            </a:lvl7pPr>
            <a:lvl8pPr lvl="7" rtl="0">
              <a:spcBef>
                <a:spcPts val="0"/>
              </a:spcBef>
              <a:spcAft>
                <a:spcPts val="0"/>
              </a:spcAft>
              <a:buClr>
                <a:schemeClr val="accent5"/>
              </a:buClr>
              <a:buSzPts val="6000"/>
              <a:buNone/>
              <a:defRPr sz="8000">
                <a:solidFill>
                  <a:schemeClr val="accent5"/>
                </a:solidFill>
              </a:defRPr>
            </a:lvl8pPr>
            <a:lvl9pPr lvl="8" rtl="0">
              <a:spcBef>
                <a:spcPts val="0"/>
              </a:spcBef>
              <a:spcAft>
                <a:spcPts val="0"/>
              </a:spcAft>
              <a:buClr>
                <a:schemeClr val="accent5"/>
              </a:buClr>
              <a:buSzPts val="6000"/>
              <a:buNone/>
              <a:defRPr sz="8000">
                <a:solidFill>
                  <a:schemeClr val="accent5"/>
                </a:solidFill>
              </a:defRPr>
            </a:lvl9pPr>
          </a:lstStyle>
          <a:p>
            <a:r>
              <a:t>xx%</a:t>
            </a:r>
          </a:p>
        </p:txBody>
      </p:sp>
      <p:sp>
        <p:nvSpPr>
          <p:cNvPr id="59" name="Google Shape;59;p14"/>
          <p:cNvSpPr txBox="1">
            <a:spLocks noGrp="1"/>
          </p:cNvSpPr>
          <p:nvPr>
            <p:ph type="subTitle" idx="8"/>
          </p:nvPr>
        </p:nvSpPr>
        <p:spPr>
          <a:xfrm>
            <a:off x="1728416" y="5544500"/>
            <a:ext cx="3949600" cy="597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 name="Google Shape;60;p14"/>
          <p:cNvSpPr txBox="1">
            <a:spLocks noGrp="1"/>
          </p:cNvSpPr>
          <p:nvPr>
            <p:ph type="title" idx="9"/>
          </p:nvPr>
        </p:nvSpPr>
        <p:spPr>
          <a:xfrm>
            <a:off x="6513983" y="4945917"/>
            <a:ext cx="3949600" cy="45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1800"/>
              <a:buNone/>
              <a:defRPr sz="2400">
                <a:solidFill>
                  <a:srgbClr val="FFFFFF"/>
                </a:solidFill>
              </a:defRPr>
            </a:lvl1pPr>
            <a:lvl2pPr lvl="1" algn="r" rtl="0">
              <a:spcBef>
                <a:spcPts val="0"/>
              </a:spcBef>
              <a:spcAft>
                <a:spcPts val="0"/>
              </a:spcAft>
              <a:buClr>
                <a:srgbClr val="FFFFFF"/>
              </a:buClr>
              <a:buSzPts val="1800"/>
              <a:buNone/>
              <a:defRPr sz="2400">
                <a:solidFill>
                  <a:srgbClr val="FFFFFF"/>
                </a:solidFill>
              </a:defRPr>
            </a:lvl2pPr>
            <a:lvl3pPr lvl="2" algn="r" rtl="0">
              <a:spcBef>
                <a:spcPts val="0"/>
              </a:spcBef>
              <a:spcAft>
                <a:spcPts val="0"/>
              </a:spcAft>
              <a:buClr>
                <a:srgbClr val="FFFFFF"/>
              </a:buClr>
              <a:buSzPts val="1800"/>
              <a:buNone/>
              <a:defRPr sz="2400">
                <a:solidFill>
                  <a:srgbClr val="FFFFFF"/>
                </a:solidFill>
              </a:defRPr>
            </a:lvl3pPr>
            <a:lvl4pPr lvl="3" algn="r" rtl="0">
              <a:spcBef>
                <a:spcPts val="0"/>
              </a:spcBef>
              <a:spcAft>
                <a:spcPts val="0"/>
              </a:spcAft>
              <a:buClr>
                <a:srgbClr val="FFFFFF"/>
              </a:buClr>
              <a:buSzPts val="1800"/>
              <a:buNone/>
              <a:defRPr sz="2400">
                <a:solidFill>
                  <a:srgbClr val="FFFFFF"/>
                </a:solidFill>
              </a:defRPr>
            </a:lvl4pPr>
            <a:lvl5pPr lvl="4" algn="r" rtl="0">
              <a:spcBef>
                <a:spcPts val="0"/>
              </a:spcBef>
              <a:spcAft>
                <a:spcPts val="0"/>
              </a:spcAft>
              <a:buClr>
                <a:srgbClr val="FFFFFF"/>
              </a:buClr>
              <a:buSzPts val="1800"/>
              <a:buNone/>
              <a:defRPr sz="2400">
                <a:solidFill>
                  <a:srgbClr val="FFFFFF"/>
                </a:solidFill>
              </a:defRPr>
            </a:lvl5pPr>
            <a:lvl6pPr lvl="5" algn="r" rtl="0">
              <a:spcBef>
                <a:spcPts val="0"/>
              </a:spcBef>
              <a:spcAft>
                <a:spcPts val="0"/>
              </a:spcAft>
              <a:buClr>
                <a:srgbClr val="FFFFFF"/>
              </a:buClr>
              <a:buSzPts val="1800"/>
              <a:buNone/>
              <a:defRPr sz="2400">
                <a:solidFill>
                  <a:srgbClr val="FFFFFF"/>
                </a:solidFill>
              </a:defRPr>
            </a:lvl6pPr>
            <a:lvl7pPr lvl="6" algn="r" rtl="0">
              <a:spcBef>
                <a:spcPts val="0"/>
              </a:spcBef>
              <a:spcAft>
                <a:spcPts val="0"/>
              </a:spcAft>
              <a:buClr>
                <a:srgbClr val="FFFFFF"/>
              </a:buClr>
              <a:buSzPts val="1800"/>
              <a:buNone/>
              <a:defRPr sz="2400">
                <a:solidFill>
                  <a:srgbClr val="FFFFFF"/>
                </a:solidFill>
              </a:defRPr>
            </a:lvl7pPr>
            <a:lvl8pPr lvl="7" algn="r" rtl="0">
              <a:spcBef>
                <a:spcPts val="0"/>
              </a:spcBef>
              <a:spcAft>
                <a:spcPts val="0"/>
              </a:spcAft>
              <a:buClr>
                <a:srgbClr val="FFFFFF"/>
              </a:buClr>
              <a:buSzPts val="1800"/>
              <a:buNone/>
              <a:defRPr sz="2400">
                <a:solidFill>
                  <a:srgbClr val="FFFFFF"/>
                </a:solidFill>
              </a:defRPr>
            </a:lvl8pPr>
            <a:lvl9pPr lvl="8" algn="r" rtl="0">
              <a:spcBef>
                <a:spcPts val="0"/>
              </a:spcBef>
              <a:spcAft>
                <a:spcPts val="0"/>
              </a:spcAft>
              <a:buClr>
                <a:srgbClr val="FFFFFF"/>
              </a:buClr>
              <a:buSzPts val="1800"/>
              <a:buNone/>
              <a:defRPr sz="2400">
                <a:solidFill>
                  <a:srgbClr val="FFFFFF"/>
                </a:solidFill>
              </a:defRPr>
            </a:lvl9pPr>
          </a:lstStyle>
          <a:p>
            <a:endParaRPr/>
          </a:p>
        </p:txBody>
      </p:sp>
      <p:sp>
        <p:nvSpPr>
          <p:cNvPr id="61" name="Google Shape;61;p14"/>
          <p:cNvSpPr txBox="1">
            <a:spLocks noGrp="1"/>
          </p:cNvSpPr>
          <p:nvPr>
            <p:ph type="title" idx="13" hasCustomPrompt="1"/>
          </p:nvPr>
        </p:nvSpPr>
        <p:spPr>
          <a:xfrm>
            <a:off x="6513983" y="3586133"/>
            <a:ext cx="3949600" cy="1212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6000"/>
              <a:buNone/>
              <a:defRPr sz="8000">
                <a:solidFill>
                  <a:schemeClr val="accent5"/>
                </a:solidFill>
              </a:defRPr>
            </a:lvl1pPr>
            <a:lvl2pPr lvl="1" algn="r" rtl="0">
              <a:spcBef>
                <a:spcPts val="0"/>
              </a:spcBef>
              <a:spcAft>
                <a:spcPts val="0"/>
              </a:spcAft>
              <a:buClr>
                <a:schemeClr val="accent5"/>
              </a:buClr>
              <a:buSzPts val="6000"/>
              <a:buNone/>
              <a:defRPr sz="8000">
                <a:solidFill>
                  <a:schemeClr val="accent5"/>
                </a:solidFill>
              </a:defRPr>
            </a:lvl2pPr>
            <a:lvl3pPr lvl="2" algn="r" rtl="0">
              <a:spcBef>
                <a:spcPts val="0"/>
              </a:spcBef>
              <a:spcAft>
                <a:spcPts val="0"/>
              </a:spcAft>
              <a:buClr>
                <a:schemeClr val="accent5"/>
              </a:buClr>
              <a:buSzPts val="6000"/>
              <a:buNone/>
              <a:defRPr sz="8000">
                <a:solidFill>
                  <a:schemeClr val="accent5"/>
                </a:solidFill>
              </a:defRPr>
            </a:lvl3pPr>
            <a:lvl4pPr lvl="3" algn="r" rtl="0">
              <a:spcBef>
                <a:spcPts val="0"/>
              </a:spcBef>
              <a:spcAft>
                <a:spcPts val="0"/>
              </a:spcAft>
              <a:buClr>
                <a:schemeClr val="accent5"/>
              </a:buClr>
              <a:buSzPts val="6000"/>
              <a:buNone/>
              <a:defRPr sz="8000">
                <a:solidFill>
                  <a:schemeClr val="accent5"/>
                </a:solidFill>
              </a:defRPr>
            </a:lvl4pPr>
            <a:lvl5pPr lvl="4" algn="r" rtl="0">
              <a:spcBef>
                <a:spcPts val="0"/>
              </a:spcBef>
              <a:spcAft>
                <a:spcPts val="0"/>
              </a:spcAft>
              <a:buClr>
                <a:schemeClr val="accent5"/>
              </a:buClr>
              <a:buSzPts val="6000"/>
              <a:buNone/>
              <a:defRPr sz="8000">
                <a:solidFill>
                  <a:schemeClr val="accent5"/>
                </a:solidFill>
              </a:defRPr>
            </a:lvl5pPr>
            <a:lvl6pPr lvl="5" algn="r" rtl="0">
              <a:spcBef>
                <a:spcPts val="0"/>
              </a:spcBef>
              <a:spcAft>
                <a:spcPts val="0"/>
              </a:spcAft>
              <a:buClr>
                <a:schemeClr val="accent5"/>
              </a:buClr>
              <a:buSzPts val="6000"/>
              <a:buNone/>
              <a:defRPr sz="8000">
                <a:solidFill>
                  <a:schemeClr val="accent5"/>
                </a:solidFill>
              </a:defRPr>
            </a:lvl6pPr>
            <a:lvl7pPr lvl="6" algn="r" rtl="0">
              <a:spcBef>
                <a:spcPts val="0"/>
              </a:spcBef>
              <a:spcAft>
                <a:spcPts val="0"/>
              </a:spcAft>
              <a:buClr>
                <a:schemeClr val="accent5"/>
              </a:buClr>
              <a:buSzPts val="6000"/>
              <a:buNone/>
              <a:defRPr sz="8000">
                <a:solidFill>
                  <a:schemeClr val="accent5"/>
                </a:solidFill>
              </a:defRPr>
            </a:lvl7pPr>
            <a:lvl8pPr lvl="7" algn="r" rtl="0">
              <a:spcBef>
                <a:spcPts val="0"/>
              </a:spcBef>
              <a:spcAft>
                <a:spcPts val="0"/>
              </a:spcAft>
              <a:buClr>
                <a:schemeClr val="accent5"/>
              </a:buClr>
              <a:buSzPts val="6000"/>
              <a:buNone/>
              <a:defRPr sz="8000">
                <a:solidFill>
                  <a:schemeClr val="accent5"/>
                </a:solidFill>
              </a:defRPr>
            </a:lvl8pPr>
            <a:lvl9pPr lvl="8" algn="r" rtl="0">
              <a:spcBef>
                <a:spcPts val="0"/>
              </a:spcBef>
              <a:spcAft>
                <a:spcPts val="0"/>
              </a:spcAft>
              <a:buClr>
                <a:schemeClr val="accent5"/>
              </a:buClr>
              <a:buSzPts val="6000"/>
              <a:buNone/>
              <a:defRPr sz="8000">
                <a:solidFill>
                  <a:schemeClr val="accent5"/>
                </a:solidFill>
              </a:defRPr>
            </a:lvl9pPr>
          </a:lstStyle>
          <a:p>
            <a:r>
              <a:t>xx%</a:t>
            </a:r>
          </a:p>
        </p:txBody>
      </p:sp>
      <p:sp>
        <p:nvSpPr>
          <p:cNvPr id="62" name="Google Shape;62;p14"/>
          <p:cNvSpPr txBox="1">
            <a:spLocks noGrp="1"/>
          </p:cNvSpPr>
          <p:nvPr>
            <p:ph type="subTitle" idx="14"/>
          </p:nvPr>
        </p:nvSpPr>
        <p:spPr>
          <a:xfrm>
            <a:off x="6513983" y="5544500"/>
            <a:ext cx="3949600" cy="597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left">
  <p:cSld name="CUSTOM_1">
    <p:spTree>
      <p:nvGrpSpPr>
        <p:cNvPr id="1" name="Shape 63"/>
        <p:cNvGrpSpPr/>
        <p:nvPr/>
      </p:nvGrpSpPr>
      <p:grpSpPr>
        <a:xfrm>
          <a:off x="0" y="0"/>
          <a:ext cx="0" cy="0"/>
          <a:chOff x="0" y="0"/>
          <a:chExt cx="0" cy="0"/>
        </a:xfrm>
      </p:grpSpPr>
      <p:sp>
        <p:nvSpPr>
          <p:cNvPr id="64" name="Google Shape;64;p15"/>
          <p:cNvSpPr/>
          <p:nvPr/>
        </p:nvSpPr>
        <p:spPr>
          <a:xfrm>
            <a:off x="0" y="0"/>
            <a:ext cx="85264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5" name="Google Shape;65;p15"/>
          <p:cNvSpPr txBox="1">
            <a:spLocks noGrp="1"/>
          </p:cNvSpPr>
          <p:nvPr>
            <p:ph type="title"/>
          </p:nvPr>
        </p:nvSpPr>
        <p:spPr>
          <a:xfrm>
            <a:off x="1251033" y="1479867"/>
            <a:ext cx="4527600" cy="753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66" name="Google Shape;66;p15"/>
          <p:cNvSpPr txBox="1">
            <a:spLocks noGrp="1"/>
          </p:cNvSpPr>
          <p:nvPr>
            <p:ph type="subTitle" idx="1"/>
          </p:nvPr>
        </p:nvSpPr>
        <p:spPr>
          <a:xfrm>
            <a:off x="1267567" y="2453333"/>
            <a:ext cx="4527600" cy="2924800"/>
          </a:xfrm>
          <a:prstGeom prst="rect">
            <a:avLst/>
          </a:prstGeom>
          <a:noFill/>
        </p:spPr>
        <p:txBody>
          <a:bodyPr spcFirstLastPara="1" wrap="square" lIns="91425" tIns="91425" rIns="91425" bIns="91425" anchor="t" anchorCtr="0">
            <a:noAutofit/>
          </a:bodyPr>
          <a:lstStyle>
            <a:lvl1pPr lvl="0" algn="ctr">
              <a:spcBef>
                <a:spcPts val="0"/>
              </a:spcBef>
              <a:spcAft>
                <a:spcPts val="0"/>
              </a:spcAft>
              <a:buNone/>
              <a:defRPr sz="2400"/>
            </a:lvl1pPr>
            <a:lvl2pPr lvl="1" algn="ctr">
              <a:spcBef>
                <a:spcPts val="0"/>
              </a:spcBef>
              <a:spcAft>
                <a:spcPts val="0"/>
              </a:spcAft>
              <a:buNone/>
              <a:defRPr sz="2400"/>
            </a:lvl2pPr>
            <a:lvl3pPr lvl="2" algn="ctr">
              <a:spcBef>
                <a:spcPts val="0"/>
              </a:spcBef>
              <a:spcAft>
                <a:spcPts val="0"/>
              </a:spcAft>
              <a:buNone/>
              <a:defRPr sz="2400"/>
            </a:lvl3pPr>
            <a:lvl4pPr lvl="3" algn="ctr">
              <a:spcBef>
                <a:spcPts val="0"/>
              </a:spcBef>
              <a:spcAft>
                <a:spcPts val="0"/>
              </a:spcAft>
              <a:buNone/>
              <a:defRPr sz="2400"/>
            </a:lvl4pPr>
            <a:lvl5pPr lvl="4" algn="ctr">
              <a:spcBef>
                <a:spcPts val="0"/>
              </a:spcBef>
              <a:spcAft>
                <a:spcPts val="0"/>
              </a:spcAft>
              <a:buNone/>
              <a:defRPr sz="2400"/>
            </a:lvl5pPr>
            <a:lvl6pPr lvl="5" algn="ctr">
              <a:spcBef>
                <a:spcPts val="0"/>
              </a:spcBef>
              <a:spcAft>
                <a:spcPts val="0"/>
              </a:spcAft>
              <a:buNone/>
              <a:defRPr sz="2400"/>
            </a:lvl6pPr>
            <a:lvl7pPr lvl="6" algn="ctr">
              <a:spcBef>
                <a:spcPts val="0"/>
              </a:spcBef>
              <a:spcAft>
                <a:spcPts val="0"/>
              </a:spcAft>
              <a:buNone/>
              <a:defRPr sz="2400"/>
            </a:lvl7pPr>
            <a:lvl8pPr lvl="7" algn="ctr">
              <a:spcBef>
                <a:spcPts val="0"/>
              </a:spcBef>
              <a:spcAft>
                <a:spcPts val="0"/>
              </a:spcAft>
              <a:buNone/>
              <a:defRPr sz="2400"/>
            </a:lvl8pPr>
            <a:lvl9pPr lvl="8" algn="ctr">
              <a:spcBef>
                <a:spcPts val="0"/>
              </a:spcBef>
              <a:spcAft>
                <a:spcPts val="0"/>
              </a:spcAft>
              <a:buNone/>
              <a:defRPr sz="24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5">
    <p:spTree>
      <p:nvGrpSpPr>
        <p:cNvPr id="1" name="Shape 67"/>
        <p:cNvGrpSpPr/>
        <p:nvPr/>
      </p:nvGrpSpPr>
      <p:grpSpPr>
        <a:xfrm>
          <a:off x="0" y="0"/>
          <a:ext cx="0" cy="0"/>
          <a:chOff x="0" y="0"/>
          <a:chExt cx="0" cy="0"/>
        </a:xfrm>
      </p:grpSpPr>
      <p:sp>
        <p:nvSpPr>
          <p:cNvPr id="68" name="Google Shape;68;p16"/>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solidFill>
                <a:srgbClr val="000000"/>
              </a:solidFill>
            </a:endParaRPr>
          </a:p>
        </p:txBody>
      </p:sp>
      <p:sp>
        <p:nvSpPr>
          <p:cNvPr id="69" name="Google Shape;69;p16"/>
          <p:cNvSpPr txBox="1">
            <a:spLocks noGrp="1"/>
          </p:cNvSpPr>
          <p:nvPr>
            <p:ph type="title"/>
          </p:nvPr>
        </p:nvSpPr>
        <p:spPr>
          <a:xfrm>
            <a:off x="950100" y="715900"/>
            <a:ext cx="10292000" cy="7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p:cSld name="BLANK_1">
    <p:bg>
      <p:bgPr>
        <a:solidFill>
          <a:schemeClr val="dk1"/>
        </a:solid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950100" y="715900"/>
            <a:ext cx="10292000" cy="75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000"/>
              <a:buNone/>
              <a:defRPr>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
        <p:nvSpPr>
          <p:cNvPr id="72" name="Google Shape;72;p17"/>
          <p:cNvSpPr txBox="1">
            <a:spLocks noGrp="1"/>
          </p:cNvSpPr>
          <p:nvPr>
            <p:ph type="subTitle" idx="1"/>
          </p:nvPr>
        </p:nvSpPr>
        <p:spPr>
          <a:xfrm>
            <a:off x="1153300" y="4097567"/>
            <a:ext cx="2914400" cy="1370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solidFill>
                  <a:srgbClr val="FFFFFF"/>
                </a:solidFill>
              </a:defRPr>
            </a:lvl1pPr>
            <a:lvl2pPr lvl="1" algn="ctr">
              <a:spcBef>
                <a:spcPts val="0"/>
              </a:spcBef>
              <a:spcAft>
                <a:spcPts val="0"/>
              </a:spcAft>
              <a:buNone/>
              <a:defRPr>
                <a:solidFill>
                  <a:srgbClr val="FFFFFF"/>
                </a:solidFill>
              </a:defRPr>
            </a:lvl2pPr>
            <a:lvl3pPr lvl="2" algn="ctr">
              <a:spcBef>
                <a:spcPts val="0"/>
              </a:spcBef>
              <a:spcAft>
                <a:spcPts val="0"/>
              </a:spcAft>
              <a:buNone/>
              <a:defRPr>
                <a:solidFill>
                  <a:srgbClr val="FFFFFF"/>
                </a:solidFill>
              </a:defRPr>
            </a:lvl3pPr>
            <a:lvl4pPr lvl="3" algn="ctr">
              <a:spcBef>
                <a:spcPts val="0"/>
              </a:spcBef>
              <a:spcAft>
                <a:spcPts val="0"/>
              </a:spcAft>
              <a:buNone/>
              <a:defRPr>
                <a:solidFill>
                  <a:srgbClr val="FFFFFF"/>
                </a:solidFill>
              </a:defRPr>
            </a:lvl4pPr>
            <a:lvl5pPr lvl="4" algn="ctr">
              <a:spcBef>
                <a:spcPts val="0"/>
              </a:spcBef>
              <a:spcAft>
                <a:spcPts val="0"/>
              </a:spcAft>
              <a:buNone/>
              <a:defRPr>
                <a:solidFill>
                  <a:srgbClr val="FFFFFF"/>
                </a:solidFill>
              </a:defRPr>
            </a:lvl5pPr>
            <a:lvl6pPr lvl="5" algn="ctr">
              <a:spcBef>
                <a:spcPts val="0"/>
              </a:spcBef>
              <a:spcAft>
                <a:spcPts val="0"/>
              </a:spcAft>
              <a:buNone/>
              <a:defRPr>
                <a:solidFill>
                  <a:srgbClr val="FFFFFF"/>
                </a:solidFill>
              </a:defRPr>
            </a:lvl6pPr>
            <a:lvl7pPr lvl="6" algn="ctr">
              <a:spcBef>
                <a:spcPts val="0"/>
              </a:spcBef>
              <a:spcAft>
                <a:spcPts val="0"/>
              </a:spcAft>
              <a:buNone/>
              <a:defRPr>
                <a:solidFill>
                  <a:srgbClr val="FFFFFF"/>
                </a:solidFill>
              </a:defRPr>
            </a:lvl7pPr>
            <a:lvl8pPr lvl="7" algn="ctr">
              <a:spcBef>
                <a:spcPts val="0"/>
              </a:spcBef>
              <a:spcAft>
                <a:spcPts val="0"/>
              </a:spcAft>
              <a:buNone/>
              <a:defRPr>
                <a:solidFill>
                  <a:srgbClr val="FFFFFF"/>
                </a:solidFill>
              </a:defRPr>
            </a:lvl8pPr>
            <a:lvl9pPr lvl="8" algn="ctr">
              <a:spcBef>
                <a:spcPts val="0"/>
              </a:spcBef>
              <a:spcAft>
                <a:spcPts val="0"/>
              </a:spcAft>
              <a:buNone/>
              <a:defRPr>
                <a:solidFill>
                  <a:srgbClr val="FFFFFF"/>
                </a:solidFill>
              </a:defRPr>
            </a:lvl9pPr>
          </a:lstStyle>
          <a:p>
            <a:endParaRPr/>
          </a:p>
        </p:txBody>
      </p:sp>
      <p:sp>
        <p:nvSpPr>
          <p:cNvPr id="73" name="Google Shape;73;p17"/>
          <p:cNvSpPr txBox="1">
            <a:spLocks noGrp="1"/>
          </p:cNvSpPr>
          <p:nvPr>
            <p:ph type="subTitle" idx="2"/>
          </p:nvPr>
        </p:nvSpPr>
        <p:spPr>
          <a:xfrm>
            <a:off x="1153300" y="3558800"/>
            <a:ext cx="29144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rgbClr val="FFFFFF"/>
                </a:solidFill>
              </a:defRPr>
            </a:lvl1pPr>
            <a:lvl2pPr lvl="1" algn="ctr" rtl="0">
              <a:spcBef>
                <a:spcPts val="0"/>
              </a:spcBef>
              <a:spcAft>
                <a:spcPts val="0"/>
              </a:spcAft>
              <a:buNone/>
              <a:defRPr sz="2400" b="1">
                <a:solidFill>
                  <a:srgbClr val="FFFFFF"/>
                </a:solidFill>
              </a:defRPr>
            </a:lvl2pPr>
            <a:lvl3pPr lvl="2" algn="ctr" rtl="0">
              <a:spcBef>
                <a:spcPts val="0"/>
              </a:spcBef>
              <a:spcAft>
                <a:spcPts val="0"/>
              </a:spcAft>
              <a:buNone/>
              <a:defRPr sz="2400" b="1">
                <a:solidFill>
                  <a:srgbClr val="FFFFFF"/>
                </a:solidFill>
              </a:defRPr>
            </a:lvl3pPr>
            <a:lvl4pPr lvl="3" algn="ctr" rtl="0">
              <a:spcBef>
                <a:spcPts val="0"/>
              </a:spcBef>
              <a:spcAft>
                <a:spcPts val="0"/>
              </a:spcAft>
              <a:buNone/>
              <a:defRPr sz="2400" b="1">
                <a:solidFill>
                  <a:srgbClr val="FFFFFF"/>
                </a:solidFill>
              </a:defRPr>
            </a:lvl4pPr>
            <a:lvl5pPr lvl="4" algn="ctr" rtl="0">
              <a:spcBef>
                <a:spcPts val="0"/>
              </a:spcBef>
              <a:spcAft>
                <a:spcPts val="0"/>
              </a:spcAft>
              <a:buNone/>
              <a:defRPr sz="2400" b="1">
                <a:solidFill>
                  <a:srgbClr val="FFFFFF"/>
                </a:solidFill>
              </a:defRPr>
            </a:lvl5pPr>
            <a:lvl6pPr lvl="5" algn="ctr" rtl="0">
              <a:spcBef>
                <a:spcPts val="0"/>
              </a:spcBef>
              <a:spcAft>
                <a:spcPts val="0"/>
              </a:spcAft>
              <a:buNone/>
              <a:defRPr sz="2400" b="1">
                <a:solidFill>
                  <a:srgbClr val="FFFFFF"/>
                </a:solidFill>
              </a:defRPr>
            </a:lvl6pPr>
            <a:lvl7pPr lvl="6" algn="ctr" rtl="0">
              <a:spcBef>
                <a:spcPts val="0"/>
              </a:spcBef>
              <a:spcAft>
                <a:spcPts val="0"/>
              </a:spcAft>
              <a:buNone/>
              <a:defRPr sz="2400" b="1">
                <a:solidFill>
                  <a:srgbClr val="FFFFFF"/>
                </a:solidFill>
              </a:defRPr>
            </a:lvl7pPr>
            <a:lvl8pPr lvl="7" algn="ctr" rtl="0">
              <a:spcBef>
                <a:spcPts val="0"/>
              </a:spcBef>
              <a:spcAft>
                <a:spcPts val="0"/>
              </a:spcAft>
              <a:buNone/>
              <a:defRPr sz="2400" b="1">
                <a:solidFill>
                  <a:srgbClr val="FFFFFF"/>
                </a:solidFill>
              </a:defRPr>
            </a:lvl8pPr>
            <a:lvl9pPr lvl="8" algn="ctr" rtl="0">
              <a:spcBef>
                <a:spcPts val="0"/>
              </a:spcBef>
              <a:spcAft>
                <a:spcPts val="0"/>
              </a:spcAft>
              <a:buNone/>
              <a:defRPr sz="2400" b="1">
                <a:solidFill>
                  <a:srgbClr val="FFFFFF"/>
                </a:solidFill>
              </a:defRPr>
            </a:lvl9pPr>
          </a:lstStyle>
          <a:p>
            <a:endParaRPr/>
          </a:p>
        </p:txBody>
      </p:sp>
      <p:sp>
        <p:nvSpPr>
          <p:cNvPr id="74" name="Google Shape;74;p17"/>
          <p:cNvSpPr txBox="1">
            <a:spLocks noGrp="1"/>
          </p:cNvSpPr>
          <p:nvPr>
            <p:ph type="subTitle" idx="3"/>
          </p:nvPr>
        </p:nvSpPr>
        <p:spPr>
          <a:xfrm>
            <a:off x="4638900" y="4097567"/>
            <a:ext cx="2914400" cy="137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75" name="Google Shape;75;p17"/>
          <p:cNvSpPr txBox="1">
            <a:spLocks noGrp="1"/>
          </p:cNvSpPr>
          <p:nvPr>
            <p:ph type="subTitle" idx="4"/>
          </p:nvPr>
        </p:nvSpPr>
        <p:spPr>
          <a:xfrm>
            <a:off x="4638900" y="3558800"/>
            <a:ext cx="29144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rgbClr val="FFFFFF"/>
                </a:solidFill>
              </a:defRPr>
            </a:lvl1pPr>
            <a:lvl2pPr lvl="1" algn="ctr" rtl="0">
              <a:spcBef>
                <a:spcPts val="0"/>
              </a:spcBef>
              <a:spcAft>
                <a:spcPts val="0"/>
              </a:spcAft>
              <a:buNone/>
              <a:defRPr sz="2400" b="1">
                <a:solidFill>
                  <a:srgbClr val="FFFFFF"/>
                </a:solidFill>
              </a:defRPr>
            </a:lvl2pPr>
            <a:lvl3pPr lvl="2" algn="ctr" rtl="0">
              <a:spcBef>
                <a:spcPts val="0"/>
              </a:spcBef>
              <a:spcAft>
                <a:spcPts val="0"/>
              </a:spcAft>
              <a:buNone/>
              <a:defRPr sz="2400" b="1">
                <a:solidFill>
                  <a:srgbClr val="FFFFFF"/>
                </a:solidFill>
              </a:defRPr>
            </a:lvl3pPr>
            <a:lvl4pPr lvl="3" algn="ctr" rtl="0">
              <a:spcBef>
                <a:spcPts val="0"/>
              </a:spcBef>
              <a:spcAft>
                <a:spcPts val="0"/>
              </a:spcAft>
              <a:buNone/>
              <a:defRPr sz="2400" b="1">
                <a:solidFill>
                  <a:srgbClr val="FFFFFF"/>
                </a:solidFill>
              </a:defRPr>
            </a:lvl4pPr>
            <a:lvl5pPr lvl="4" algn="ctr" rtl="0">
              <a:spcBef>
                <a:spcPts val="0"/>
              </a:spcBef>
              <a:spcAft>
                <a:spcPts val="0"/>
              </a:spcAft>
              <a:buNone/>
              <a:defRPr sz="2400" b="1">
                <a:solidFill>
                  <a:srgbClr val="FFFFFF"/>
                </a:solidFill>
              </a:defRPr>
            </a:lvl5pPr>
            <a:lvl6pPr lvl="5" algn="ctr" rtl="0">
              <a:spcBef>
                <a:spcPts val="0"/>
              </a:spcBef>
              <a:spcAft>
                <a:spcPts val="0"/>
              </a:spcAft>
              <a:buNone/>
              <a:defRPr sz="2400" b="1">
                <a:solidFill>
                  <a:srgbClr val="FFFFFF"/>
                </a:solidFill>
              </a:defRPr>
            </a:lvl6pPr>
            <a:lvl7pPr lvl="6" algn="ctr" rtl="0">
              <a:spcBef>
                <a:spcPts val="0"/>
              </a:spcBef>
              <a:spcAft>
                <a:spcPts val="0"/>
              </a:spcAft>
              <a:buNone/>
              <a:defRPr sz="2400" b="1">
                <a:solidFill>
                  <a:srgbClr val="FFFFFF"/>
                </a:solidFill>
              </a:defRPr>
            </a:lvl7pPr>
            <a:lvl8pPr lvl="7" algn="ctr" rtl="0">
              <a:spcBef>
                <a:spcPts val="0"/>
              </a:spcBef>
              <a:spcAft>
                <a:spcPts val="0"/>
              </a:spcAft>
              <a:buNone/>
              <a:defRPr sz="2400" b="1">
                <a:solidFill>
                  <a:srgbClr val="FFFFFF"/>
                </a:solidFill>
              </a:defRPr>
            </a:lvl8pPr>
            <a:lvl9pPr lvl="8" algn="ctr" rtl="0">
              <a:spcBef>
                <a:spcPts val="0"/>
              </a:spcBef>
              <a:spcAft>
                <a:spcPts val="0"/>
              </a:spcAft>
              <a:buNone/>
              <a:defRPr sz="2400" b="1">
                <a:solidFill>
                  <a:srgbClr val="FFFFFF"/>
                </a:solidFill>
              </a:defRPr>
            </a:lvl9pPr>
          </a:lstStyle>
          <a:p>
            <a:endParaRPr/>
          </a:p>
        </p:txBody>
      </p:sp>
      <p:sp>
        <p:nvSpPr>
          <p:cNvPr id="76" name="Google Shape;76;p17"/>
          <p:cNvSpPr txBox="1">
            <a:spLocks noGrp="1"/>
          </p:cNvSpPr>
          <p:nvPr>
            <p:ph type="subTitle" idx="5"/>
          </p:nvPr>
        </p:nvSpPr>
        <p:spPr>
          <a:xfrm>
            <a:off x="8124500" y="4097567"/>
            <a:ext cx="2914400" cy="137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77" name="Google Shape;77;p17"/>
          <p:cNvSpPr txBox="1">
            <a:spLocks noGrp="1"/>
          </p:cNvSpPr>
          <p:nvPr>
            <p:ph type="subTitle" idx="6"/>
          </p:nvPr>
        </p:nvSpPr>
        <p:spPr>
          <a:xfrm>
            <a:off x="8124500" y="3558800"/>
            <a:ext cx="29144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rgbClr val="FFFFFF"/>
                </a:solidFill>
              </a:defRPr>
            </a:lvl1pPr>
            <a:lvl2pPr lvl="1" algn="ctr" rtl="0">
              <a:spcBef>
                <a:spcPts val="0"/>
              </a:spcBef>
              <a:spcAft>
                <a:spcPts val="0"/>
              </a:spcAft>
              <a:buNone/>
              <a:defRPr sz="2400" b="1">
                <a:solidFill>
                  <a:srgbClr val="FFFFFF"/>
                </a:solidFill>
              </a:defRPr>
            </a:lvl2pPr>
            <a:lvl3pPr lvl="2" algn="ctr" rtl="0">
              <a:spcBef>
                <a:spcPts val="0"/>
              </a:spcBef>
              <a:spcAft>
                <a:spcPts val="0"/>
              </a:spcAft>
              <a:buNone/>
              <a:defRPr sz="2400" b="1">
                <a:solidFill>
                  <a:srgbClr val="FFFFFF"/>
                </a:solidFill>
              </a:defRPr>
            </a:lvl3pPr>
            <a:lvl4pPr lvl="3" algn="ctr" rtl="0">
              <a:spcBef>
                <a:spcPts val="0"/>
              </a:spcBef>
              <a:spcAft>
                <a:spcPts val="0"/>
              </a:spcAft>
              <a:buNone/>
              <a:defRPr sz="2400" b="1">
                <a:solidFill>
                  <a:srgbClr val="FFFFFF"/>
                </a:solidFill>
              </a:defRPr>
            </a:lvl4pPr>
            <a:lvl5pPr lvl="4" algn="ctr" rtl="0">
              <a:spcBef>
                <a:spcPts val="0"/>
              </a:spcBef>
              <a:spcAft>
                <a:spcPts val="0"/>
              </a:spcAft>
              <a:buNone/>
              <a:defRPr sz="2400" b="1">
                <a:solidFill>
                  <a:srgbClr val="FFFFFF"/>
                </a:solidFill>
              </a:defRPr>
            </a:lvl5pPr>
            <a:lvl6pPr lvl="5" algn="ctr" rtl="0">
              <a:spcBef>
                <a:spcPts val="0"/>
              </a:spcBef>
              <a:spcAft>
                <a:spcPts val="0"/>
              </a:spcAft>
              <a:buNone/>
              <a:defRPr sz="2400" b="1">
                <a:solidFill>
                  <a:srgbClr val="FFFFFF"/>
                </a:solidFill>
              </a:defRPr>
            </a:lvl6pPr>
            <a:lvl7pPr lvl="6" algn="ctr" rtl="0">
              <a:spcBef>
                <a:spcPts val="0"/>
              </a:spcBef>
              <a:spcAft>
                <a:spcPts val="0"/>
              </a:spcAft>
              <a:buNone/>
              <a:defRPr sz="2400" b="1">
                <a:solidFill>
                  <a:srgbClr val="FFFFFF"/>
                </a:solidFill>
              </a:defRPr>
            </a:lvl7pPr>
            <a:lvl8pPr lvl="7" algn="ctr" rtl="0">
              <a:spcBef>
                <a:spcPts val="0"/>
              </a:spcBef>
              <a:spcAft>
                <a:spcPts val="0"/>
              </a:spcAft>
              <a:buNone/>
              <a:defRPr sz="2400" b="1">
                <a:solidFill>
                  <a:srgbClr val="FFFFFF"/>
                </a:solidFill>
              </a:defRPr>
            </a:lvl8pPr>
            <a:lvl9pPr lvl="8" algn="ctr" rtl="0">
              <a:spcBef>
                <a:spcPts val="0"/>
              </a:spcBef>
              <a:spcAft>
                <a:spcPts val="0"/>
              </a:spcAft>
              <a:buNone/>
              <a:defRPr sz="2400" b="1">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2">
  <p:cSld name="BLANK_1_3">
    <p:bg>
      <p:bgPr>
        <a:solidFill>
          <a:schemeClr val="dk1"/>
        </a:solid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950100" y="715900"/>
            <a:ext cx="10292000" cy="75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000"/>
              <a:buNone/>
              <a:defRPr>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
        <p:nvSpPr>
          <p:cNvPr id="80" name="Google Shape;80;p18"/>
          <p:cNvSpPr txBox="1">
            <a:spLocks noGrp="1"/>
          </p:cNvSpPr>
          <p:nvPr>
            <p:ph type="subTitle" idx="1"/>
          </p:nvPr>
        </p:nvSpPr>
        <p:spPr>
          <a:xfrm>
            <a:off x="7705551" y="4993233"/>
            <a:ext cx="2779200" cy="8500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81" name="Google Shape;81;p18"/>
          <p:cNvSpPr txBox="1">
            <a:spLocks noGrp="1"/>
          </p:cNvSpPr>
          <p:nvPr>
            <p:ph type="subTitle" idx="2"/>
          </p:nvPr>
        </p:nvSpPr>
        <p:spPr>
          <a:xfrm>
            <a:off x="7705567" y="4556067"/>
            <a:ext cx="3143600" cy="420400"/>
          </a:xfrm>
          <a:prstGeom prst="rect">
            <a:avLst/>
          </a:prstGeom>
          <a:solidFill>
            <a:schemeClr val="lt1"/>
          </a:solidFill>
        </p:spPr>
        <p:txBody>
          <a:bodyPr spcFirstLastPara="1" wrap="square" lIns="91425" tIns="91425" rIns="91425" bIns="91425" anchor="ctr" anchorCtr="0">
            <a:noAutofit/>
          </a:bodyPr>
          <a:lstStyle>
            <a:lvl1pPr lvl="0" rtl="0">
              <a:spcBef>
                <a:spcPts val="0"/>
              </a:spcBef>
              <a:spcAft>
                <a:spcPts val="0"/>
              </a:spcAft>
              <a:buNone/>
              <a:defRPr sz="2400" b="1">
                <a:solidFill>
                  <a:srgbClr val="FFFFFF"/>
                </a:solidFill>
              </a:defRPr>
            </a:lvl1pPr>
            <a:lvl2pPr lvl="1" rtl="0">
              <a:spcBef>
                <a:spcPts val="0"/>
              </a:spcBef>
              <a:spcAft>
                <a:spcPts val="0"/>
              </a:spcAft>
              <a:buNone/>
              <a:defRPr sz="2400" b="1">
                <a:solidFill>
                  <a:srgbClr val="FFFFFF"/>
                </a:solidFill>
              </a:defRPr>
            </a:lvl2pPr>
            <a:lvl3pPr lvl="2" rtl="0">
              <a:spcBef>
                <a:spcPts val="0"/>
              </a:spcBef>
              <a:spcAft>
                <a:spcPts val="0"/>
              </a:spcAft>
              <a:buNone/>
              <a:defRPr sz="2400" b="1">
                <a:solidFill>
                  <a:srgbClr val="FFFFFF"/>
                </a:solidFill>
              </a:defRPr>
            </a:lvl3pPr>
            <a:lvl4pPr lvl="3" rtl="0">
              <a:spcBef>
                <a:spcPts val="0"/>
              </a:spcBef>
              <a:spcAft>
                <a:spcPts val="0"/>
              </a:spcAft>
              <a:buNone/>
              <a:defRPr sz="2400" b="1">
                <a:solidFill>
                  <a:srgbClr val="FFFFFF"/>
                </a:solidFill>
              </a:defRPr>
            </a:lvl4pPr>
            <a:lvl5pPr lvl="4" rtl="0">
              <a:spcBef>
                <a:spcPts val="0"/>
              </a:spcBef>
              <a:spcAft>
                <a:spcPts val="0"/>
              </a:spcAft>
              <a:buNone/>
              <a:defRPr sz="2400" b="1">
                <a:solidFill>
                  <a:srgbClr val="FFFFFF"/>
                </a:solidFill>
              </a:defRPr>
            </a:lvl5pPr>
            <a:lvl6pPr lvl="5" rtl="0">
              <a:spcBef>
                <a:spcPts val="0"/>
              </a:spcBef>
              <a:spcAft>
                <a:spcPts val="0"/>
              </a:spcAft>
              <a:buNone/>
              <a:defRPr sz="2400" b="1">
                <a:solidFill>
                  <a:srgbClr val="FFFFFF"/>
                </a:solidFill>
              </a:defRPr>
            </a:lvl6pPr>
            <a:lvl7pPr lvl="6" rtl="0">
              <a:spcBef>
                <a:spcPts val="0"/>
              </a:spcBef>
              <a:spcAft>
                <a:spcPts val="0"/>
              </a:spcAft>
              <a:buNone/>
              <a:defRPr sz="2400" b="1">
                <a:solidFill>
                  <a:srgbClr val="FFFFFF"/>
                </a:solidFill>
              </a:defRPr>
            </a:lvl7pPr>
            <a:lvl8pPr lvl="7" rtl="0">
              <a:spcBef>
                <a:spcPts val="0"/>
              </a:spcBef>
              <a:spcAft>
                <a:spcPts val="0"/>
              </a:spcAft>
              <a:buNone/>
              <a:defRPr sz="2400" b="1">
                <a:solidFill>
                  <a:srgbClr val="FFFFFF"/>
                </a:solidFill>
              </a:defRPr>
            </a:lvl8pPr>
            <a:lvl9pPr lvl="8" rtl="0">
              <a:spcBef>
                <a:spcPts val="0"/>
              </a:spcBef>
              <a:spcAft>
                <a:spcPts val="0"/>
              </a:spcAft>
              <a:buNone/>
              <a:defRPr sz="2400" b="1">
                <a:solidFill>
                  <a:srgbClr val="FFFFFF"/>
                </a:solidFill>
              </a:defRPr>
            </a:lvl9pPr>
          </a:lstStyle>
          <a:p>
            <a:endParaRPr/>
          </a:p>
        </p:txBody>
      </p:sp>
      <p:sp>
        <p:nvSpPr>
          <p:cNvPr id="82" name="Google Shape;82;p18"/>
          <p:cNvSpPr txBox="1">
            <a:spLocks noGrp="1"/>
          </p:cNvSpPr>
          <p:nvPr>
            <p:ph type="subTitle" idx="3"/>
          </p:nvPr>
        </p:nvSpPr>
        <p:spPr>
          <a:xfrm>
            <a:off x="1707233" y="4993233"/>
            <a:ext cx="2779200" cy="850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FFFFFF"/>
                </a:solidFill>
              </a:defRPr>
            </a:lvl1pPr>
            <a:lvl2pPr lvl="1" algn="r" rtl="0">
              <a:spcBef>
                <a:spcPts val="0"/>
              </a:spcBef>
              <a:spcAft>
                <a:spcPts val="0"/>
              </a:spcAft>
              <a:buNone/>
              <a:defRPr>
                <a:solidFill>
                  <a:srgbClr val="FFFFFF"/>
                </a:solidFill>
              </a:defRPr>
            </a:lvl2pPr>
            <a:lvl3pPr lvl="2" algn="r" rtl="0">
              <a:spcBef>
                <a:spcPts val="0"/>
              </a:spcBef>
              <a:spcAft>
                <a:spcPts val="0"/>
              </a:spcAft>
              <a:buNone/>
              <a:defRPr>
                <a:solidFill>
                  <a:srgbClr val="FFFFFF"/>
                </a:solidFill>
              </a:defRPr>
            </a:lvl3pPr>
            <a:lvl4pPr lvl="3" algn="r" rtl="0">
              <a:spcBef>
                <a:spcPts val="0"/>
              </a:spcBef>
              <a:spcAft>
                <a:spcPts val="0"/>
              </a:spcAft>
              <a:buNone/>
              <a:defRPr>
                <a:solidFill>
                  <a:srgbClr val="FFFFFF"/>
                </a:solidFill>
              </a:defRPr>
            </a:lvl4pPr>
            <a:lvl5pPr lvl="4" algn="r" rtl="0">
              <a:spcBef>
                <a:spcPts val="0"/>
              </a:spcBef>
              <a:spcAft>
                <a:spcPts val="0"/>
              </a:spcAft>
              <a:buNone/>
              <a:defRPr>
                <a:solidFill>
                  <a:srgbClr val="FFFFFF"/>
                </a:solidFill>
              </a:defRPr>
            </a:lvl5pPr>
            <a:lvl6pPr lvl="5" algn="r" rtl="0">
              <a:spcBef>
                <a:spcPts val="0"/>
              </a:spcBef>
              <a:spcAft>
                <a:spcPts val="0"/>
              </a:spcAft>
              <a:buNone/>
              <a:defRPr>
                <a:solidFill>
                  <a:srgbClr val="FFFFFF"/>
                </a:solidFill>
              </a:defRPr>
            </a:lvl6pPr>
            <a:lvl7pPr lvl="6" algn="r" rtl="0">
              <a:spcBef>
                <a:spcPts val="0"/>
              </a:spcBef>
              <a:spcAft>
                <a:spcPts val="0"/>
              </a:spcAft>
              <a:buNone/>
              <a:defRPr>
                <a:solidFill>
                  <a:srgbClr val="FFFFFF"/>
                </a:solidFill>
              </a:defRPr>
            </a:lvl7pPr>
            <a:lvl8pPr lvl="7" algn="r" rtl="0">
              <a:spcBef>
                <a:spcPts val="0"/>
              </a:spcBef>
              <a:spcAft>
                <a:spcPts val="0"/>
              </a:spcAft>
              <a:buNone/>
              <a:defRPr>
                <a:solidFill>
                  <a:srgbClr val="FFFFFF"/>
                </a:solidFill>
              </a:defRPr>
            </a:lvl8pPr>
            <a:lvl9pPr lvl="8" algn="r" rtl="0">
              <a:spcBef>
                <a:spcPts val="0"/>
              </a:spcBef>
              <a:spcAft>
                <a:spcPts val="0"/>
              </a:spcAft>
              <a:buNone/>
              <a:defRPr>
                <a:solidFill>
                  <a:srgbClr val="FFFFFF"/>
                </a:solidFill>
              </a:defRPr>
            </a:lvl9pPr>
          </a:lstStyle>
          <a:p>
            <a:endParaRPr/>
          </a:p>
        </p:txBody>
      </p:sp>
      <p:sp>
        <p:nvSpPr>
          <p:cNvPr id="83" name="Google Shape;83;p18"/>
          <p:cNvSpPr txBox="1">
            <a:spLocks noGrp="1"/>
          </p:cNvSpPr>
          <p:nvPr>
            <p:ph type="subTitle" idx="4"/>
          </p:nvPr>
        </p:nvSpPr>
        <p:spPr>
          <a:xfrm>
            <a:off x="1342833" y="4556067"/>
            <a:ext cx="3143600" cy="4204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None/>
              <a:defRPr sz="2400" b="1">
                <a:solidFill>
                  <a:srgbClr val="FFFFFF"/>
                </a:solidFill>
              </a:defRPr>
            </a:lvl1pPr>
            <a:lvl2pPr lvl="1" algn="r" rtl="0">
              <a:spcBef>
                <a:spcPts val="0"/>
              </a:spcBef>
              <a:spcAft>
                <a:spcPts val="0"/>
              </a:spcAft>
              <a:buNone/>
              <a:defRPr sz="2400" b="1">
                <a:solidFill>
                  <a:srgbClr val="FFFFFF"/>
                </a:solidFill>
              </a:defRPr>
            </a:lvl2pPr>
            <a:lvl3pPr lvl="2" algn="r" rtl="0">
              <a:spcBef>
                <a:spcPts val="0"/>
              </a:spcBef>
              <a:spcAft>
                <a:spcPts val="0"/>
              </a:spcAft>
              <a:buNone/>
              <a:defRPr sz="2400" b="1">
                <a:solidFill>
                  <a:srgbClr val="FFFFFF"/>
                </a:solidFill>
              </a:defRPr>
            </a:lvl3pPr>
            <a:lvl4pPr lvl="3" algn="r" rtl="0">
              <a:spcBef>
                <a:spcPts val="0"/>
              </a:spcBef>
              <a:spcAft>
                <a:spcPts val="0"/>
              </a:spcAft>
              <a:buNone/>
              <a:defRPr sz="2400" b="1">
                <a:solidFill>
                  <a:srgbClr val="FFFFFF"/>
                </a:solidFill>
              </a:defRPr>
            </a:lvl4pPr>
            <a:lvl5pPr lvl="4" algn="r" rtl="0">
              <a:spcBef>
                <a:spcPts val="0"/>
              </a:spcBef>
              <a:spcAft>
                <a:spcPts val="0"/>
              </a:spcAft>
              <a:buNone/>
              <a:defRPr sz="2400" b="1">
                <a:solidFill>
                  <a:srgbClr val="FFFFFF"/>
                </a:solidFill>
              </a:defRPr>
            </a:lvl5pPr>
            <a:lvl6pPr lvl="5" algn="r" rtl="0">
              <a:spcBef>
                <a:spcPts val="0"/>
              </a:spcBef>
              <a:spcAft>
                <a:spcPts val="0"/>
              </a:spcAft>
              <a:buNone/>
              <a:defRPr sz="2400" b="1">
                <a:solidFill>
                  <a:srgbClr val="FFFFFF"/>
                </a:solidFill>
              </a:defRPr>
            </a:lvl6pPr>
            <a:lvl7pPr lvl="6" algn="r" rtl="0">
              <a:spcBef>
                <a:spcPts val="0"/>
              </a:spcBef>
              <a:spcAft>
                <a:spcPts val="0"/>
              </a:spcAft>
              <a:buNone/>
              <a:defRPr sz="2400" b="1">
                <a:solidFill>
                  <a:srgbClr val="FFFFFF"/>
                </a:solidFill>
              </a:defRPr>
            </a:lvl7pPr>
            <a:lvl8pPr lvl="7" algn="r" rtl="0">
              <a:spcBef>
                <a:spcPts val="0"/>
              </a:spcBef>
              <a:spcAft>
                <a:spcPts val="0"/>
              </a:spcAft>
              <a:buNone/>
              <a:defRPr sz="2400" b="1">
                <a:solidFill>
                  <a:srgbClr val="FFFFFF"/>
                </a:solidFill>
              </a:defRPr>
            </a:lvl8pPr>
            <a:lvl9pPr lvl="8" algn="r" rtl="0">
              <a:spcBef>
                <a:spcPts val="0"/>
              </a:spcBef>
              <a:spcAft>
                <a:spcPts val="0"/>
              </a:spcAft>
              <a:buNone/>
              <a:defRPr sz="2400" b="1">
                <a:solidFill>
                  <a:srgbClr val="FFF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s 3">
  <p:cSld name="BLANK_1_3_1">
    <p:bg>
      <p:bgPr>
        <a:solidFill>
          <a:srgbClr val="FFFFFF"/>
        </a:solidFill>
        <a:effectLst/>
      </p:bgPr>
    </p:bg>
    <p:spTree>
      <p:nvGrpSpPr>
        <p:cNvPr id="1" name="Shape 84"/>
        <p:cNvGrpSpPr/>
        <p:nvPr/>
      </p:nvGrpSpPr>
      <p:grpSpPr>
        <a:xfrm>
          <a:off x="0" y="0"/>
          <a:ext cx="0" cy="0"/>
          <a:chOff x="0" y="0"/>
          <a:chExt cx="0" cy="0"/>
        </a:xfrm>
      </p:grpSpPr>
      <p:sp>
        <p:nvSpPr>
          <p:cNvPr id="85" name="Google Shape;85;p19"/>
          <p:cNvSpPr/>
          <p:nvPr/>
        </p:nvSpPr>
        <p:spPr>
          <a:xfrm>
            <a:off x="7549900" y="2172900"/>
            <a:ext cx="3468800" cy="3482400"/>
          </a:xfrm>
          <a:prstGeom prst="rect">
            <a:avLst/>
          </a:prstGeom>
          <a:solidFill>
            <a:schemeClr val="dk1"/>
          </a:solidFill>
          <a:ln>
            <a:noFill/>
          </a:ln>
        </p:spPr>
        <p:txBody>
          <a:bodyPr spcFirstLastPara="1" wrap="square" lIns="487667" tIns="121900" rIns="487667" bIns="121900" anchor="ctr" anchorCtr="0">
            <a:noAutofit/>
          </a:bodyPr>
          <a:lstStyle/>
          <a:p>
            <a:pPr marL="0" marR="0" lvl="0" indent="0" algn="ctr" rtl="0">
              <a:lnSpc>
                <a:spcPct val="100000"/>
              </a:lnSpc>
              <a:spcBef>
                <a:spcPts val="0"/>
              </a:spcBef>
              <a:spcAft>
                <a:spcPts val="0"/>
              </a:spcAft>
              <a:buNone/>
            </a:pPr>
            <a:endParaRPr sz="2533">
              <a:solidFill>
                <a:schemeClr val="accent5"/>
              </a:solidFill>
              <a:latin typeface="Poppins"/>
              <a:ea typeface="Poppins"/>
              <a:cs typeface="Poppins"/>
              <a:sym typeface="Poppins"/>
            </a:endParaRPr>
          </a:p>
        </p:txBody>
      </p:sp>
      <p:sp>
        <p:nvSpPr>
          <p:cNvPr id="86" name="Google Shape;86;p19"/>
          <p:cNvSpPr/>
          <p:nvPr/>
        </p:nvSpPr>
        <p:spPr>
          <a:xfrm>
            <a:off x="2404000" y="2172900"/>
            <a:ext cx="3468800" cy="3482400"/>
          </a:xfrm>
          <a:prstGeom prst="rect">
            <a:avLst/>
          </a:prstGeom>
          <a:solidFill>
            <a:schemeClr val="dk1"/>
          </a:solidFill>
          <a:ln>
            <a:noFill/>
          </a:ln>
        </p:spPr>
        <p:txBody>
          <a:bodyPr spcFirstLastPara="1" wrap="square" lIns="487667" tIns="121900" rIns="487667" bIns="121900" anchor="ctr" anchorCtr="0">
            <a:noAutofit/>
          </a:bodyPr>
          <a:lstStyle/>
          <a:p>
            <a:pPr marL="0" marR="0" lvl="0" indent="0" algn="ctr" rtl="0">
              <a:lnSpc>
                <a:spcPct val="100000"/>
              </a:lnSpc>
              <a:spcBef>
                <a:spcPts val="0"/>
              </a:spcBef>
              <a:spcAft>
                <a:spcPts val="0"/>
              </a:spcAft>
              <a:buNone/>
            </a:pPr>
            <a:endParaRPr sz="2533">
              <a:solidFill>
                <a:schemeClr val="accent5"/>
              </a:solidFill>
              <a:latin typeface="Poppins"/>
              <a:ea typeface="Poppins"/>
              <a:cs typeface="Poppins"/>
              <a:sym typeface="Poppins"/>
            </a:endParaRPr>
          </a:p>
        </p:txBody>
      </p:sp>
      <p:sp>
        <p:nvSpPr>
          <p:cNvPr id="87" name="Google Shape;87;p19"/>
          <p:cNvSpPr txBox="1">
            <a:spLocks noGrp="1"/>
          </p:cNvSpPr>
          <p:nvPr>
            <p:ph type="title"/>
          </p:nvPr>
        </p:nvSpPr>
        <p:spPr>
          <a:xfrm>
            <a:off x="950100" y="715900"/>
            <a:ext cx="10292000" cy="7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p:cNvSpPr txBox="1">
            <a:spLocks noGrp="1"/>
          </p:cNvSpPr>
          <p:nvPr>
            <p:ph type="subTitle" idx="1"/>
          </p:nvPr>
        </p:nvSpPr>
        <p:spPr>
          <a:xfrm>
            <a:off x="8364700" y="2827100"/>
            <a:ext cx="2450800" cy="217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89" name="Google Shape;89;p19"/>
          <p:cNvSpPr txBox="1">
            <a:spLocks noGrp="1"/>
          </p:cNvSpPr>
          <p:nvPr>
            <p:ph type="subTitle" idx="2"/>
          </p:nvPr>
        </p:nvSpPr>
        <p:spPr>
          <a:xfrm>
            <a:off x="4117000" y="5420433"/>
            <a:ext cx="21788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rgbClr val="FFFFFF"/>
                </a:solidFill>
              </a:defRPr>
            </a:lvl1pPr>
            <a:lvl2pPr lvl="1" algn="ctr" rtl="0">
              <a:spcBef>
                <a:spcPts val="0"/>
              </a:spcBef>
              <a:spcAft>
                <a:spcPts val="0"/>
              </a:spcAft>
              <a:buNone/>
              <a:defRPr sz="2400" b="1">
                <a:solidFill>
                  <a:srgbClr val="FFFFFF"/>
                </a:solidFill>
              </a:defRPr>
            </a:lvl2pPr>
            <a:lvl3pPr lvl="2" algn="ctr" rtl="0">
              <a:spcBef>
                <a:spcPts val="0"/>
              </a:spcBef>
              <a:spcAft>
                <a:spcPts val="0"/>
              </a:spcAft>
              <a:buNone/>
              <a:defRPr sz="2400" b="1">
                <a:solidFill>
                  <a:srgbClr val="FFFFFF"/>
                </a:solidFill>
              </a:defRPr>
            </a:lvl3pPr>
            <a:lvl4pPr lvl="3" algn="ctr" rtl="0">
              <a:spcBef>
                <a:spcPts val="0"/>
              </a:spcBef>
              <a:spcAft>
                <a:spcPts val="0"/>
              </a:spcAft>
              <a:buNone/>
              <a:defRPr sz="2400" b="1">
                <a:solidFill>
                  <a:srgbClr val="FFFFFF"/>
                </a:solidFill>
              </a:defRPr>
            </a:lvl4pPr>
            <a:lvl5pPr lvl="4" algn="ctr" rtl="0">
              <a:spcBef>
                <a:spcPts val="0"/>
              </a:spcBef>
              <a:spcAft>
                <a:spcPts val="0"/>
              </a:spcAft>
              <a:buNone/>
              <a:defRPr sz="2400" b="1">
                <a:solidFill>
                  <a:srgbClr val="FFFFFF"/>
                </a:solidFill>
              </a:defRPr>
            </a:lvl5pPr>
            <a:lvl6pPr lvl="5" algn="ctr" rtl="0">
              <a:spcBef>
                <a:spcPts val="0"/>
              </a:spcBef>
              <a:spcAft>
                <a:spcPts val="0"/>
              </a:spcAft>
              <a:buNone/>
              <a:defRPr sz="2400" b="1">
                <a:solidFill>
                  <a:srgbClr val="FFFFFF"/>
                </a:solidFill>
              </a:defRPr>
            </a:lvl6pPr>
            <a:lvl7pPr lvl="6" algn="ctr" rtl="0">
              <a:spcBef>
                <a:spcPts val="0"/>
              </a:spcBef>
              <a:spcAft>
                <a:spcPts val="0"/>
              </a:spcAft>
              <a:buNone/>
              <a:defRPr sz="2400" b="1">
                <a:solidFill>
                  <a:srgbClr val="FFFFFF"/>
                </a:solidFill>
              </a:defRPr>
            </a:lvl7pPr>
            <a:lvl8pPr lvl="7" algn="ctr" rtl="0">
              <a:spcBef>
                <a:spcPts val="0"/>
              </a:spcBef>
              <a:spcAft>
                <a:spcPts val="0"/>
              </a:spcAft>
              <a:buNone/>
              <a:defRPr sz="2400" b="1">
                <a:solidFill>
                  <a:srgbClr val="FFFFFF"/>
                </a:solidFill>
              </a:defRPr>
            </a:lvl8pPr>
            <a:lvl9pPr lvl="8" algn="ctr" rtl="0">
              <a:spcBef>
                <a:spcPts val="0"/>
              </a:spcBef>
              <a:spcAft>
                <a:spcPts val="0"/>
              </a:spcAft>
              <a:buNone/>
              <a:defRPr sz="2400" b="1">
                <a:solidFill>
                  <a:srgbClr val="FFFFFF"/>
                </a:solidFill>
              </a:defRPr>
            </a:lvl9pPr>
          </a:lstStyle>
          <a:p>
            <a:endParaRPr/>
          </a:p>
        </p:txBody>
      </p:sp>
      <p:sp>
        <p:nvSpPr>
          <p:cNvPr id="90" name="Google Shape;90;p19"/>
          <p:cNvSpPr txBox="1">
            <a:spLocks noGrp="1"/>
          </p:cNvSpPr>
          <p:nvPr>
            <p:ph type="subTitle" idx="3"/>
          </p:nvPr>
        </p:nvSpPr>
        <p:spPr>
          <a:xfrm>
            <a:off x="9262900" y="5420433"/>
            <a:ext cx="21788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rgbClr val="FFFFFF"/>
                </a:solidFill>
              </a:defRPr>
            </a:lvl1pPr>
            <a:lvl2pPr lvl="1" algn="ctr" rtl="0">
              <a:spcBef>
                <a:spcPts val="0"/>
              </a:spcBef>
              <a:spcAft>
                <a:spcPts val="0"/>
              </a:spcAft>
              <a:buNone/>
              <a:defRPr sz="2400" b="1">
                <a:solidFill>
                  <a:srgbClr val="FFFFFF"/>
                </a:solidFill>
              </a:defRPr>
            </a:lvl2pPr>
            <a:lvl3pPr lvl="2" algn="ctr" rtl="0">
              <a:spcBef>
                <a:spcPts val="0"/>
              </a:spcBef>
              <a:spcAft>
                <a:spcPts val="0"/>
              </a:spcAft>
              <a:buNone/>
              <a:defRPr sz="2400" b="1">
                <a:solidFill>
                  <a:srgbClr val="FFFFFF"/>
                </a:solidFill>
              </a:defRPr>
            </a:lvl3pPr>
            <a:lvl4pPr lvl="3" algn="ctr" rtl="0">
              <a:spcBef>
                <a:spcPts val="0"/>
              </a:spcBef>
              <a:spcAft>
                <a:spcPts val="0"/>
              </a:spcAft>
              <a:buNone/>
              <a:defRPr sz="2400" b="1">
                <a:solidFill>
                  <a:srgbClr val="FFFFFF"/>
                </a:solidFill>
              </a:defRPr>
            </a:lvl4pPr>
            <a:lvl5pPr lvl="4" algn="ctr" rtl="0">
              <a:spcBef>
                <a:spcPts val="0"/>
              </a:spcBef>
              <a:spcAft>
                <a:spcPts val="0"/>
              </a:spcAft>
              <a:buNone/>
              <a:defRPr sz="2400" b="1">
                <a:solidFill>
                  <a:srgbClr val="FFFFFF"/>
                </a:solidFill>
              </a:defRPr>
            </a:lvl5pPr>
            <a:lvl6pPr lvl="5" algn="ctr" rtl="0">
              <a:spcBef>
                <a:spcPts val="0"/>
              </a:spcBef>
              <a:spcAft>
                <a:spcPts val="0"/>
              </a:spcAft>
              <a:buNone/>
              <a:defRPr sz="2400" b="1">
                <a:solidFill>
                  <a:srgbClr val="FFFFFF"/>
                </a:solidFill>
              </a:defRPr>
            </a:lvl6pPr>
            <a:lvl7pPr lvl="6" algn="ctr" rtl="0">
              <a:spcBef>
                <a:spcPts val="0"/>
              </a:spcBef>
              <a:spcAft>
                <a:spcPts val="0"/>
              </a:spcAft>
              <a:buNone/>
              <a:defRPr sz="2400" b="1">
                <a:solidFill>
                  <a:srgbClr val="FFFFFF"/>
                </a:solidFill>
              </a:defRPr>
            </a:lvl7pPr>
            <a:lvl8pPr lvl="7" algn="ctr" rtl="0">
              <a:spcBef>
                <a:spcPts val="0"/>
              </a:spcBef>
              <a:spcAft>
                <a:spcPts val="0"/>
              </a:spcAft>
              <a:buNone/>
              <a:defRPr sz="2400" b="1">
                <a:solidFill>
                  <a:srgbClr val="FFFFFF"/>
                </a:solidFill>
              </a:defRPr>
            </a:lvl8pPr>
            <a:lvl9pPr lvl="8" algn="ctr" rtl="0">
              <a:spcBef>
                <a:spcPts val="0"/>
              </a:spcBef>
              <a:spcAft>
                <a:spcPts val="0"/>
              </a:spcAft>
              <a:buNone/>
              <a:defRPr sz="2400" b="1">
                <a:solidFill>
                  <a:srgbClr val="FFFFFF"/>
                </a:solidFill>
              </a:defRPr>
            </a:lvl9pPr>
          </a:lstStyle>
          <a:p>
            <a:endParaRPr/>
          </a:p>
        </p:txBody>
      </p:sp>
      <p:sp>
        <p:nvSpPr>
          <p:cNvPr id="91" name="Google Shape;91;p19"/>
          <p:cNvSpPr txBox="1">
            <a:spLocks noGrp="1"/>
          </p:cNvSpPr>
          <p:nvPr>
            <p:ph type="subTitle" idx="4"/>
          </p:nvPr>
        </p:nvSpPr>
        <p:spPr>
          <a:xfrm>
            <a:off x="3218667" y="2827100"/>
            <a:ext cx="2450800" cy="217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our columns">
  <p:cSld name="BLANK_1_2">
    <p:bg>
      <p:bgPr>
        <a:solidFill>
          <a:schemeClr val="dk1"/>
        </a:solidFill>
        <a:effectLst/>
      </p:bgPr>
    </p:bg>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950100" y="715900"/>
            <a:ext cx="10292000" cy="75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0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 name="Google Shape;94;p20"/>
          <p:cNvSpPr txBox="1">
            <a:spLocks noGrp="1"/>
          </p:cNvSpPr>
          <p:nvPr>
            <p:ph type="subTitle" idx="1"/>
          </p:nvPr>
        </p:nvSpPr>
        <p:spPr>
          <a:xfrm>
            <a:off x="1872100" y="2624013"/>
            <a:ext cx="3301600" cy="108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95" name="Google Shape;95;p20"/>
          <p:cNvSpPr txBox="1">
            <a:spLocks noGrp="1"/>
          </p:cNvSpPr>
          <p:nvPr>
            <p:ph type="subTitle" idx="2"/>
          </p:nvPr>
        </p:nvSpPr>
        <p:spPr>
          <a:xfrm>
            <a:off x="950100" y="2085233"/>
            <a:ext cx="4223600" cy="4204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None/>
              <a:defRPr sz="2400" b="1">
                <a:solidFill>
                  <a:schemeClr val="accent5"/>
                </a:solidFill>
              </a:defRPr>
            </a:lvl1pPr>
            <a:lvl2pPr lvl="1" algn="r" rtl="0">
              <a:spcBef>
                <a:spcPts val="0"/>
              </a:spcBef>
              <a:spcAft>
                <a:spcPts val="0"/>
              </a:spcAft>
              <a:buNone/>
              <a:defRPr sz="2400" b="1">
                <a:solidFill>
                  <a:schemeClr val="accent5"/>
                </a:solidFill>
              </a:defRPr>
            </a:lvl2pPr>
            <a:lvl3pPr lvl="2" algn="r" rtl="0">
              <a:spcBef>
                <a:spcPts val="0"/>
              </a:spcBef>
              <a:spcAft>
                <a:spcPts val="0"/>
              </a:spcAft>
              <a:buNone/>
              <a:defRPr sz="2400" b="1">
                <a:solidFill>
                  <a:schemeClr val="accent5"/>
                </a:solidFill>
              </a:defRPr>
            </a:lvl3pPr>
            <a:lvl4pPr lvl="3" algn="r" rtl="0">
              <a:spcBef>
                <a:spcPts val="0"/>
              </a:spcBef>
              <a:spcAft>
                <a:spcPts val="0"/>
              </a:spcAft>
              <a:buNone/>
              <a:defRPr sz="2400" b="1">
                <a:solidFill>
                  <a:schemeClr val="accent5"/>
                </a:solidFill>
              </a:defRPr>
            </a:lvl4pPr>
            <a:lvl5pPr lvl="4" algn="r" rtl="0">
              <a:spcBef>
                <a:spcPts val="0"/>
              </a:spcBef>
              <a:spcAft>
                <a:spcPts val="0"/>
              </a:spcAft>
              <a:buNone/>
              <a:defRPr sz="2400" b="1">
                <a:solidFill>
                  <a:schemeClr val="accent5"/>
                </a:solidFill>
              </a:defRPr>
            </a:lvl5pPr>
            <a:lvl6pPr lvl="5" algn="r" rtl="0">
              <a:spcBef>
                <a:spcPts val="0"/>
              </a:spcBef>
              <a:spcAft>
                <a:spcPts val="0"/>
              </a:spcAft>
              <a:buNone/>
              <a:defRPr sz="2400" b="1">
                <a:solidFill>
                  <a:schemeClr val="accent5"/>
                </a:solidFill>
              </a:defRPr>
            </a:lvl6pPr>
            <a:lvl7pPr lvl="6" algn="r" rtl="0">
              <a:spcBef>
                <a:spcPts val="0"/>
              </a:spcBef>
              <a:spcAft>
                <a:spcPts val="0"/>
              </a:spcAft>
              <a:buNone/>
              <a:defRPr sz="2400" b="1">
                <a:solidFill>
                  <a:schemeClr val="accent5"/>
                </a:solidFill>
              </a:defRPr>
            </a:lvl7pPr>
            <a:lvl8pPr lvl="7" algn="r" rtl="0">
              <a:spcBef>
                <a:spcPts val="0"/>
              </a:spcBef>
              <a:spcAft>
                <a:spcPts val="0"/>
              </a:spcAft>
              <a:buNone/>
              <a:defRPr sz="2400" b="1">
                <a:solidFill>
                  <a:schemeClr val="accent5"/>
                </a:solidFill>
              </a:defRPr>
            </a:lvl8pPr>
            <a:lvl9pPr lvl="8" algn="r" rtl="0">
              <a:spcBef>
                <a:spcPts val="0"/>
              </a:spcBef>
              <a:spcAft>
                <a:spcPts val="0"/>
              </a:spcAft>
              <a:buNone/>
              <a:defRPr sz="2400" b="1">
                <a:solidFill>
                  <a:schemeClr val="accent5"/>
                </a:solidFill>
              </a:defRPr>
            </a:lvl9pPr>
          </a:lstStyle>
          <a:p>
            <a:endParaRPr/>
          </a:p>
        </p:txBody>
      </p:sp>
      <p:sp>
        <p:nvSpPr>
          <p:cNvPr id="96" name="Google Shape;96;p20"/>
          <p:cNvSpPr txBox="1">
            <a:spLocks noGrp="1"/>
          </p:cNvSpPr>
          <p:nvPr>
            <p:ph type="subTitle" idx="3"/>
          </p:nvPr>
        </p:nvSpPr>
        <p:spPr>
          <a:xfrm>
            <a:off x="7017867" y="2624013"/>
            <a:ext cx="3301600" cy="108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 name="Google Shape;97;p20"/>
          <p:cNvSpPr txBox="1">
            <a:spLocks noGrp="1"/>
          </p:cNvSpPr>
          <p:nvPr>
            <p:ph type="subTitle" idx="4"/>
          </p:nvPr>
        </p:nvSpPr>
        <p:spPr>
          <a:xfrm>
            <a:off x="7017867" y="2085233"/>
            <a:ext cx="4223600" cy="420400"/>
          </a:xfrm>
          <a:prstGeom prst="rect">
            <a:avLst/>
          </a:prstGeom>
          <a:solidFill>
            <a:schemeClr val="lt1"/>
          </a:solidFill>
        </p:spPr>
        <p:txBody>
          <a:bodyPr spcFirstLastPara="1" wrap="square" lIns="91425" tIns="91425" rIns="91425" bIns="91425" anchor="ctr" anchorCtr="0">
            <a:noAutofit/>
          </a:bodyPr>
          <a:lstStyle>
            <a:lvl1pPr lvl="0" rtl="0">
              <a:spcBef>
                <a:spcPts val="0"/>
              </a:spcBef>
              <a:spcAft>
                <a:spcPts val="0"/>
              </a:spcAft>
              <a:buNone/>
              <a:defRPr sz="2400" b="1">
                <a:solidFill>
                  <a:schemeClr val="accent5"/>
                </a:solidFill>
              </a:defRPr>
            </a:lvl1pPr>
            <a:lvl2pPr lvl="1" rtl="0">
              <a:spcBef>
                <a:spcPts val="0"/>
              </a:spcBef>
              <a:spcAft>
                <a:spcPts val="0"/>
              </a:spcAft>
              <a:buNone/>
              <a:defRPr sz="2400" b="1">
                <a:solidFill>
                  <a:schemeClr val="accent5"/>
                </a:solidFill>
              </a:defRPr>
            </a:lvl2pPr>
            <a:lvl3pPr lvl="2" rtl="0">
              <a:spcBef>
                <a:spcPts val="0"/>
              </a:spcBef>
              <a:spcAft>
                <a:spcPts val="0"/>
              </a:spcAft>
              <a:buNone/>
              <a:defRPr sz="2400" b="1">
                <a:solidFill>
                  <a:schemeClr val="accent5"/>
                </a:solidFill>
              </a:defRPr>
            </a:lvl3pPr>
            <a:lvl4pPr lvl="3" rtl="0">
              <a:spcBef>
                <a:spcPts val="0"/>
              </a:spcBef>
              <a:spcAft>
                <a:spcPts val="0"/>
              </a:spcAft>
              <a:buNone/>
              <a:defRPr sz="2400" b="1">
                <a:solidFill>
                  <a:schemeClr val="accent5"/>
                </a:solidFill>
              </a:defRPr>
            </a:lvl4pPr>
            <a:lvl5pPr lvl="4" rtl="0">
              <a:spcBef>
                <a:spcPts val="0"/>
              </a:spcBef>
              <a:spcAft>
                <a:spcPts val="0"/>
              </a:spcAft>
              <a:buNone/>
              <a:defRPr sz="2400" b="1">
                <a:solidFill>
                  <a:schemeClr val="accent5"/>
                </a:solidFill>
              </a:defRPr>
            </a:lvl5pPr>
            <a:lvl6pPr lvl="5" rtl="0">
              <a:spcBef>
                <a:spcPts val="0"/>
              </a:spcBef>
              <a:spcAft>
                <a:spcPts val="0"/>
              </a:spcAft>
              <a:buNone/>
              <a:defRPr sz="2400" b="1">
                <a:solidFill>
                  <a:schemeClr val="accent5"/>
                </a:solidFill>
              </a:defRPr>
            </a:lvl6pPr>
            <a:lvl7pPr lvl="6" rtl="0">
              <a:spcBef>
                <a:spcPts val="0"/>
              </a:spcBef>
              <a:spcAft>
                <a:spcPts val="0"/>
              </a:spcAft>
              <a:buNone/>
              <a:defRPr sz="2400" b="1">
                <a:solidFill>
                  <a:schemeClr val="accent5"/>
                </a:solidFill>
              </a:defRPr>
            </a:lvl7pPr>
            <a:lvl8pPr lvl="7" rtl="0">
              <a:spcBef>
                <a:spcPts val="0"/>
              </a:spcBef>
              <a:spcAft>
                <a:spcPts val="0"/>
              </a:spcAft>
              <a:buNone/>
              <a:defRPr sz="2400" b="1">
                <a:solidFill>
                  <a:schemeClr val="accent5"/>
                </a:solidFill>
              </a:defRPr>
            </a:lvl8pPr>
            <a:lvl9pPr lvl="8" rtl="0">
              <a:spcBef>
                <a:spcPts val="0"/>
              </a:spcBef>
              <a:spcAft>
                <a:spcPts val="0"/>
              </a:spcAft>
              <a:buNone/>
              <a:defRPr sz="2400" b="1">
                <a:solidFill>
                  <a:schemeClr val="accent5"/>
                </a:solidFill>
              </a:defRPr>
            </a:lvl9pPr>
          </a:lstStyle>
          <a:p>
            <a:endParaRPr/>
          </a:p>
        </p:txBody>
      </p:sp>
      <p:sp>
        <p:nvSpPr>
          <p:cNvPr id="98" name="Google Shape;98;p20"/>
          <p:cNvSpPr txBox="1">
            <a:spLocks noGrp="1"/>
          </p:cNvSpPr>
          <p:nvPr>
            <p:ph type="subTitle" idx="5"/>
          </p:nvPr>
        </p:nvSpPr>
        <p:spPr>
          <a:xfrm>
            <a:off x="1872100" y="4753204"/>
            <a:ext cx="3301600" cy="108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99" name="Google Shape;99;p20"/>
          <p:cNvSpPr txBox="1">
            <a:spLocks noGrp="1"/>
          </p:cNvSpPr>
          <p:nvPr>
            <p:ph type="subTitle" idx="6"/>
          </p:nvPr>
        </p:nvSpPr>
        <p:spPr>
          <a:xfrm>
            <a:off x="950100" y="4214432"/>
            <a:ext cx="4223600" cy="4204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None/>
              <a:defRPr sz="2400" b="1">
                <a:solidFill>
                  <a:schemeClr val="accent5"/>
                </a:solidFill>
              </a:defRPr>
            </a:lvl1pPr>
            <a:lvl2pPr lvl="1" algn="r" rtl="0">
              <a:spcBef>
                <a:spcPts val="0"/>
              </a:spcBef>
              <a:spcAft>
                <a:spcPts val="0"/>
              </a:spcAft>
              <a:buNone/>
              <a:defRPr sz="2400" b="1">
                <a:solidFill>
                  <a:schemeClr val="accent5"/>
                </a:solidFill>
              </a:defRPr>
            </a:lvl2pPr>
            <a:lvl3pPr lvl="2" algn="r" rtl="0">
              <a:spcBef>
                <a:spcPts val="0"/>
              </a:spcBef>
              <a:spcAft>
                <a:spcPts val="0"/>
              </a:spcAft>
              <a:buNone/>
              <a:defRPr sz="2400" b="1">
                <a:solidFill>
                  <a:schemeClr val="accent5"/>
                </a:solidFill>
              </a:defRPr>
            </a:lvl3pPr>
            <a:lvl4pPr lvl="3" algn="r" rtl="0">
              <a:spcBef>
                <a:spcPts val="0"/>
              </a:spcBef>
              <a:spcAft>
                <a:spcPts val="0"/>
              </a:spcAft>
              <a:buNone/>
              <a:defRPr sz="2400" b="1">
                <a:solidFill>
                  <a:schemeClr val="accent5"/>
                </a:solidFill>
              </a:defRPr>
            </a:lvl4pPr>
            <a:lvl5pPr lvl="4" algn="r" rtl="0">
              <a:spcBef>
                <a:spcPts val="0"/>
              </a:spcBef>
              <a:spcAft>
                <a:spcPts val="0"/>
              </a:spcAft>
              <a:buNone/>
              <a:defRPr sz="2400" b="1">
                <a:solidFill>
                  <a:schemeClr val="accent5"/>
                </a:solidFill>
              </a:defRPr>
            </a:lvl5pPr>
            <a:lvl6pPr lvl="5" algn="r" rtl="0">
              <a:spcBef>
                <a:spcPts val="0"/>
              </a:spcBef>
              <a:spcAft>
                <a:spcPts val="0"/>
              </a:spcAft>
              <a:buNone/>
              <a:defRPr sz="2400" b="1">
                <a:solidFill>
                  <a:schemeClr val="accent5"/>
                </a:solidFill>
              </a:defRPr>
            </a:lvl6pPr>
            <a:lvl7pPr lvl="6" algn="r" rtl="0">
              <a:spcBef>
                <a:spcPts val="0"/>
              </a:spcBef>
              <a:spcAft>
                <a:spcPts val="0"/>
              </a:spcAft>
              <a:buNone/>
              <a:defRPr sz="2400" b="1">
                <a:solidFill>
                  <a:schemeClr val="accent5"/>
                </a:solidFill>
              </a:defRPr>
            </a:lvl7pPr>
            <a:lvl8pPr lvl="7" algn="r" rtl="0">
              <a:spcBef>
                <a:spcPts val="0"/>
              </a:spcBef>
              <a:spcAft>
                <a:spcPts val="0"/>
              </a:spcAft>
              <a:buNone/>
              <a:defRPr sz="2400" b="1">
                <a:solidFill>
                  <a:schemeClr val="accent5"/>
                </a:solidFill>
              </a:defRPr>
            </a:lvl8pPr>
            <a:lvl9pPr lvl="8" algn="r" rtl="0">
              <a:spcBef>
                <a:spcPts val="0"/>
              </a:spcBef>
              <a:spcAft>
                <a:spcPts val="0"/>
              </a:spcAft>
              <a:buNone/>
              <a:defRPr sz="2400" b="1">
                <a:solidFill>
                  <a:schemeClr val="accent5"/>
                </a:solidFill>
              </a:defRPr>
            </a:lvl9pPr>
          </a:lstStyle>
          <a:p>
            <a:endParaRPr/>
          </a:p>
        </p:txBody>
      </p:sp>
      <p:sp>
        <p:nvSpPr>
          <p:cNvPr id="100" name="Google Shape;100;p20"/>
          <p:cNvSpPr txBox="1">
            <a:spLocks noGrp="1"/>
          </p:cNvSpPr>
          <p:nvPr>
            <p:ph type="subTitle" idx="7"/>
          </p:nvPr>
        </p:nvSpPr>
        <p:spPr>
          <a:xfrm>
            <a:off x="7017867" y="4753204"/>
            <a:ext cx="3301600" cy="108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1" name="Google Shape;101;p20"/>
          <p:cNvSpPr txBox="1">
            <a:spLocks noGrp="1"/>
          </p:cNvSpPr>
          <p:nvPr>
            <p:ph type="subTitle" idx="8"/>
          </p:nvPr>
        </p:nvSpPr>
        <p:spPr>
          <a:xfrm>
            <a:off x="7017867" y="4214432"/>
            <a:ext cx="4223600" cy="420400"/>
          </a:xfrm>
          <a:prstGeom prst="rect">
            <a:avLst/>
          </a:prstGeom>
          <a:solidFill>
            <a:schemeClr val="lt1"/>
          </a:solidFill>
        </p:spPr>
        <p:txBody>
          <a:bodyPr spcFirstLastPara="1" wrap="square" lIns="91425" tIns="91425" rIns="91425" bIns="91425" anchor="ctr" anchorCtr="0">
            <a:noAutofit/>
          </a:bodyPr>
          <a:lstStyle>
            <a:lvl1pPr lvl="0" rtl="0">
              <a:spcBef>
                <a:spcPts val="0"/>
              </a:spcBef>
              <a:spcAft>
                <a:spcPts val="0"/>
              </a:spcAft>
              <a:buNone/>
              <a:defRPr sz="2400" b="1">
                <a:solidFill>
                  <a:schemeClr val="accent5"/>
                </a:solidFill>
              </a:defRPr>
            </a:lvl1pPr>
            <a:lvl2pPr lvl="1" rtl="0">
              <a:spcBef>
                <a:spcPts val="0"/>
              </a:spcBef>
              <a:spcAft>
                <a:spcPts val="0"/>
              </a:spcAft>
              <a:buNone/>
              <a:defRPr sz="2400" b="1">
                <a:solidFill>
                  <a:schemeClr val="accent5"/>
                </a:solidFill>
              </a:defRPr>
            </a:lvl2pPr>
            <a:lvl3pPr lvl="2" rtl="0">
              <a:spcBef>
                <a:spcPts val="0"/>
              </a:spcBef>
              <a:spcAft>
                <a:spcPts val="0"/>
              </a:spcAft>
              <a:buNone/>
              <a:defRPr sz="2400" b="1">
                <a:solidFill>
                  <a:schemeClr val="accent5"/>
                </a:solidFill>
              </a:defRPr>
            </a:lvl3pPr>
            <a:lvl4pPr lvl="3" rtl="0">
              <a:spcBef>
                <a:spcPts val="0"/>
              </a:spcBef>
              <a:spcAft>
                <a:spcPts val="0"/>
              </a:spcAft>
              <a:buNone/>
              <a:defRPr sz="2400" b="1">
                <a:solidFill>
                  <a:schemeClr val="accent5"/>
                </a:solidFill>
              </a:defRPr>
            </a:lvl4pPr>
            <a:lvl5pPr lvl="4" rtl="0">
              <a:spcBef>
                <a:spcPts val="0"/>
              </a:spcBef>
              <a:spcAft>
                <a:spcPts val="0"/>
              </a:spcAft>
              <a:buNone/>
              <a:defRPr sz="2400" b="1">
                <a:solidFill>
                  <a:schemeClr val="accent5"/>
                </a:solidFill>
              </a:defRPr>
            </a:lvl5pPr>
            <a:lvl6pPr lvl="5" rtl="0">
              <a:spcBef>
                <a:spcPts val="0"/>
              </a:spcBef>
              <a:spcAft>
                <a:spcPts val="0"/>
              </a:spcAft>
              <a:buNone/>
              <a:defRPr sz="2400" b="1">
                <a:solidFill>
                  <a:schemeClr val="accent5"/>
                </a:solidFill>
              </a:defRPr>
            </a:lvl6pPr>
            <a:lvl7pPr lvl="6" rtl="0">
              <a:spcBef>
                <a:spcPts val="0"/>
              </a:spcBef>
              <a:spcAft>
                <a:spcPts val="0"/>
              </a:spcAft>
              <a:buNone/>
              <a:defRPr sz="2400" b="1">
                <a:solidFill>
                  <a:schemeClr val="accent5"/>
                </a:solidFill>
              </a:defRPr>
            </a:lvl7pPr>
            <a:lvl8pPr lvl="7" rtl="0">
              <a:spcBef>
                <a:spcPts val="0"/>
              </a:spcBef>
              <a:spcAft>
                <a:spcPts val="0"/>
              </a:spcAft>
              <a:buNone/>
              <a:defRPr sz="2400" b="1">
                <a:solidFill>
                  <a:schemeClr val="accent5"/>
                </a:solidFill>
              </a:defRPr>
            </a:lvl8pPr>
            <a:lvl9pPr lvl="8" rtl="0">
              <a:spcBef>
                <a:spcPts val="0"/>
              </a:spcBef>
              <a:spcAft>
                <a:spcPts val="0"/>
              </a:spcAft>
              <a:buNone/>
              <a:defRPr sz="2400" b="1">
                <a:solidFill>
                  <a:schemeClr val="accent5"/>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6096000" y="715900"/>
            <a:ext cx="6096000" cy="5426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solidFill>
                <a:srgbClr val="000000"/>
              </a:solidFill>
            </a:endParaRPr>
          </a:p>
        </p:txBody>
      </p:sp>
      <p:sp>
        <p:nvSpPr>
          <p:cNvPr id="14" name="Google Shape;14;p3"/>
          <p:cNvSpPr txBox="1">
            <a:spLocks noGrp="1"/>
          </p:cNvSpPr>
          <p:nvPr>
            <p:ph type="title"/>
          </p:nvPr>
        </p:nvSpPr>
        <p:spPr>
          <a:xfrm>
            <a:off x="6641299" y="3030900"/>
            <a:ext cx="4600800" cy="11224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lt1"/>
              </a:buClr>
              <a:buSzPts val="3000"/>
              <a:buNone/>
              <a:defRPr>
                <a:solidFill>
                  <a:schemeClr val="lt1"/>
                </a:solidFill>
              </a:defRPr>
            </a:lvl1pPr>
            <a:lvl2pPr lvl="1" algn="r">
              <a:spcBef>
                <a:spcPts val="0"/>
              </a:spcBef>
              <a:spcAft>
                <a:spcPts val="0"/>
              </a:spcAft>
              <a:buClr>
                <a:schemeClr val="lt1"/>
              </a:buClr>
              <a:buSzPts val="3000"/>
              <a:buNone/>
              <a:defRPr sz="4000">
                <a:solidFill>
                  <a:schemeClr val="lt1"/>
                </a:solidFill>
              </a:defRPr>
            </a:lvl2pPr>
            <a:lvl3pPr lvl="2" algn="r">
              <a:spcBef>
                <a:spcPts val="0"/>
              </a:spcBef>
              <a:spcAft>
                <a:spcPts val="0"/>
              </a:spcAft>
              <a:buClr>
                <a:schemeClr val="lt1"/>
              </a:buClr>
              <a:buSzPts val="3000"/>
              <a:buNone/>
              <a:defRPr sz="4000">
                <a:solidFill>
                  <a:schemeClr val="lt1"/>
                </a:solidFill>
              </a:defRPr>
            </a:lvl3pPr>
            <a:lvl4pPr lvl="3" algn="r">
              <a:spcBef>
                <a:spcPts val="0"/>
              </a:spcBef>
              <a:spcAft>
                <a:spcPts val="0"/>
              </a:spcAft>
              <a:buClr>
                <a:schemeClr val="lt1"/>
              </a:buClr>
              <a:buSzPts val="3000"/>
              <a:buNone/>
              <a:defRPr sz="4000">
                <a:solidFill>
                  <a:schemeClr val="lt1"/>
                </a:solidFill>
              </a:defRPr>
            </a:lvl4pPr>
            <a:lvl5pPr lvl="4" algn="r">
              <a:spcBef>
                <a:spcPts val="0"/>
              </a:spcBef>
              <a:spcAft>
                <a:spcPts val="0"/>
              </a:spcAft>
              <a:buClr>
                <a:schemeClr val="lt1"/>
              </a:buClr>
              <a:buSzPts val="3000"/>
              <a:buNone/>
              <a:defRPr sz="4000">
                <a:solidFill>
                  <a:schemeClr val="lt1"/>
                </a:solidFill>
              </a:defRPr>
            </a:lvl5pPr>
            <a:lvl6pPr lvl="5" algn="r">
              <a:spcBef>
                <a:spcPts val="0"/>
              </a:spcBef>
              <a:spcAft>
                <a:spcPts val="0"/>
              </a:spcAft>
              <a:buClr>
                <a:schemeClr val="lt1"/>
              </a:buClr>
              <a:buSzPts val="3000"/>
              <a:buNone/>
              <a:defRPr sz="4000">
                <a:solidFill>
                  <a:schemeClr val="lt1"/>
                </a:solidFill>
              </a:defRPr>
            </a:lvl6pPr>
            <a:lvl7pPr lvl="6" algn="r">
              <a:spcBef>
                <a:spcPts val="0"/>
              </a:spcBef>
              <a:spcAft>
                <a:spcPts val="0"/>
              </a:spcAft>
              <a:buClr>
                <a:schemeClr val="lt1"/>
              </a:buClr>
              <a:buSzPts val="3000"/>
              <a:buNone/>
              <a:defRPr sz="4000">
                <a:solidFill>
                  <a:schemeClr val="lt1"/>
                </a:solidFill>
              </a:defRPr>
            </a:lvl7pPr>
            <a:lvl8pPr lvl="7" algn="r">
              <a:spcBef>
                <a:spcPts val="0"/>
              </a:spcBef>
              <a:spcAft>
                <a:spcPts val="0"/>
              </a:spcAft>
              <a:buClr>
                <a:schemeClr val="lt1"/>
              </a:buClr>
              <a:buSzPts val="3000"/>
              <a:buNone/>
              <a:defRPr sz="4000">
                <a:solidFill>
                  <a:schemeClr val="lt1"/>
                </a:solidFill>
              </a:defRPr>
            </a:lvl8pPr>
            <a:lvl9pPr lvl="8" algn="r">
              <a:spcBef>
                <a:spcPts val="0"/>
              </a:spcBef>
              <a:spcAft>
                <a:spcPts val="0"/>
              </a:spcAft>
              <a:buClr>
                <a:schemeClr val="lt1"/>
              </a:buClr>
              <a:buSzPts val="3000"/>
              <a:buNone/>
              <a:defRPr sz="4000">
                <a:solidFill>
                  <a:schemeClr val="lt1"/>
                </a:solidFill>
              </a:defRPr>
            </a:lvl9pPr>
          </a:lstStyle>
          <a:p>
            <a:endParaRPr/>
          </a:p>
        </p:txBody>
      </p:sp>
      <p:sp>
        <p:nvSpPr>
          <p:cNvPr id="15" name="Google Shape;15;p3"/>
          <p:cNvSpPr txBox="1">
            <a:spLocks noGrp="1"/>
          </p:cNvSpPr>
          <p:nvPr>
            <p:ph type="title" idx="2" hasCustomPrompt="1"/>
          </p:nvPr>
        </p:nvSpPr>
        <p:spPr>
          <a:xfrm>
            <a:off x="6641299" y="1818100"/>
            <a:ext cx="4600800" cy="1212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7200"/>
              <a:buNone/>
              <a:defRPr sz="9600">
                <a:solidFill>
                  <a:schemeClr val="accent5"/>
                </a:solidFill>
              </a:defRPr>
            </a:lvl1pPr>
            <a:lvl2pPr lvl="1" algn="r" rtl="0">
              <a:spcBef>
                <a:spcPts val="0"/>
              </a:spcBef>
              <a:spcAft>
                <a:spcPts val="0"/>
              </a:spcAft>
              <a:buClr>
                <a:schemeClr val="accent5"/>
              </a:buClr>
              <a:buSzPts val="7200"/>
              <a:buNone/>
              <a:defRPr sz="9600">
                <a:solidFill>
                  <a:schemeClr val="accent5"/>
                </a:solidFill>
              </a:defRPr>
            </a:lvl2pPr>
            <a:lvl3pPr lvl="2" algn="r" rtl="0">
              <a:spcBef>
                <a:spcPts val="0"/>
              </a:spcBef>
              <a:spcAft>
                <a:spcPts val="0"/>
              </a:spcAft>
              <a:buClr>
                <a:schemeClr val="accent5"/>
              </a:buClr>
              <a:buSzPts val="7200"/>
              <a:buNone/>
              <a:defRPr sz="9600">
                <a:solidFill>
                  <a:schemeClr val="accent5"/>
                </a:solidFill>
              </a:defRPr>
            </a:lvl3pPr>
            <a:lvl4pPr lvl="3" algn="r" rtl="0">
              <a:spcBef>
                <a:spcPts val="0"/>
              </a:spcBef>
              <a:spcAft>
                <a:spcPts val="0"/>
              </a:spcAft>
              <a:buClr>
                <a:schemeClr val="accent5"/>
              </a:buClr>
              <a:buSzPts val="7200"/>
              <a:buNone/>
              <a:defRPr sz="9600">
                <a:solidFill>
                  <a:schemeClr val="accent5"/>
                </a:solidFill>
              </a:defRPr>
            </a:lvl4pPr>
            <a:lvl5pPr lvl="4" algn="r" rtl="0">
              <a:spcBef>
                <a:spcPts val="0"/>
              </a:spcBef>
              <a:spcAft>
                <a:spcPts val="0"/>
              </a:spcAft>
              <a:buClr>
                <a:schemeClr val="accent5"/>
              </a:buClr>
              <a:buSzPts val="7200"/>
              <a:buNone/>
              <a:defRPr sz="9600">
                <a:solidFill>
                  <a:schemeClr val="accent5"/>
                </a:solidFill>
              </a:defRPr>
            </a:lvl5pPr>
            <a:lvl6pPr lvl="5" algn="r" rtl="0">
              <a:spcBef>
                <a:spcPts val="0"/>
              </a:spcBef>
              <a:spcAft>
                <a:spcPts val="0"/>
              </a:spcAft>
              <a:buClr>
                <a:schemeClr val="accent5"/>
              </a:buClr>
              <a:buSzPts val="7200"/>
              <a:buNone/>
              <a:defRPr sz="9600">
                <a:solidFill>
                  <a:schemeClr val="accent5"/>
                </a:solidFill>
              </a:defRPr>
            </a:lvl6pPr>
            <a:lvl7pPr lvl="6" algn="r" rtl="0">
              <a:spcBef>
                <a:spcPts val="0"/>
              </a:spcBef>
              <a:spcAft>
                <a:spcPts val="0"/>
              </a:spcAft>
              <a:buClr>
                <a:schemeClr val="accent5"/>
              </a:buClr>
              <a:buSzPts val="7200"/>
              <a:buNone/>
              <a:defRPr sz="9600">
                <a:solidFill>
                  <a:schemeClr val="accent5"/>
                </a:solidFill>
              </a:defRPr>
            </a:lvl7pPr>
            <a:lvl8pPr lvl="7" algn="r" rtl="0">
              <a:spcBef>
                <a:spcPts val="0"/>
              </a:spcBef>
              <a:spcAft>
                <a:spcPts val="0"/>
              </a:spcAft>
              <a:buClr>
                <a:schemeClr val="accent5"/>
              </a:buClr>
              <a:buSzPts val="7200"/>
              <a:buNone/>
              <a:defRPr sz="9600">
                <a:solidFill>
                  <a:schemeClr val="accent5"/>
                </a:solidFill>
              </a:defRPr>
            </a:lvl8pPr>
            <a:lvl9pPr lvl="8" algn="r" rtl="0">
              <a:spcBef>
                <a:spcPts val="0"/>
              </a:spcBef>
              <a:spcAft>
                <a:spcPts val="0"/>
              </a:spcAft>
              <a:buClr>
                <a:schemeClr val="accent5"/>
              </a:buClr>
              <a:buSzPts val="7200"/>
              <a:buNone/>
              <a:defRPr sz="9600">
                <a:solidFill>
                  <a:schemeClr val="accent5"/>
                </a:solidFill>
              </a:defRPr>
            </a:lvl9pPr>
          </a:lstStyle>
          <a:p>
            <a:r>
              <a:t>xx%</a:t>
            </a:r>
          </a:p>
        </p:txBody>
      </p:sp>
      <p:sp>
        <p:nvSpPr>
          <p:cNvPr id="16" name="Google Shape;16;p3"/>
          <p:cNvSpPr txBox="1">
            <a:spLocks noGrp="1"/>
          </p:cNvSpPr>
          <p:nvPr>
            <p:ph type="subTitle" idx="1"/>
          </p:nvPr>
        </p:nvSpPr>
        <p:spPr>
          <a:xfrm>
            <a:off x="7235600" y="4152167"/>
            <a:ext cx="4006400" cy="886800"/>
          </a:xfrm>
          <a:prstGeom prst="rect">
            <a:avLst/>
          </a:prstGeom>
        </p:spPr>
        <p:txBody>
          <a:bodyPr spcFirstLastPara="1" wrap="square" lIns="91425" tIns="91425" rIns="91425" bIns="91425" anchor="ctr" anchorCtr="0">
            <a:noAutofit/>
          </a:bodyPr>
          <a:lstStyle>
            <a:lvl1pPr lvl="0" algn="r">
              <a:spcBef>
                <a:spcPts val="0"/>
              </a:spcBef>
              <a:spcAft>
                <a:spcPts val="0"/>
              </a:spcAft>
              <a:buNone/>
              <a:defRPr/>
            </a:lvl1pPr>
            <a:lvl2pPr lvl="1" algn="r">
              <a:spcBef>
                <a:spcPts val="0"/>
              </a:spcBef>
              <a:spcAft>
                <a:spcPts val="0"/>
              </a:spcAft>
              <a:buNone/>
              <a:defRPr/>
            </a:lvl2pPr>
            <a:lvl3pPr lvl="2" algn="r">
              <a:spcBef>
                <a:spcPts val="0"/>
              </a:spcBef>
              <a:spcAft>
                <a:spcPts val="0"/>
              </a:spcAft>
              <a:buNone/>
              <a:defRPr/>
            </a:lvl3pPr>
            <a:lvl4pPr lvl="3" algn="r">
              <a:spcBef>
                <a:spcPts val="0"/>
              </a:spcBef>
              <a:spcAft>
                <a:spcPts val="0"/>
              </a:spcAft>
              <a:buNone/>
              <a:defRPr/>
            </a:lvl4pPr>
            <a:lvl5pPr lvl="4" algn="r">
              <a:spcBef>
                <a:spcPts val="0"/>
              </a:spcBef>
              <a:spcAft>
                <a:spcPts val="0"/>
              </a:spcAft>
              <a:buNone/>
              <a:defRPr/>
            </a:lvl5pPr>
            <a:lvl6pPr lvl="5" algn="r">
              <a:spcBef>
                <a:spcPts val="0"/>
              </a:spcBef>
              <a:spcAft>
                <a:spcPts val="0"/>
              </a:spcAft>
              <a:buNone/>
              <a:defRPr/>
            </a:lvl6pPr>
            <a:lvl7pPr lvl="6" algn="r">
              <a:spcBef>
                <a:spcPts val="0"/>
              </a:spcBef>
              <a:spcAft>
                <a:spcPts val="0"/>
              </a:spcAft>
              <a:buNone/>
              <a:defRPr/>
            </a:lvl7pPr>
            <a:lvl8pPr lvl="7" algn="r">
              <a:spcBef>
                <a:spcPts val="0"/>
              </a:spcBef>
              <a:spcAft>
                <a:spcPts val="0"/>
              </a:spcAft>
              <a:buNone/>
              <a:defRPr/>
            </a:lvl8pPr>
            <a:lvl9pPr lvl="8" algn="r">
              <a:spcBef>
                <a:spcPts val="0"/>
              </a:spcBef>
              <a:spcAft>
                <a:spcPts val="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ix columns">
  <p:cSld name="BLANK_1_2_1">
    <p:bg>
      <p:bgPr>
        <a:solidFill>
          <a:schemeClr val="dk1"/>
        </a:solidFill>
        <a:effectLst/>
      </p:bgPr>
    </p:bg>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950100" y="715900"/>
            <a:ext cx="10292000" cy="753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0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21"/>
          <p:cNvSpPr txBox="1">
            <a:spLocks noGrp="1"/>
          </p:cNvSpPr>
          <p:nvPr>
            <p:ph type="subTitle" idx="1"/>
          </p:nvPr>
        </p:nvSpPr>
        <p:spPr>
          <a:xfrm>
            <a:off x="1308033" y="3030400"/>
            <a:ext cx="2455200" cy="75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05" name="Google Shape;105;p21"/>
          <p:cNvSpPr txBox="1">
            <a:spLocks noGrp="1"/>
          </p:cNvSpPr>
          <p:nvPr>
            <p:ph type="subTitle" idx="2"/>
          </p:nvPr>
        </p:nvSpPr>
        <p:spPr>
          <a:xfrm>
            <a:off x="1308033" y="2593233"/>
            <a:ext cx="24552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chemeClr val="accent5"/>
                </a:solidFill>
              </a:defRPr>
            </a:lvl1pPr>
            <a:lvl2pPr lvl="1" algn="ctr" rtl="0">
              <a:spcBef>
                <a:spcPts val="0"/>
              </a:spcBef>
              <a:spcAft>
                <a:spcPts val="0"/>
              </a:spcAft>
              <a:buNone/>
              <a:defRPr sz="2400" b="1">
                <a:solidFill>
                  <a:schemeClr val="accent5"/>
                </a:solidFill>
              </a:defRPr>
            </a:lvl2pPr>
            <a:lvl3pPr lvl="2" algn="ctr" rtl="0">
              <a:spcBef>
                <a:spcPts val="0"/>
              </a:spcBef>
              <a:spcAft>
                <a:spcPts val="0"/>
              </a:spcAft>
              <a:buNone/>
              <a:defRPr sz="2400" b="1">
                <a:solidFill>
                  <a:schemeClr val="accent5"/>
                </a:solidFill>
              </a:defRPr>
            </a:lvl3pPr>
            <a:lvl4pPr lvl="3" algn="ctr" rtl="0">
              <a:spcBef>
                <a:spcPts val="0"/>
              </a:spcBef>
              <a:spcAft>
                <a:spcPts val="0"/>
              </a:spcAft>
              <a:buNone/>
              <a:defRPr sz="2400" b="1">
                <a:solidFill>
                  <a:schemeClr val="accent5"/>
                </a:solidFill>
              </a:defRPr>
            </a:lvl4pPr>
            <a:lvl5pPr lvl="4" algn="ctr" rtl="0">
              <a:spcBef>
                <a:spcPts val="0"/>
              </a:spcBef>
              <a:spcAft>
                <a:spcPts val="0"/>
              </a:spcAft>
              <a:buNone/>
              <a:defRPr sz="2400" b="1">
                <a:solidFill>
                  <a:schemeClr val="accent5"/>
                </a:solidFill>
              </a:defRPr>
            </a:lvl5pPr>
            <a:lvl6pPr lvl="5" algn="ctr" rtl="0">
              <a:spcBef>
                <a:spcPts val="0"/>
              </a:spcBef>
              <a:spcAft>
                <a:spcPts val="0"/>
              </a:spcAft>
              <a:buNone/>
              <a:defRPr sz="2400" b="1">
                <a:solidFill>
                  <a:schemeClr val="accent5"/>
                </a:solidFill>
              </a:defRPr>
            </a:lvl6pPr>
            <a:lvl7pPr lvl="6" algn="ctr" rtl="0">
              <a:spcBef>
                <a:spcPts val="0"/>
              </a:spcBef>
              <a:spcAft>
                <a:spcPts val="0"/>
              </a:spcAft>
              <a:buNone/>
              <a:defRPr sz="2400" b="1">
                <a:solidFill>
                  <a:schemeClr val="accent5"/>
                </a:solidFill>
              </a:defRPr>
            </a:lvl7pPr>
            <a:lvl8pPr lvl="7" algn="ctr" rtl="0">
              <a:spcBef>
                <a:spcPts val="0"/>
              </a:spcBef>
              <a:spcAft>
                <a:spcPts val="0"/>
              </a:spcAft>
              <a:buNone/>
              <a:defRPr sz="2400" b="1">
                <a:solidFill>
                  <a:schemeClr val="accent5"/>
                </a:solidFill>
              </a:defRPr>
            </a:lvl8pPr>
            <a:lvl9pPr lvl="8" algn="ctr" rtl="0">
              <a:spcBef>
                <a:spcPts val="0"/>
              </a:spcBef>
              <a:spcAft>
                <a:spcPts val="0"/>
              </a:spcAft>
              <a:buNone/>
              <a:defRPr sz="2400" b="1">
                <a:solidFill>
                  <a:schemeClr val="accent5"/>
                </a:solidFill>
              </a:defRPr>
            </a:lvl9pPr>
          </a:lstStyle>
          <a:p>
            <a:endParaRPr/>
          </a:p>
        </p:txBody>
      </p:sp>
      <p:sp>
        <p:nvSpPr>
          <p:cNvPr id="106" name="Google Shape;106;p21"/>
          <p:cNvSpPr txBox="1">
            <a:spLocks noGrp="1"/>
          </p:cNvSpPr>
          <p:nvPr>
            <p:ph type="subTitle" idx="3"/>
          </p:nvPr>
        </p:nvSpPr>
        <p:spPr>
          <a:xfrm>
            <a:off x="1308033" y="5362799"/>
            <a:ext cx="2455200" cy="75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07" name="Google Shape;107;p21"/>
          <p:cNvSpPr txBox="1">
            <a:spLocks noGrp="1"/>
          </p:cNvSpPr>
          <p:nvPr>
            <p:ph type="subTitle" idx="4"/>
          </p:nvPr>
        </p:nvSpPr>
        <p:spPr>
          <a:xfrm>
            <a:off x="1308033" y="4925615"/>
            <a:ext cx="24552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chemeClr val="accent5"/>
                </a:solidFill>
              </a:defRPr>
            </a:lvl1pPr>
            <a:lvl2pPr lvl="1" algn="ctr" rtl="0">
              <a:spcBef>
                <a:spcPts val="0"/>
              </a:spcBef>
              <a:spcAft>
                <a:spcPts val="0"/>
              </a:spcAft>
              <a:buNone/>
              <a:defRPr sz="2400" b="1">
                <a:solidFill>
                  <a:schemeClr val="accent5"/>
                </a:solidFill>
              </a:defRPr>
            </a:lvl2pPr>
            <a:lvl3pPr lvl="2" algn="ctr" rtl="0">
              <a:spcBef>
                <a:spcPts val="0"/>
              </a:spcBef>
              <a:spcAft>
                <a:spcPts val="0"/>
              </a:spcAft>
              <a:buNone/>
              <a:defRPr sz="2400" b="1">
                <a:solidFill>
                  <a:schemeClr val="accent5"/>
                </a:solidFill>
              </a:defRPr>
            </a:lvl3pPr>
            <a:lvl4pPr lvl="3" algn="ctr" rtl="0">
              <a:spcBef>
                <a:spcPts val="0"/>
              </a:spcBef>
              <a:spcAft>
                <a:spcPts val="0"/>
              </a:spcAft>
              <a:buNone/>
              <a:defRPr sz="2400" b="1">
                <a:solidFill>
                  <a:schemeClr val="accent5"/>
                </a:solidFill>
              </a:defRPr>
            </a:lvl4pPr>
            <a:lvl5pPr lvl="4" algn="ctr" rtl="0">
              <a:spcBef>
                <a:spcPts val="0"/>
              </a:spcBef>
              <a:spcAft>
                <a:spcPts val="0"/>
              </a:spcAft>
              <a:buNone/>
              <a:defRPr sz="2400" b="1">
                <a:solidFill>
                  <a:schemeClr val="accent5"/>
                </a:solidFill>
              </a:defRPr>
            </a:lvl5pPr>
            <a:lvl6pPr lvl="5" algn="ctr" rtl="0">
              <a:spcBef>
                <a:spcPts val="0"/>
              </a:spcBef>
              <a:spcAft>
                <a:spcPts val="0"/>
              </a:spcAft>
              <a:buNone/>
              <a:defRPr sz="2400" b="1">
                <a:solidFill>
                  <a:schemeClr val="accent5"/>
                </a:solidFill>
              </a:defRPr>
            </a:lvl6pPr>
            <a:lvl7pPr lvl="6" algn="ctr" rtl="0">
              <a:spcBef>
                <a:spcPts val="0"/>
              </a:spcBef>
              <a:spcAft>
                <a:spcPts val="0"/>
              </a:spcAft>
              <a:buNone/>
              <a:defRPr sz="2400" b="1">
                <a:solidFill>
                  <a:schemeClr val="accent5"/>
                </a:solidFill>
              </a:defRPr>
            </a:lvl7pPr>
            <a:lvl8pPr lvl="7" algn="ctr" rtl="0">
              <a:spcBef>
                <a:spcPts val="0"/>
              </a:spcBef>
              <a:spcAft>
                <a:spcPts val="0"/>
              </a:spcAft>
              <a:buNone/>
              <a:defRPr sz="2400" b="1">
                <a:solidFill>
                  <a:schemeClr val="accent5"/>
                </a:solidFill>
              </a:defRPr>
            </a:lvl8pPr>
            <a:lvl9pPr lvl="8" algn="ctr" rtl="0">
              <a:spcBef>
                <a:spcPts val="0"/>
              </a:spcBef>
              <a:spcAft>
                <a:spcPts val="0"/>
              </a:spcAft>
              <a:buNone/>
              <a:defRPr sz="2400" b="1">
                <a:solidFill>
                  <a:schemeClr val="accent5"/>
                </a:solidFill>
              </a:defRPr>
            </a:lvl9pPr>
          </a:lstStyle>
          <a:p>
            <a:endParaRPr/>
          </a:p>
        </p:txBody>
      </p:sp>
      <p:sp>
        <p:nvSpPr>
          <p:cNvPr id="108" name="Google Shape;108;p21"/>
          <p:cNvSpPr txBox="1">
            <a:spLocks noGrp="1"/>
          </p:cNvSpPr>
          <p:nvPr>
            <p:ph type="subTitle" idx="5"/>
          </p:nvPr>
        </p:nvSpPr>
        <p:spPr>
          <a:xfrm>
            <a:off x="4868500" y="3030400"/>
            <a:ext cx="2455200" cy="75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09" name="Google Shape;109;p21"/>
          <p:cNvSpPr txBox="1">
            <a:spLocks noGrp="1"/>
          </p:cNvSpPr>
          <p:nvPr>
            <p:ph type="subTitle" idx="6"/>
          </p:nvPr>
        </p:nvSpPr>
        <p:spPr>
          <a:xfrm>
            <a:off x="4868500" y="2593233"/>
            <a:ext cx="24552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chemeClr val="accent5"/>
                </a:solidFill>
              </a:defRPr>
            </a:lvl1pPr>
            <a:lvl2pPr lvl="1" algn="ctr" rtl="0">
              <a:spcBef>
                <a:spcPts val="0"/>
              </a:spcBef>
              <a:spcAft>
                <a:spcPts val="0"/>
              </a:spcAft>
              <a:buNone/>
              <a:defRPr sz="2400" b="1">
                <a:solidFill>
                  <a:schemeClr val="accent5"/>
                </a:solidFill>
              </a:defRPr>
            </a:lvl2pPr>
            <a:lvl3pPr lvl="2" algn="ctr" rtl="0">
              <a:spcBef>
                <a:spcPts val="0"/>
              </a:spcBef>
              <a:spcAft>
                <a:spcPts val="0"/>
              </a:spcAft>
              <a:buNone/>
              <a:defRPr sz="2400" b="1">
                <a:solidFill>
                  <a:schemeClr val="accent5"/>
                </a:solidFill>
              </a:defRPr>
            </a:lvl3pPr>
            <a:lvl4pPr lvl="3" algn="ctr" rtl="0">
              <a:spcBef>
                <a:spcPts val="0"/>
              </a:spcBef>
              <a:spcAft>
                <a:spcPts val="0"/>
              </a:spcAft>
              <a:buNone/>
              <a:defRPr sz="2400" b="1">
                <a:solidFill>
                  <a:schemeClr val="accent5"/>
                </a:solidFill>
              </a:defRPr>
            </a:lvl4pPr>
            <a:lvl5pPr lvl="4" algn="ctr" rtl="0">
              <a:spcBef>
                <a:spcPts val="0"/>
              </a:spcBef>
              <a:spcAft>
                <a:spcPts val="0"/>
              </a:spcAft>
              <a:buNone/>
              <a:defRPr sz="2400" b="1">
                <a:solidFill>
                  <a:schemeClr val="accent5"/>
                </a:solidFill>
              </a:defRPr>
            </a:lvl5pPr>
            <a:lvl6pPr lvl="5" algn="ctr" rtl="0">
              <a:spcBef>
                <a:spcPts val="0"/>
              </a:spcBef>
              <a:spcAft>
                <a:spcPts val="0"/>
              </a:spcAft>
              <a:buNone/>
              <a:defRPr sz="2400" b="1">
                <a:solidFill>
                  <a:schemeClr val="accent5"/>
                </a:solidFill>
              </a:defRPr>
            </a:lvl6pPr>
            <a:lvl7pPr lvl="6" algn="ctr" rtl="0">
              <a:spcBef>
                <a:spcPts val="0"/>
              </a:spcBef>
              <a:spcAft>
                <a:spcPts val="0"/>
              </a:spcAft>
              <a:buNone/>
              <a:defRPr sz="2400" b="1">
                <a:solidFill>
                  <a:schemeClr val="accent5"/>
                </a:solidFill>
              </a:defRPr>
            </a:lvl7pPr>
            <a:lvl8pPr lvl="7" algn="ctr" rtl="0">
              <a:spcBef>
                <a:spcPts val="0"/>
              </a:spcBef>
              <a:spcAft>
                <a:spcPts val="0"/>
              </a:spcAft>
              <a:buNone/>
              <a:defRPr sz="2400" b="1">
                <a:solidFill>
                  <a:schemeClr val="accent5"/>
                </a:solidFill>
              </a:defRPr>
            </a:lvl8pPr>
            <a:lvl9pPr lvl="8" algn="ctr" rtl="0">
              <a:spcBef>
                <a:spcPts val="0"/>
              </a:spcBef>
              <a:spcAft>
                <a:spcPts val="0"/>
              </a:spcAft>
              <a:buNone/>
              <a:defRPr sz="2400" b="1">
                <a:solidFill>
                  <a:schemeClr val="accent5"/>
                </a:solidFill>
              </a:defRPr>
            </a:lvl9pPr>
          </a:lstStyle>
          <a:p>
            <a:endParaRPr/>
          </a:p>
        </p:txBody>
      </p:sp>
      <p:sp>
        <p:nvSpPr>
          <p:cNvPr id="110" name="Google Shape;110;p21"/>
          <p:cNvSpPr txBox="1">
            <a:spLocks noGrp="1"/>
          </p:cNvSpPr>
          <p:nvPr>
            <p:ph type="subTitle" idx="7"/>
          </p:nvPr>
        </p:nvSpPr>
        <p:spPr>
          <a:xfrm>
            <a:off x="4868500" y="5362799"/>
            <a:ext cx="2455200" cy="75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1" name="Google Shape;111;p21"/>
          <p:cNvSpPr txBox="1">
            <a:spLocks noGrp="1"/>
          </p:cNvSpPr>
          <p:nvPr>
            <p:ph type="subTitle" idx="8"/>
          </p:nvPr>
        </p:nvSpPr>
        <p:spPr>
          <a:xfrm>
            <a:off x="4868500" y="4925615"/>
            <a:ext cx="24552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chemeClr val="accent5"/>
                </a:solidFill>
              </a:defRPr>
            </a:lvl1pPr>
            <a:lvl2pPr lvl="1" algn="ctr" rtl="0">
              <a:spcBef>
                <a:spcPts val="0"/>
              </a:spcBef>
              <a:spcAft>
                <a:spcPts val="0"/>
              </a:spcAft>
              <a:buNone/>
              <a:defRPr sz="2400" b="1">
                <a:solidFill>
                  <a:schemeClr val="accent5"/>
                </a:solidFill>
              </a:defRPr>
            </a:lvl2pPr>
            <a:lvl3pPr lvl="2" algn="ctr" rtl="0">
              <a:spcBef>
                <a:spcPts val="0"/>
              </a:spcBef>
              <a:spcAft>
                <a:spcPts val="0"/>
              </a:spcAft>
              <a:buNone/>
              <a:defRPr sz="2400" b="1">
                <a:solidFill>
                  <a:schemeClr val="accent5"/>
                </a:solidFill>
              </a:defRPr>
            </a:lvl3pPr>
            <a:lvl4pPr lvl="3" algn="ctr" rtl="0">
              <a:spcBef>
                <a:spcPts val="0"/>
              </a:spcBef>
              <a:spcAft>
                <a:spcPts val="0"/>
              </a:spcAft>
              <a:buNone/>
              <a:defRPr sz="2400" b="1">
                <a:solidFill>
                  <a:schemeClr val="accent5"/>
                </a:solidFill>
              </a:defRPr>
            </a:lvl4pPr>
            <a:lvl5pPr lvl="4" algn="ctr" rtl="0">
              <a:spcBef>
                <a:spcPts val="0"/>
              </a:spcBef>
              <a:spcAft>
                <a:spcPts val="0"/>
              </a:spcAft>
              <a:buNone/>
              <a:defRPr sz="2400" b="1">
                <a:solidFill>
                  <a:schemeClr val="accent5"/>
                </a:solidFill>
              </a:defRPr>
            </a:lvl5pPr>
            <a:lvl6pPr lvl="5" algn="ctr" rtl="0">
              <a:spcBef>
                <a:spcPts val="0"/>
              </a:spcBef>
              <a:spcAft>
                <a:spcPts val="0"/>
              </a:spcAft>
              <a:buNone/>
              <a:defRPr sz="2400" b="1">
                <a:solidFill>
                  <a:schemeClr val="accent5"/>
                </a:solidFill>
              </a:defRPr>
            </a:lvl6pPr>
            <a:lvl7pPr lvl="6" algn="ctr" rtl="0">
              <a:spcBef>
                <a:spcPts val="0"/>
              </a:spcBef>
              <a:spcAft>
                <a:spcPts val="0"/>
              </a:spcAft>
              <a:buNone/>
              <a:defRPr sz="2400" b="1">
                <a:solidFill>
                  <a:schemeClr val="accent5"/>
                </a:solidFill>
              </a:defRPr>
            </a:lvl7pPr>
            <a:lvl8pPr lvl="7" algn="ctr" rtl="0">
              <a:spcBef>
                <a:spcPts val="0"/>
              </a:spcBef>
              <a:spcAft>
                <a:spcPts val="0"/>
              </a:spcAft>
              <a:buNone/>
              <a:defRPr sz="2400" b="1">
                <a:solidFill>
                  <a:schemeClr val="accent5"/>
                </a:solidFill>
              </a:defRPr>
            </a:lvl8pPr>
            <a:lvl9pPr lvl="8" algn="ctr" rtl="0">
              <a:spcBef>
                <a:spcPts val="0"/>
              </a:spcBef>
              <a:spcAft>
                <a:spcPts val="0"/>
              </a:spcAft>
              <a:buNone/>
              <a:defRPr sz="2400" b="1">
                <a:solidFill>
                  <a:schemeClr val="accent5"/>
                </a:solidFill>
              </a:defRPr>
            </a:lvl9pPr>
          </a:lstStyle>
          <a:p>
            <a:endParaRPr/>
          </a:p>
        </p:txBody>
      </p:sp>
      <p:sp>
        <p:nvSpPr>
          <p:cNvPr id="112" name="Google Shape;112;p21"/>
          <p:cNvSpPr txBox="1">
            <a:spLocks noGrp="1"/>
          </p:cNvSpPr>
          <p:nvPr>
            <p:ph type="subTitle" idx="9"/>
          </p:nvPr>
        </p:nvSpPr>
        <p:spPr>
          <a:xfrm>
            <a:off x="8428967" y="3030400"/>
            <a:ext cx="2455200" cy="75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3" name="Google Shape;113;p21"/>
          <p:cNvSpPr txBox="1">
            <a:spLocks noGrp="1"/>
          </p:cNvSpPr>
          <p:nvPr>
            <p:ph type="subTitle" idx="13"/>
          </p:nvPr>
        </p:nvSpPr>
        <p:spPr>
          <a:xfrm>
            <a:off x="8428967" y="2593233"/>
            <a:ext cx="24552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chemeClr val="accent5"/>
                </a:solidFill>
              </a:defRPr>
            </a:lvl1pPr>
            <a:lvl2pPr lvl="1" algn="ctr" rtl="0">
              <a:spcBef>
                <a:spcPts val="0"/>
              </a:spcBef>
              <a:spcAft>
                <a:spcPts val="0"/>
              </a:spcAft>
              <a:buNone/>
              <a:defRPr sz="2400" b="1">
                <a:solidFill>
                  <a:schemeClr val="accent5"/>
                </a:solidFill>
              </a:defRPr>
            </a:lvl2pPr>
            <a:lvl3pPr lvl="2" algn="ctr" rtl="0">
              <a:spcBef>
                <a:spcPts val="0"/>
              </a:spcBef>
              <a:spcAft>
                <a:spcPts val="0"/>
              </a:spcAft>
              <a:buNone/>
              <a:defRPr sz="2400" b="1">
                <a:solidFill>
                  <a:schemeClr val="accent5"/>
                </a:solidFill>
              </a:defRPr>
            </a:lvl3pPr>
            <a:lvl4pPr lvl="3" algn="ctr" rtl="0">
              <a:spcBef>
                <a:spcPts val="0"/>
              </a:spcBef>
              <a:spcAft>
                <a:spcPts val="0"/>
              </a:spcAft>
              <a:buNone/>
              <a:defRPr sz="2400" b="1">
                <a:solidFill>
                  <a:schemeClr val="accent5"/>
                </a:solidFill>
              </a:defRPr>
            </a:lvl4pPr>
            <a:lvl5pPr lvl="4" algn="ctr" rtl="0">
              <a:spcBef>
                <a:spcPts val="0"/>
              </a:spcBef>
              <a:spcAft>
                <a:spcPts val="0"/>
              </a:spcAft>
              <a:buNone/>
              <a:defRPr sz="2400" b="1">
                <a:solidFill>
                  <a:schemeClr val="accent5"/>
                </a:solidFill>
              </a:defRPr>
            </a:lvl5pPr>
            <a:lvl6pPr lvl="5" algn="ctr" rtl="0">
              <a:spcBef>
                <a:spcPts val="0"/>
              </a:spcBef>
              <a:spcAft>
                <a:spcPts val="0"/>
              </a:spcAft>
              <a:buNone/>
              <a:defRPr sz="2400" b="1">
                <a:solidFill>
                  <a:schemeClr val="accent5"/>
                </a:solidFill>
              </a:defRPr>
            </a:lvl6pPr>
            <a:lvl7pPr lvl="6" algn="ctr" rtl="0">
              <a:spcBef>
                <a:spcPts val="0"/>
              </a:spcBef>
              <a:spcAft>
                <a:spcPts val="0"/>
              </a:spcAft>
              <a:buNone/>
              <a:defRPr sz="2400" b="1">
                <a:solidFill>
                  <a:schemeClr val="accent5"/>
                </a:solidFill>
              </a:defRPr>
            </a:lvl7pPr>
            <a:lvl8pPr lvl="7" algn="ctr" rtl="0">
              <a:spcBef>
                <a:spcPts val="0"/>
              </a:spcBef>
              <a:spcAft>
                <a:spcPts val="0"/>
              </a:spcAft>
              <a:buNone/>
              <a:defRPr sz="2400" b="1">
                <a:solidFill>
                  <a:schemeClr val="accent5"/>
                </a:solidFill>
              </a:defRPr>
            </a:lvl8pPr>
            <a:lvl9pPr lvl="8" algn="ctr" rtl="0">
              <a:spcBef>
                <a:spcPts val="0"/>
              </a:spcBef>
              <a:spcAft>
                <a:spcPts val="0"/>
              </a:spcAft>
              <a:buNone/>
              <a:defRPr sz="2400" b="1">
                <a:solidFill>
                  <a:schemeClr val="accent5"/>
                </a:solidFill>
              </a:defRPr>
            </a:lvl9pPr>
          </a:lstStyle>
          <a:p>
            <a:endParaRPr/>
          </a:p>
        </p:txBody>
      </p:sp>
      <p:sp>
        <p:nvSpPr>
          <p:cNvPr id="114" name="Google Shape;114;p21"/>
          <p:cNvSpPr txBox="1">
            <a:spLocks noGrp="1"/>
          </p:cNvSpPr>
          <p:nvPr>
            <p:ph type="subTitle" idx="14"/>
          </p:nvPr>
        </p:nvSpPr>
        <p:spPr>
          <a:xfrm>
            <a:off x="8428967" y="5362799"/>
            <a:ext cx="2455200" cy="753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5" name="Google Shape;115;p21"/>
          <p:cNvSpPr txBox="1">
            <a:spLocks noGrp="1"/>
          </p:cNvSpPr>
          <p:nvPr>
            <p:ph type="subTitle" idx="15"/>
          </p:nvPr>
        </p:nvSpPr>
        <p:spPr>
          <a:xfrm>
            <a:off x="8428967" y="4925615"/>
            <a:ext cx="24552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chemeClr val="accent5"/>
                </a:solidFill>
              </a:defRPr>
            </a:lvl1pPr>
            <a:lvl2pPr lvl="1" algn="ctr" rtl="0">
              <a:spcBef>
                <a:spcPts val="0"/>
              </a:spcBef>
              <a:spcAft>
                <a:spcPts val="0"/>
              </a:spcAft>
              <a:buNone/>
              <a:defRPr sz="2400" b="1">
                <a:solidFill>
                  <a:schemeClr val="accent5"/>
                </a:solidFill>
              </a:defRPr>
            </a:lvl2pPr>
            <a:lvl3pPr lvl="2" algn="ctr" rtl="0">
              <a:spcBef>
                <a:spcPts val="0"/>
              </a:spcBef>
              <a:spcAft>
                <a:spcPts val="0"/>
              </a:spcAft>
              <a:buNone/>
              <a:defRPr sz="2400" b="1">
                <a:solidFill>
                  <a:schemeClr val="accent5"/>
                </a:solidFill>
              </a:defRPr>
            </a:lvl3pPr>
            <a:lvl4pPr lvl="3" algn="ctr" rtl="0">
              <a:spcBef>
                <a:spcPts val="0"/>
              </a:spcBef>
              <a:spcAft>
                <a:spcPts val="0"/>
              </a:spcAft>
              <a:buNone/>
              <a:defRPr sz="2400" b="1">
                <a:solidFill>
                  <a:schemeClr val="accent5"/>
                </a:solidFill>
              </a:defRPr>
            </a:lvl4pPr>
            <a:lvl5pPr lvl="4" algn="ctr" rtl="0">
              <a:spcBef>
                <a:spcPts val="0"/>
              </a:spcBef>
              <a:spcAft>
                <a:spcPts val="0"/>
              </a:spcAft>
              <a:buNone/>
              <a:defRPr sz="2400" b="1">
                <a:solidFill>
                  <a:schemeClr val="accent5"/>
                </a:solidFill>
              </a:defRPr>
            </a:lvl5pPr>
            <a:lvl6pPr lvl="5" algn="ctr" rtl="0">
              <a:spcBef>
                <a:spcPts val="0"/>
              </a:spcBef>
              <a:spcAft>
                <a:spcPts val="0"/>
              </a:spcAft>
              <a:buNone/>
              <a:defRPr sz="2400" b="1">
                <a:solidFill>
                  <a:schemeClr val="accent5"/>
                </a:solidFill>
              </a:defRPr>
            </a:lvl6pPr>
            <a:lvl7pPr lvl="6" algn="ctr" rtl="0">
              <a:spcBef>
                <a:spcPts val="0"/>
              </a:spcBef>
              <a:spcAft>
                <a:spcPts val="0"/>
              </a:spcAft>
              <a:buNone/>
              <a:defRPr sz="2400" b="1">
                <a:solidFill>
                  <a:schemeClr val="accent5"/>
                </a:solidFill>
              </a:defRPr>
            </a:lvl7pPr>
            <a:lvl8pPr lvl="7" algn="ctr" rtl="0">
              <a:spcBef>
                <a:spcPts val="0"/>
              </a:spcBef>
              <a:spcAft>
                <a:spcPts val="0"/>
              </a:spcAft>
              <a:buNone/>
              <a:defRPr sz="2400" b="1">
                <a:solidFill>
                  <a:schemeClr val="accent5"/>
                </a:solidFill>
              </a:defRPr>
            </a:lvl8pPr>
            <a:lvl9pPr lvl="8" algn="ctr" rtl="0">
              <a:spcBef>
                <a:spcPts val="0"/>
              </a:spcBef>
              <a:spcAft>
                <a:spcPts val="0"/>
              </a:spcAft>
              <a:buNone/>
              <a:defRPr sz="2400" b="1">
                <a:solidFill>
                  <a:schemeClr val="accent5"/>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lumns 2">
  <p:cSld name="BLANK_1_1">
    <p:spTree>
      <p:nvGrpSpPr>
        <p:cNvPr id="1" name="Shape 116"/>
        <p:cNvGrpSpPr/>
        <p:nvPr/>
      </p:nvGrpSpPr>
      <p:grpSpPr>
        <a:xfrm>
          <a:off x="0" y="0"/>
          <a:ext cx="0" cy="0"/>
          <a:chOff x="0" y="0"/>
          <a:chExt cx="0" cy="0"/>
        </a:xfrm>
      </p:grpSpPr>
      <p:sp>
        <p:nvSpPr>
          <p:cNvPr id="117" name="Google Shape;117;p22"/>
          <p:cNvSpPr/>
          <p:nvPr/>
        </p:nvSpPr>
        <p:spPr>
          <a:xfrm>
            <a:off x="6096000" y="715900"/>
            <a:ext cx="6096000" cy="5426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solidFill>
                <a:srgbClr val="000000"/>
              </a:solidFill>
            </a:endParaRPr>
          </a:p>
        </p:txBody>
      </p:sp>
      <p:sp>
        <p:nvSpPr>
          <p:cNvPr id="118" name="Google Shape;118;p22"/>
          <p:cNvSpPr txBox="1">
            <a:spLocks noGrp="1"/>
          </p:cNvSpPr>
          <p:nvPr>
            <p:ph type="title"/>
          </p:nvPr>
        </p:nvSpPr>
        <p:spPr>
          <a:xfrm>
            <a:off x="1512900" y="1598800"/>
            <a:ext cx="4020400" cy="812000"/>
          </a:xfrm>
          <a:prstGeom prst="rect">
            <a:avLst/>
          </a:prstGeom>
        </p:spPr>
        <p:txBody>
          <a:bodyPr spcFirstLastPara="1" wrap="square" lIns="91425" tIns="91425" rIns="91425" bIns="91425" anchor="ctr" anchorCtr="0">
            <a:noAutofit/>
          </a:bodyPr>
          <a:lstStyle>
            <a:lvl1pPr lvl="0" algn="r">
              <a:spcBef>
                <a:spcPts val="0"/>
              </a:spcBef>
              <a:spcAft>
                <a:spcPts val="0"/>
              </a:spcAft>
              <a:buNone/>
              <a:defRPr/>
            </a:lvl1pPr>
            <a:lvl2pPr lvl="1" algn="r">
              <a:spcBef>
                <a:spcPts val="0"/>
              </a:spcBef>
              <a:spcAft>
                <a:spcPts val="0"/>
              </a:spcAft>
              <a:buNone/>
              <a:defRPr/>
            </a:lvl2pPr>
            <a:lvl3pPr lvl="2" algn="r">
              <a:spcBef>
                <a:spcPts val="0"/>
              </a:spcBef>
              <a:spcAft>
                <a:spcPts val="0"/>
              </a:spcAft>
              <a:buNone/>
              <a:defRPr/>
            </a:lvl3pPr>
            <a:lvl4pPr lvl="3" algn="r">
              <a:spcBef>
                <a:spcPts val="0"/>
              </a:spcBef>
              <a:spcAft>
                <a:spcPts val="0"/>
              </a:spcAft>
              <a:buNone/>
              <a:defRPr/>
            </a:lvl4pPr>
            <a:lvl5pPr lvl="4" algn="r">
              <a:spcBef>
                <a:spcPts val="0"/>
              </a:spcBef>
              <a:spcAft>
                <a:spcPts val="0"/>
              </a:spcAft>
              <a:buNone/>
              <a:defRPr/>
            </a:lvl5pPr>
            <a:lvl6pPr lvl="5" algn="r">
              <a:spcBef>
                <a:spcPts val="0"/>
              </a:spcBef>
              <a:spcAft>
                <a:spcPts val="0"/>
              </a:spcAft>
              <a:buNone/>
              <a:defRPr/>
            </a:lvl6pPr>
            <a:lvl7pPr lvl="6" algn="r">
              <a:spcBef>
                <a:spcPts val="0"/>
              </a:spcBef>
              <a:spcAft>
                <a:spcPts val="0"/>
              </a:spcAft>
              <a:buNone/>
              <a:defRPr/>
            </a:lvl7pPr>
            <a:lvl8pPr lvl="7" algn="r">
              <a:spcBef>
                <a:spcPts val="0"/>
              </a:spcBef>
              <a:spcAft>
                <a:spcPts val="0"/>
              </a:spcAft>
              <a:buNone/>
              <a:defRPr/>
            </a:lvl8pPr>
            <a:lvl9pPr lvl="8" algn="r">
              <a:spcBef>
                <a:spcPts val="0"/>
              </a:spcBef>
              <a:spcAft>
                <a:spcPts val="0"/>
              </a:spcAft>
              <a:buNone/>
              <a:defRPr/>
            </a:lvl9pPr>
          </a:lstStyle>
          <a:p>
            <a:endParaRPr/>
          </a:p>
        </p:txBody>
      </p:sp>
      <p:sp>
        <p:nvSpPr>
          <p:cNvPr id="119" name="Google Shape;119;p22"/>
          <p:cNvSpPr txBox="1">
            <a:spLocks noGrp="1"/>
          </p:cNvSpPr>
          <p:nvPr>
            <p:ph type="title" idx="2"/>
          </p:nvPr>
        </p:nvSpPr>
        <p:spPr>
          <a:xfrm>
            <a:off x="6658800" y="1598800"/>
            <a:ext cx="4020400" cy="812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20" name="Google Shape;120;p22"/>
          <p:cNvSpPr txBox="1">
            <a:spLocks noGrp="1"/>
          </p:cNvSpPr>
          <p:nvPr>
            <p:ph type="subTitle" idx="1"/>
          </p:nvPr>
        </p:nvSpPr>
        <p:spPr>
          <a:xfrm>
            <a:off x="1512900" y="3443600"/>
            <a:ext cx="4020400" cy="181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a:lvl1pPr>
            <a:lvl2pPr lvl="1" algn="r" rtl="0">
              <a:spcBef>
                <a:spcPts val="0"/>
              </a:spcBef>
              <a:spcAft>
                <a:spcPts val="0"/>
              </a:spcAft>
              <a:buNone/>
              <a:defRPr sz="2400"/>
            </a:lvl2pPr>
            <a:lvl3pPr lvl="2" algn="r" rtl="0">
              <a:spcBef>
                <a:spcPts val="0"/>
              </a:spcBef>
              <a:spcAft>
                <a:spcPts val="0"/>
              </a:spcAft>
              <a:buNone/>
              <a:defRPr sz="2400"/>
            </a:lvl3pPr>
            <a:lvl4pPr lvl="3" algn="r" rtl="0">
              <a:spcBef>
                <a:spcPts val="0"/>
              </a:spcBef>
              <a:spcAft>
                <a:spcPts val="0"/>
              </a:spcAft>
              <a:buNone/>
              <a:defRPr sz="2400"/>
            </a:lvl4pPr>
            <a:lvl5pPr lvl="4" algn="r" rtl="0">
              <a:spcBef>
                <a:spcPts val="0"/>
              </a:spcBef>
              <a:spcAft>
                <a:spcPts val="0"/>
              </a:spcAft>
              <a:buNone/>
              <a:defRPr sz="2400"/>
            </a:lvl5pPr>
            <a:lvl6pPr lvl="5" algn="r" rtl="0">
              <a:spcBef>
                <a:spcPts val="0"/>
              </a:spcBef>
              <a:spcAft>
                <a:spcPts val="0"/>
              </a:spcAft>
              <a:buNone/>
              <a:defRPr sz="2400"/>
            </a:lvl6pPr>
            <a:lvl7pPr lvl="6" algn="r" rtl="0">
              <a:spcBef>
                <a:spcPts val="0"/>
              </a:spcBef>
              <a:spcAft>
                <a:spcPts val="0"/>
              </a:spcAft>
              <a:buNone/>
              <a:defRPr sz="2400"/>
            </a:lvl7pPr>
            <a:lvl8pPr lvl="7" algn="r" rtl="0">
              <a:spcBef>
                <a:spcPts val="0"/>
              </a:spcBef>
              <a:spcAft>
                <a:spcPts val="0"/>
              </a:spcAft>
              <a:buNone/>
              <a:defRPr sz="2400"/>
            </a:lvl8pPr>
            <a:lvl9pPr lvl="8" algn="r" rtl="0">
              <a:spcBef>
                <a:spcPts val="0"/>
              </a:spcBef>
              <a:spcAft>
                <a:spcPts val="0"/>
              </a:spcAft>
              <a:buNone/>
              <a:defRPr sz="2400"/>
            </a:lvl9pPr>
          </a:lstStyle>
          <a:p>
            <a:endParaRPr/>
          </a:p>
        </p:txBody>
      </p:sp>
      <p:sp>
        <p:nvSpPr>
          <p:cNvPr id="121" name="Google Shape;121;p22"/>
          <p:cNvSpPr txBox="1">
            <a:spLocks noGrp="1"/>
          </p:cNvSpPr>
          <p:nvPr>
            <p:ph type="subTitle" idx="3"/>
          </p:nvPr>
        </p:nvSpPr>
        <p:spPr>
          <a:xfrm>
            <a:off x="6658800" y="3443600"/>
            <a:ext cx="4020400" cy="18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s">
  <p:cSld name="CUSTOM_2">
    <p:bg>
      <p:bgPr>
        <a:solidFill>
          <a:schemeClr val="dk1"/>
        </a:solidFill>
        <a:effectLst/>
      </p:bgPr>
    </p:bg>
    <p:spTree>
      <p:nvGrpSpPr>
        <p:cNvPr id="1" name="Shape 122"/>
        <p:cNvGrpSpPr/>
        <p:nvPr/>
      </p:nvGrpSpPr>
      <p:grpSpPr>
        <a:xfrm>
          <a:off x="0" y="0"/>
          <a:ext cx="0" cy="0"/>
          <a:chOff x="0" y="0"/>
          <a:chExt cx="0" cy="0"/>
        </a:xfrm>
      </p:grpSpPr>
      <p:sp>
        <p:nvSpPr>
          <p:cNvPr id="123" name="Google Shape;123;p23"/>
          <p:cNvSpPr txBox="1">
            <a:spLocks noGrp="1"/>
          </p:cNvSpPr>
          <p:nvPr>
            <p:ph type="title" hasCustomPrompt="1"/>
          </p:nvPr>
        </p:nvSpPr>
        <p:spPr>
          <a:xfrm>
            <a:off x="5700300" y="978867"/>
            <a:ext cx="5541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5000"/>
              <a:buNone/>
              <a:defRPr sz="6667">
                <a:solidFill>
                  <a:srgbClr val="FFFFFF"/>
                </a:solidFill>
              </a:defRPr>
            </a:lvl1pPr>
            <a:lvl2pPr lvl="1" algn="ctr" rtl="0">
              <a:spcBef>
                <a:spcPts val="0"/>
              </a:spcBef>
              <a:spcAft>
                <a:spcPts val="0"/>
              </a:spcAft>
              <a:buClr>
                <a:srgbClr val="FFFFFF"/>
              </a:buClr>
              <a:buSzPts val="5000"/>
              <a:buNone/>
              <a:defRPr sz="6667">
                <a:solidFill>
                  <a:srgbClr val="FFFFFF"/>
                </a:solidFill>
              </a:defRPr>
            </a:lvl2pPr>
            <a:lvl3pPr lvl="2" algn="ctr" rtl="0">
              <a:spcBef>
                <a:spcPts val="0"/>
              </a:spcBef>
              <a:spcAft>
                <a:spcPts val="0"/>
              </a:spcAft>
              <a:buClr>
                <a:srgbClr val="FFFFFF"/>
              </a:buClr>
              <a:buSzPts val="5000"/>
              <a:buNone/>
              <a:defRPr sz="6667">
                <a:solidFill>
                  <a:srgbClr val="FFFFFF"/>
                </a:solidFill>
              </a:defRPr>
            </a:lvl3pPr>
            <a:lvl4pPr lvl="3" algn="ctr" rtl="0">
              <a:spcBef>
                <a:spcPts val="0"/>
              </a:spcBef>
              <a:spcAft>
                <a:spcPts val="0"/>
              </a:spcAft>
              <a:buClr>
                <a:srgbClr val="FFFFFF"/>
              </a:buClr>
              <a:buSzPts val="5000"/>
              <a:buNone/>
              <a:defRPr sz="6667">
                <a:solidFill>
                  <a:srgbClr val="FFFFFF"/>
                </a:solidFill>
              </a:defRPr>
            </a:lvl4pPr>
            <a:lvl5pPr lvl="4" algn="ctr" rtl="0">
              <a:spcBef>
                <a:spcPts val="0"/>
              </a:spcBef>
              <a:spcAft>
                <a:spcPts val="0"/>
              </a:spcAft>
              <a:buClr>
                <a:srgbClr val="FFFFFF"/>
              </a:buClr>
              <a:buSzPts val="5000"/>
              <a:buNone/>
              <a:defRPr sz="6667">
                <a:solidFill>
                  <a:srgbClr val="FFFFFF"/>
                </a:solidFill>
              </a:defRPr>
            </a:lvl5pPr>
            <a:lvl6pPr lvl="5" algn="ctr" rtl="0">
              <a:spcBef>
                <a:spcPts val="0"/>
              </a:spcBef>
              <a:spcAft>
                <a:spcPts val="0"/>
              </a:spcAft>
              <a:buClr>
                <a:srgbClr val="FFFFFF"/>
              </a:buClr>
              <a:buSzPts val="5000"/>
              <a:buNone/>
              <a:defRPr sz="6667">
                <a:solidFill>
                  <a:srgbClr val="FFFFFF"/>
                </a:solidFill>
              </a:defRPr>
            </a:lvl6pPr>
            <a:lvl7pPr lvl="6" algn="ctr" rtl="0">
              <a:spcBef>
                <a:spcPts val="0"/>
              </a:spcBef>
              <a:spcAft>
                <a:spcPts val="0"/>
              </a:spcAft>
              <a:buClr>
                <a:srgbClr val="FFFFFF"/>
              </a:buClr>
              <a:buSzPts val="5000"/>
              <a:buNone/>
              <a:defRPr sz="6667">
                <a:solidFill>
                  <a:srgbClr val="FFFFFF"/>
                </a:solidFill>
              </a:defRPr>
            </a:lvl7pPr>
            <a:lvl8pPr lvl="7" algn="ctr" rtl="0">
              <a:spcBef>
                <a:spcPts val="0"/>
              </a:spcBef>
              <a:spcAft>
                <a:spcPts val="0"/>
              </a:spcAft>
              <a:buClr>
                <a:srgbClr val="FFFFFF"/>
              </a:buClr>
              <a:buSzPts val="5000"/>
              <a:buNone/>
              <a:defRPr sz="6667">
                <a:solidFill>
                  <a:srgbClr val="FFFFFF"/>
                </a:solidFill>
              </a:defRPr>
            </a:lvl8pPr>
            <a:lvl9pPr lvl="8" algn="ctr" rtl="0">
              <a:spcBef>
                <a:spcPts val="0"/>
              </a:spcBef>
              <a:spcAft>
                <a:spcPts val="0"/>
              </a:spcAft>
              <a:buClr>
                <a:srgbClr val="FFFFFF"/>
              </a:buClr>
              <a:buSzPts val="5000"/>
              <a:buNone/>
              <a:defRPr sz="6667">
                <a:solidFill>
                  <a:srgbClr val="FFFFFF"/>
                </a:solidFill>
              </a:defRPr>
            </a:lvl9pPr>
          </a:lstStyle>
          <a:p>
            <a:r>
              <a:t>xx%</a:t>
            </a:r>
          </a:p>
        </p:txBody>
      </p:sp>
      <p:sp>
        <p:nvSpPr>
          <p:cNvPr id="124" name="Google Shape;124;p23"/>
          <p:cNvSpPr txBox="1">
            <a:spLocks noGrp="1"/>
          </p:cNvSpPr>
          <p:nvPr>
            <p:ph type="subTitle" idx="1"/>
          </p:nvPr>
        </p:nvSpPr>
        <p:spPr>
          <a:xfrm>
            <a:off x="5700300" y="1824400"/>
            <a:ext cx="5541600" cy="534800"/>
          </a:xfrm>
          <a:prstGeom prst="rect">
            <a:avLst/>
          </a:prstGeom>
          <a:solidFill>
            <a:schemeClr val="lt1"/>
          </a:solidFill>
        </p:spPr>
        <p:txBody>
          <a:bodyPr spcFirstLastPara="1" wrap="square" lIns="91425" tIns="91425" rIns="91425" bIns="91425" anchor="ctr" anchorCtr="0">
            <a:noAutofit/>
          </a:bodyPr>
          <a:lstStyle>
            <a:lvl1pPr lvl="0" algn="ctr">
              <a:spcBef>
                <a:spcPts val="0"/>
              </a:spcBef>
              <a:spcAft>
                <a:spcPts val="0"/>
              </a:spcAft>
              <a:buNone/>
              <a:defRPr>
                <a:solidFill>
                  <a:srgbClr val="FFFFFF"/>
                </a:solidFill>
              </a:defRPr>
            </a:lvl1pPr>
            <a:lvl2pPr lvl="1" algn="ctr">
              <a:spcBef>
                <a:spcPts val="0"/>
              </a:spcBef>
              <a:spcAft>
                <a:spcPts val="0"/>
              </a:spcAft>
              <a:buNone/>
              <a:defRPr>
                <a:solidFill>
                  <a:srgbClr val="FFFFFF"/>
                </a:solidFill>
              </a:defRPr>
            </a:lvl2pPr>
            <a:lvl3pPr lvl="2" algn="ctr">
              <a:spcBef>
                <a:spcPts val="0"/>
              </a:spcBef>
              <a:spcAft>
                <a:spcPts val="0"/>
              </a:spcAft>
              <a:buNone/>
              <a:defRPr>
                <a:solidFill>
                  <a:srgbClr val="FFFFFF"/>
                </a:solidFill>
              </a:defRPr>
            </a:lvl3pPr>
            <a:lvl4pPr lvl="3" algn="ctr">
              <a:spcBef>
                <a:spcPts val="0"/>
              </a:spcBef>
              <a:spcAft>
                <a:spcPts val="0"/>
              </a:spcAft>
              <a:buNone/>
              <a:defRPr>
                <a:solidFill>
                  <a:srgbClr val="FFFFFF"/>
                </a:solidFill>
              </a:defRPr>
            </a:lvl4pPr>
            <a:lvl5pPr lvl="4" algn="ctr">
              <a:spcBef>
                <a:spcPts val="0"/>
              </a:spcBef>
              <a:spcAft>
                <a:spcPts val="0"/>
              </a:spcAft>
              <a:buNone/>
              <a:defRPr>
                <a:solidFill>
                  <a:srgbClr val="FFFFFF"/>
                </a:solidFill>
              </a:defRPr>
            </a:lvl5pPr>
            <a:lvl6pPr lvl="5" algn="ctr">
              <a:spcBef>
                <a:spcPts val="0"/>
              </a:spcBef>
              <a:spcAft>
                <a:spcPts val="0"/>
              </a:spcAft>
              <a:buNone/>
              <a:defRPr>
                <a:solidFill>
                  <a:srgbClr val="FFFFFF"/>
                </a:solidFill>
              </a:defRPr>
            </a:lvl6pPr>
            <a:lvl7pPr lvl="6" algn="ctr">
              <a:spcBef>
                <a:spcPts val="0"/>
              </a:spcBef>
              <a:spcAft>
                <a:spcPts val="0"/>
              </a:spcAft>
              <a:buNone/>
              <a:defRPr>
                <a:solidFill>
                  <a:srgbClr val="FFFFFF"/>
                </a:solidFill>
              </a:defRPr>
            </a:lvl7pPr>
            <a:lvl8pPr lvl="7" algn="ctr">
              <a:spcBef>
                <a:spcPts val="0"/>
              </a:spcBef>
              <a:spcAft>
                <a:spcPts val="0"/>
              </a:spcAft>
              <a:buNone/>
              <a:defRPr>
                <a:solidFill>
                  <a:srgbClr val="FFFFFF"/>
                </a:solidFill>
              </a:defRPr>
            </a:lvl8pPr>
            <a:lvl9pPr lvl="8" algn="ctr">
              <a:spcBef>
                <a:spcPts val="0"/>
              </a:spcBef>
              <a:spcAft>
                <a:spcPts val="0"/>
              </a:spcAft>
              <a:buNone/>
              <a:defRPr>
                <a:solidFill>
                  <a:srgbClr val="FFFFFF"/>
                </a:solidFill>
              </a:defRPr>
            </a:lvl9pPr>
          </a:lstStyle>
          <a:p>
            <a:endParaRPr/>
          </a:p>
        </p:txBody>
      </p:sp>
      <p:sp>
        <p:nvSpPr>
          <p:cNvPr id="125" name="Google Shape;125;p23"/>
          <p:cNvSpPr txBox="1">
            <a:spLocks noGrp="1"/>
          </p:cNvSpPr>
          <p:nvPr>
            <p:ph type="title" idx="2" hasCustomPrompt="1"/>
          </p:nvPr>
        </p:nvSpPr>
        <p:spPr>
          <a:xfrm>
            <a:off x="5700300" y="4498867"/>
            <a:ext cx="5541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5000"/>
              <a:buNone/>
              <a:defRPr sz="6667">
                <a:solidFill>
                  <a:srgbClr val="FFFFFF"/>
                </a:solidFill>
              </a:defRPr>
            </a:lvl1pPr>
            <a:lvl2pPr lvl="1" algn="ctr" rtl="0">
              <a:spcBef>
                <a:spcPts val="0"/>
              </a:spcBef>
              <a:spcAft>
                <a:spcPts val="0"/>
              </a:spcAft>
              <a:buClr>
                <a:srgbClr val="FFFFFF"/>
              </a:buClr>
              <a:buSzPts val="5000"/>
              <a:buNone/>
              <a:defRPr sz="6667">
                <a:solidFill>
                  <a:srgbClr val="FFFFFF"/>
                </a:solidFill>
              </a:defRPr>
            </a:lvl2pPr>
            <a:lvl3pPr lvl="2" algn="ctr" rtl="0">
              <a:spcBef>
                <a:spcPts val="0"/>
              </a:spcBef>
              <a:spcAft>
                <a:spcPts val="0"/>
              </a:spcAft>
              <a:buClr>
                <a:srgbClr val="FFFFFF"/>
              </a:buClr>
              <a:buSzPts val="5000"/>
              <a:buNone/>
              <a:defRPr sz="6667">
                <a:solidFill>
                  <a:srgbClr val="FFFFFF"/>
                </a:solidFill>
              </a:defRPr>
            </a:lvl3pPr>
            <a:lvl4pPr lvl="3" algn="ctr" rtl="0">
              <a:spcBef>
                <a:spcPts val="0"/>
              </a:spcBef>
              <a:spcAft>
                <a:spcPts val="0"/>
              </a:spcAft>
              <a:buClr>
                <a:srgbClr val="FFFFFF"/>
              </a:buClr>
              <a:buSzPts val="5000"/>
              <a:buNone/>
              <a:defRPr sz="6667">
                <a:solidFill>
                  <a:srgbClr val="FFFFFF"/>
                </a:solidFill>
              </a:defRPr>
            </a:lvl4pPr>
            <a:lvl5pPr lvl="4" algn="ctr" rtl="0">
              <a:spcBef>
                <a:spcPts val="0"/>
              </a:spcBef>
              <a:spcAft>
                <a:spcPts val="0"/>
              </a:spcAft>
              <a:buClr>
                <a:srgbClr val="FFFFFF"/>
              </a:buClr>
              <a:buSzPts val="5000"/>
              <a:buNone/>
              <a:defRPr sz="6667">
                <a:solidFill>
                  <a:srgbClr val="FFFFFF"/>
                </a:solidFill>
              </a:defRPr>
            </a:lvl5pPr>
            <a:lvl6pPr lvl="5" algn="ctr" rtl="0">
              <a:spcBef>
                <a:spcPts val="0"/>
              </a:spcBef>
              <a:spcAft>
                <a:spcPts val="0"/>
              </a:spcAft>
              <a:buClr>
                <a:srgbClr val="FFFFFF"/>
              </a:buClr>
              <a:buSzPts val="5000"/>
              <a:buNone/>
              <a:defRPr sz="6667">
                <a:solidFill>
                  <a:srgbClr val="FFFFFF"/>
                </a:solidFill>
              </a:defRPr>
            </a:lvl6pPr>
            <a:lvl7pPr lvl="6" algn="ctr" rtl="0">
              <a:spcBef>
                <a:spcPts val="0"/>
              </a:spcBef>
              <a:spcAft>
                <a:spcPts val="0"/>
              </a:spcAft>
              <a:buClr>
                <a:srgbClr val="FFFFFF"/>
              </a:buClr>
              <a:buSzPts val="5000"/>
              <a:buNone/>
              <a:defRPr sz="6667">
                <a:solidFill>
                  <a:srgbClr val="FFFFFF"/>
                </a:solidFill>
              </a:defRPr>
            </a:lvl7pPr>
            <a:lvl8pPr lvl="7" algn="ctr" rtl="0">
              <a:spcBef>
                <a:spcPts val="0"/>
              </a:spcBef>
              <a:spcAft>
                <a:spcPts val="0"/>
              </a:spcAft>
              <a:buClr>
                <a:srgbClr val="FFFFFF"/>
              </a:buClr>
              <a:buSzPts val="5000"/>
              <a:buNone/>
              <a:defRPr sz="6667">
                <a:solidFill>
                  <a:srgbClr val="FFFFFF"/>
                </a:solidFill>
              </a:defRPr>
            </a:lvl8pPr>
            <a:lvl9pPr lvl="8" algn="ctr" rtl="0">
              <a:spcBef>
                <a:spcPts val="0"/>
              </a:spcBef>
              <a:spcAft>
                <a:spcPts val="0"/>
              </a:spcAft>
              <a:buClr>
                <a:srgbClr val="FFFFFF"/>
              </a:buClr>
              <a:buSzPts val="5000"/>
              <a:buNone/>
              <a:defRPr sz="6667">
                <a:solidFill>
                  <a:srgbClr val="FFFFFF"/>
                </a:solidFill>
              </a:defRPr>
            </a:lvl9pPr>
          </a:lstStyle>
          <a:p>
            <a:r>
              <a:t>xx%</a:t>
            </a:r>
          </a:p>
        </p:txBody>
      </p:sp>
      <p:sp>
        <p:nvSpPr>
          <p:cNvPr id="126" name="Google Shape;126;p23"/>
          <p:cNvSpPr txBox="1">
            <a:spLocks noGrp="1"/>
          </p:cNvSpPr>
          <p:nvPr>
            <p:ph type="subTitle" idx="3"/>
          </p:nvPr>
        </p:nvSpPr>
        <p:spPr>
          <a:xfrm>
            <a:off x="5700300" y="5344333"/>
            <a:ext cx="5541600" cy="5348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127" name="Google Shape;127;p23"/>
          <p:cNvSpPr txBox="1">
            <a:spLocks noGrp="1"/>
          </p:cNvSpPr>
          <p:nvPr>
            <p:ph type="title" idx="4" hasCustomPrompt="1"/>
          </p:nvPr>
        </p:nvSpPr>
        <p:spPr>
          <a:xfrm>
            <a:off x="5700300" y="2738900"/>
            <a:ext cx="5541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5000"/>
              <a:buNone/>
              <a:defRPr sz="6667">
                <a:solidFill>
                  <a:srgbClr val="FFFFFF"/>
                </a:solidFill>
              </a:defRPr>
            </a:lvl1pPr>
            <a:lvl2pPr lvl="1" algn="ctr" rtl="0">
              <a:spcBef>
                <a:spcPts val="0"/>
              </a:spcBef>
              <a:spcAft>
                <a:spcPts val="0"/>
              </a:spcAft>
              <a:buClr>
                <a:srgbClr val="FFFFFF"/>
              </a:buClr>
              <a:buSzPts val="5000"/>
              <a:buNone/>
              <a:defRPr sz="6667">
                <a:solidFill>
                  <a:srgbClr val="FFFFFF"/>
                </a:solidFill>
              </a:defRPr>
            </a:lvl2pPr>
            <a:lvl3pPr lvl="2" algn="ctr" rtl="0">
              <a:spcBef>
                <a:spcPts val="0"/>
              </a:spcBef>
              <a:spcAft>
                <a:spcPts val="0"/>
              </a:spcAft>
              <a:buClr>
                <a:srgbClr val="FFFFFF"/>
              </a:buClr>
              <a:buSzPts val="5000"/>
              <a:buNone/>
              <a:defRPr sz="6667">
                <a:solidFill>
                  <a:srgbClr val="FFFFFF"/>
                </a:solidFill>
              </a:defRPr>
            </a:lvl3pPr>
            <a:lvl4pPr lvl="3" algn="ctr" rtl="0">
              <a:spcBef>
                <a:spcPts val="0"/>
              </a:spcBef>
              <a:spcAft>
                <a:spcPts val="0"/>
              </a:spcAft>
              <a:buClr>
                <a:srgbClr val="FFFFFF"/>
              </a:buClr>
              <a:buSzPts val="5000"/>
              <a:buNone/>
              <a:defRPr sz="6667">
                <a:solidFill>
                  <a:srgbClr val="FFFFFF"/>
                </a:solidFill>
              </a:defRPr>
            </a:lvl4pPr>
            <a:lvl5pPr lvl="4" algn="ctr" rtl="0">
              <a:spcBef>
                <a:spcPts val="0"/>
              </a:spcBef>
              <a:spcAft>
                <a:spcPts val="0"/>
              </a:spcAft>
              <a:buClr>
                <a:srgbClr val="FFFFFF"/>
              </a:buClr>
              <a:buSzPts val="5000"/>
              <a:buNone/>
              <a:defRPr sz="6667">
                <a:solidFill>
                  <a:srgbClr val="FFFFFF"/>
                </a:solidFill>
              </a:defRPr>
            </a:lvl5pPr>
            <a:lvl6pPr lvl="5" algn="ctr" rtl="0">
              <a:spcBef>
                <a:spcPts val="0"/>
              </a:spcBef>
              <a:spcAft>
                <a:spcPts val="0"/>
              </a:spcAft>
              <a:buClr>
                <a:srgbClr val="FFFFFF"/>
              </a:buClr>
              <a:buSzPts val="5000"/>
              <a:buNone/>
              <a:defRPr sz="6667">
                <a:solidFill>
                  <a:srgbClr val="FFFFFF"/>
                </a:solidFill>
              </a:defRPr>
            </a:lvl6pPr>
            <a:lvl7pPr lvl="6" algn="ctr" rtl="0">
              <a:spcBef>
                <a:spcPts val="0"/>
              </a:spcBef>
              <a:spcAft>
                <a:spcPts val="0"/>
              </a:spcAft>
              <a:buClr>
                <a:srgbClr val="FFFFFF"/>
              </a:buClr>
              <a:buSzPts val="5000"/>
              <a:buNone/>
              <a:defRPr sz="6667">
                <a:solidFill>
                  <a:srgbClr val="FFFFFF"/>
                </a:solidFill>
              </a:defRPr>
            </a:lvl7pPr>
            <a:lvl8pPr lvl="7" algn="ctr" rtl="0">
              <a:spcBef>
                <a:spcPts val="0"/>
              </a:spcBef>
              <a:spcAft>
                <a:spcPts val="0"/>
              </a:spcAft>
              <a:buClr>
                <a:srgbClr val="FFFFFF"/>
              </a:buClr>
              <a:buSzPts val="5000"/>
              <a:buNone/>
              <a:defRPr sz="6667">
                <a:solidFill>
                  <a:srgbClr val="FFFFFF"/>
                </a:solidFill>
              </a:defRPr>
            </a:lvl8pPr>
            <a:lvl9pPr lvl="8" algn="ctr" rtl="0">
              <a:spcBef>
                <a:spcPts val="0"/>
              </a:spcBef>
              <a:spcAft>
                <a:spcPts val="0"/>
              </a:spcAft>
              <a:buClr>
                <a:srgbClr val="FFFFFF"/>
              </a:buClr>
              <a:buSzPts val="5000"/>
              <a:buNone/>
              <a:defRPr sz="6667">
                <a:solidFill>
                  <a:srgbClr val="FFFFFF"/>
                </a:solidFill>
              </a:defRPr>
            </a:lvl9pPr>
          </a:lstStyle>
          <a:p>
            <a:r>
              <a:t>xx%</a:t>
            </a:r>
          </a:p>
        </p:txBody>
      </p:sp>
      <p:sp>
        <p:nvSpPr>
          <p:cNvPr id="128" name="Google Shape;128;p23"/>
          <p:cNvSpPr txBox="1">
            <a:spLocks noGrp="1"/>
          </p:cNvSpPr>
          <p:nvPr>
            <p:ph type="subTitle" idx="5"/>
          </p:nvPr>
        </p:nvSpPr>
        <p:spPr>
          <a:xfrm>
            <a:off x="5700300" y="3584367"/>
            <a:ext cx="5541600" cy="5348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mall numbers">
  <p:cSld name="CUSTOM_4">
    <p:spTree>
      <p:nvGrpSpPr>
        <p:cNvPr id="1" name="Shape 129"/>
        <p:cNvGrpSpPr/>
        <p:nvPr/>
      </p:nvGrpSpPr>
      <p:grpSpPr>
        <a:xfrm>
          <a:off x="0" y="0"/>
          <a:ext cx="0" cy="0"/>
          <a:chOff x="0" y="0"/>
          <a:chExt cx="0" cy="0"/>
        </a:xfrm>
      </p:grpSpPr>
      <p:sp>
        <p:nvSpPr>
          <p:cNvPr id="130" name="Google Shape;130;p24"/>
          <p:cNvSpPr/>
          <p:nvPr/>
        </p:nvSpPr>
        <p:spPr>
          <a:xfrm>
            <a:off x="2117600" y="1941433"/>
            <a:ext cx="7956800" cy="2028000"/>
          </a:xfrm>
          <a:prstGeom prst="rect">
            <a:avLst/>
          </a:prstGeom>
          <a:solidFill>
            <a:schemeClr val="dk1"/>
          </a:solidFill>
          <a:ln>
            <a:noFill/>
          </a:ln>
        </p:spPr>
        <p:txBody>
          <a:bodyPr spcFirstLastPara="1" wrap="square" lIns="121900" tIns="121900" rIns="121900" bIns="121900" anchor="ctr" anchorCtr="0">
            <a:noAutofit/>
          </a:bodyPr>
          <a:lstStyle/>
          <a:p>
            <a:pPr marL="243834" lvl="0" indent="0" algn="l" rtl="0">
              <a:spcBef>
                <a:spcPts val="0"/>
              </a:spcBef>
              <a:spcAft>
                <a:spcPts val="0"/>
              </a:spcAft>
              <a:buNone/>
            </a:pPr>
            <a:endParaRPr sz="2400" b="1">
              <a:solidFill>
                <a:schemeClr val="accent5"/>
              </a:solidFill>
              <a:latin typeface="Poppins"/>
              <a:ea typeface="Poppins"/>
              <a:cs typeface="Poppins"/>
              <a:sym typeface="Poppins"/>
            </a:endParaRPr>
          </a:p>
        </p:txBody>
      </p:sp>
      <p:sp>
        <p:nvSpPr>
          <p:cNvPr id="131" name="Google Shape;131;p24"/>
          <p:cNvSpPr txBox="1">
            <a:spLocks noGrp="1"/>
          </p:cNvSpPr>
          <p:nvPr>
            <p:ph type="subTitle" idx="1"/>
          </p:nvPr>
        </p:nvSpPr>
        <p:spPr>
          <a:xfrm>
            <a:off x="2498833" y="4147700"/>
            <a:ext cx="2718400" cy="14504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132" name="Google Shape;132;p24"/>
          <p:cNvSpPr txBox="1">
            <a:spLocks noGrp="1"/>
          </p:cNvSpPr>
          <p:nvPr>
            <p:ph type="subTitle" idx="2"/>
          </p:nvPr>
        </p:nvSpPr>
        <p:spPr>
          <a:xfrm>
            <a:off x="6975433" y="4147700"/>
            <a:ext cx="2718400" cy="1450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33" name="Google Shape;133;p24"/>
          <p:cNvSpPr txBox="1">
            <a:spLocks noGrp="1"/>
          </p:cNvSpPr>
          <p:nvPr>
            <p:ph type="title" hasCustomPrompt="1"/>
          </p:nvPr>
        </p:nvSpPr>
        <p:spPr>
          <a:xfrm>
            <a:off x="2630433" y="2434484"/>
            <a:ext cx="2455200" cy="54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500"/>
              <a:buNone/>
              <a:defRPr sz="4667">
                <a:solidFill>
                  <a:srgbClr val="FFFFFF"/>
                </a:solidFill>
              </a:defRPr>
            </a:lvl1pPr>
            <a:lvl2pPr lvl="1" algn="ctr" rtl="0">
              <a:spcBef>
                <a:spcPts val="0"/>
              </a:spcBef>
              <a:spcAft>
                <a:spcPts val="0"/>
              </a:spcAft>
              <a:buClr>
                <a:srgbClr val="FFFFFF"/>
              </a:buClr>
              <a:buSzPts val="3500"/>
              <a:buNone/>
              <a:defRPr sz="4667">
                <a:solidFill>
                  <a:srgbClr val="FFFFFF"/>
                </a:solidFill>
              </a:defRPr>
            </a:lvl2pPr>
            <a:lvl3pPr lvl="2" algn="ctr" rtl="0">
              <a:spcBef>
                <a:spcPts val="0"/>
              </a:spcBef>
              <a:spcAft>
                <a:spcPts val="0"/>
              </a:spcAft>
              <a:buClr>
                <a:srgbClr val="FFFFFF"/>
              </a:buClr>
              <a:buSzPts val="3500"/>
              <a:buNone/>
              <a:defRPr sz="4667">
                <a:solidFill>
                  <a:srgbClr val="FFFFFF"/>
                </a:solidFill>
              </a:defRPr>
            </a:lvl3pPr>
            <a:lvl4pPr lvl="3" algn="ctr" rtl="0">
              <a:spcBef>
                <a:spcPts val="0"/>
              </a:spcBef>
              <a:spcAft>
                <a:spcPts val="0"/>
              </a:spcAft>
              <a:buClr>
                <a:srgbClr val="FFFFFF"/>
              </a:buClr>
              <a:buSzPts val="3500"/>
              <a:buNone/>
              <a:defRPr sz="4667">
                <a:solidFill>
                  <a:srgbClr val="FFFFFF"/>
                </a:solidFill>
              </a:defRPr>
            </a:lvl4pPr>
            <a:lvl5pPr lvl="4" algn="ctr" rtl="0">
              <a:spcBef>
                <a:spcPts val="0"/>
              </a:spcBef>
              <a:spcAft>
                <a:spcPts val="0"/>
              </a:spcAft>
              <a:buClr>
                <a:srgbClr val="FFFFFF"/>
              </a:buClr>
              <a:buSzPts val="3500"/>
              <a:buNone/>
              <a:defRPr sz="4667">
                <a:solidFill>
                  <a:srgbClr val="FFFFFF"/>
                </a:solidFill>
              </a:defRPr>
            </a:lvl5pPr>
            <a:lvl6pPr lvl="5" algn="ctr" rtl="0">
              <a:spcBef>
                <a:spcPts val="0"/>
              </a:spcBef>
              <a:spcAft>
                <a:spcPts val="0"/>
              </a:spcAft>
              <a:buClr>
                <a:srgbClr val="FFFFFF"/>
              </a:buClr>
              <a:buSzPts val="3500"/>
              <a:buNone/>
              <a:defRPr sz="4667">
                <a:solidFill>
                  <a:srgbClr val="FFFFFF"/>
                </a:solidFill>
              </a:defRPr>
            </a:lvl6pPr>
            <a:lvl7pPr lvl="6" algn="ctr" rtl="0">
              <a:spcBef>
                <a:spcPts val="0"/>
              </a:spcBef>
              <a:spcAft>
                <a:spcPts val="0"/>
              </a:spcAft>
              <a:buClr>
                <a:srgbClr val="FFFFFF"/>
              </a:buClr>
              <a:buSzPts val="3500"/>
              <a:buNone/>
              <a:defRPr sz="4667">
                <a:solidFill>
                  <a:srgbClr val="FFFFFF"/>
                </a:solidFill>
              </a:defRPr>
            </a:lvl7pPr>
            <a:lvl8pPr lvl="7" algn="ctr" rtl="0">
              <a:spcBef>
                <a:spcPts val="0"/>
              </a:spcBef>
              <a:spcAft>
                <a:spcPts val="0"/>
              </a:spcAft>
              <a:buClr>
                <a:srgbClr val="FFFFFF"/>
              </a:buClr>
              <a:buSzPts val="3500"/>
              <a:buNone/>
              <a:defRPr sz="4667">
                <a:solidFill>
                  <a:srgbClr val="FFFFFF"/>
                </a:solidFill>
              </a:defRPr>
            </a:lvl8pPr>
            <a:lvl9pPr lvl="8" algn="ctr" rtl="0">
              <a:spcBef>
                <a:spcPts val="0"/>
              </a:spcBef>
              <a:spcAft>
                <a:spcPts val="0"/>
              </a:spcAft>
              <a:buClr>
                <a:srgbClr val="FFFFFF"/>
              </a:buClr>
              <a:buSzPts val="3500"/>
              <a:buNone/>
              <a:defRPr sz="4667">
                <a:solidFill>
                  <a:srgbClr val="FFFFFF"/>
                </a:solidFill>
              </a:defRPr>
            </a:lvl9pPr>
          </a:lstStyle>
          <a:p>
            <a:r>
              <a:t>xx%</a:t>
            </a:r>
          </a:p>
        </p:txBody>
      </p:sp>
      <p:sp>
        <p:nvSpPr>
          <p:cNvPr id="134" name="Google Shape;134;p24"/>
          <p:cNvSpPr txBox="1">
            <a:spLocks noGrp="1"/>
          </p:cNvSpPr>
          <p:nvPr>
            <p:ph type="subTitle" idx="3"/>
          </p:nvPr>
        </p:nvSpPr>
        <p:spPr>
          <a:xfrm>
            <a:off x="2630433" y="3055984"/>
            <a:ext cx="2455200" cy="42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400" b="1">
                <a:solidFill>
                  <a:srgbClr val="FFFFFF"/>
                </a:solidFill>
              </a:defRPr>
            </a:lvl1pPr>
            <a:lvl2pPr lvl="1" algn="ctr" rtl="0">
              <a:spcBef>
                <a:spcPts val="0"/>
              </a:spcBef>
              <a:spcAft>
                <a:spcPts val="0"/>
              </a:spcAft>
              <a:buNone/>
              <a:defRPr sz="2400" b="1">
                <a:solidFill>
                  <a:srgbClr val="FFFFFF"/>
                </a:solidFill>
              </a:defRPr>
            </a:lvl2pPr>
            <a:lvl3pPr lvl="2" algn="ctr" rtl="0">
              <a:spcBef>
                <a:spcPts val="0"/>
              </a:spcBef>
              <a:spcAft>
                <a:spcPts val="0"/>
              </a:spcAft>
              <a:buNone/>
              <a:defRPr sz="2400" b="1">
                <a:solidFill>
                  <a:srgbClr val="FFFFFF"/>
                </a:solidFill>
              </a:defRPr>
            </a:lvl3pPr>
            <a:lvl4pPr lvl="3" algn="ctr" rtl="0">
              <a:spcBef>
                <a:spcPts val="0"/>
              </a:spcBef>
              <a:spcAft>
                <a:spcPts val="0"/>
              </a:spcAft>
              <a:buNone/>
              <a:defRPr sz="2400" b="1">
                <a:solidFill>
                  <a:srgbClr val="FFFFFF"/>
                </a:solidFill>
              </a:defRPr>
            </a:lvl4pPr>
            <a:lvl5pPr lvl="4" algn="ctr" rtl="0">
              <a:spcBef>
                <a:spcPts val="0"/>
              </a:spcBef>
              <a:spcAft>
                <a:spcPts val="0"/>
              </a:spcAft>
              <a:buNone/>
              <a:defRPr sz="2400" b="1">
                <a:solidFill>
                  <a:srgbClr val="FFFFFF"/>
                </a:solidFill>
              </a:defRPr>
            </a:lvl5pPr>
            <a:lvl6pPr lvl="5" algn="ctr" rtl="0">
              <a:spcBef>
                <a:spcPts val="0"/>
              </a:spcBef>
              <a:spcAft>
                <a:spcPts val="0"/>
              </a:spcAft>
              <a:buNone/>
              <a:defRPr sz="2400" b="1">
                <a:solidFill>
                  <a:srgbClr val="FFFFFF"/>
                </a:solidFill>
              </a:defRPr>
            </a:lvl6pPr>
            <a:lvl7pPr lvl="6" algn="ctr" rtl="0">
              <a:spcBef>
                <a:spcPts val="0"/>
              </a:spcBef>
              <a:spcAft>
                <a:spcPts val="0"/>
              </a:spcAft>
              <a:buNone/>
              <a:defRPr sz="2400" b="1">
                <a:solidFill>
                  <a:srgbClr val="FFFFFF"/>
                </a:solidFill>
              </a:defRPr>
            </a:lvl7pPr>
            <a:lvl8pPr lvl="7" algn="ctr" rtl="0">
              <a:spcBef>
                <a:spcPts val="0"/>
              </a:spcBef>
              <a:spcAft>
                <a:spcPts val="0"/>
              </a:spcAft>
              <a:buNone/>
              <a:defRPr sz="2400" b="1">
                <a:solidFill>
                  <a:srgbClr val="FFFFFF"/>
                </a:solidFill>
              </a:defRPr>
            </a:lvl8pPr>
            <a:lvl9pPr lvl="8" algn="ctr" rtl="0">
              <a:spcBef>
                <a:spcPts val="0"/>
              </a:spcBef>
              <a:spcAft>
                <a:spcPts val="0"/>
              </a:spcAft>
              <a:buNone/>
              <a:defRPr sz="2400" b="1">
                <a:solidFill>
                  <a:srgbClr val="FFFFFF"/>
                </a:solidFill>
              </a:defRPr>
            </a:lvl9pPr>
          </a:lstStyle>
          <a:p>
            <a:endParaRPr/>
          </a:p>
        </p:txBody>
      </p:sp>
      <p:sp>
        <p:nvSpPr>
          <p:cNvPr id="135" name="Google Shape;135;p24"/>
          <p:cNvSpPr txBox="1">
            <a:spLocks noGrp="1"/>
          </p:cNvSpPr>
          <p:nvPr>
            <p:ph type="title" idx="4" hasCustomPrompt="1"/>
          </p:nvPr>
        </p:nvSpPr>
        <p:spPr>
          <a:xfrm>
            <a:off x="7107033" y="2434484"/>
            <a:ext cx="2455200" cy="54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500"/>
              <a:buNone/>
              <a:defRPr sz="4667">
                <a:solidFill>
                  <a:srgbClr val="FFFFFF"/>
                </a:solidFill>
              </a:defRPr>
            </a:lvl1pPr>
            <a:lvl2pPr lvl="1" algn="ctr" rtl="0">
              <a:spcBef>
                <a:spcPts val="0"/>
              </a:spcBef>
              <a:spcAft>
                <a:spcPts val="0"/>
              </a:spcAft>
              <a:buClr>
                <a:srgbClr val="FFFFFF"/>
              </a:buClr>
              <a:buSzPts val="3500"/>
              <a:buNone/>
              <a:defRPr sz="4667">
                <a:solidFill>
                  <a:srgbClr val="FFFFFF"/>
                </a:solidFill>
              </a:defRPr>
            </a:lvl2pPr>
            <a:lvl3pPr lvl="2" algn="ctr" rtl="0">
              <a:spcBef>
                <a:spcPts val="0"/>
              </a:spcBef>
              <a:spcAft>
                <a:spcPts val="0"/>
              </a:spcAft>
              <a:buClr>
                <a:srgbClr val="FFFFFF"/>
              </a:buClr>
              <a:buSzPts val="3500"/>
              <a:buNone/>
              <a:defRPr sz="4667">
                <a:solidFill>
                  <a:srgbClr val="FFFFFF"/>
                </a:solidFill>
              </a:defRPr>
            </a:lvl3pPr>
            <a:lvl4pPr lvl="3" algn="ctr" rtl="0">
              <a:spcBef>
                <a:spcPts val="0"/>
              </a:spcBef>
              <a:spcAft>
                <a:spcPts val="0"/>
              </a:spcAft>
              <a:buClr>
                <a:srgbClr val="FFFFFF"/>
              </a:buClr>
              <a:buSzPts val="3500"/>
              <a:buNone/>
              <a:defRPr sz="4667">
                <a:solidFill>
                  <a:srgbClr val="FFFFFF"/>
                </a:solidFill>
              </a:defRPr>
            </a:lvl4pPr>
            <a:lvl5pPr lvl="4" algn="ctr" rtl="0">
              <a:spcBef>
                <a:spcPts val="0"/>
              </a:spcBef>
              <a:spcAft>
                <a:spcPts val="0"/>
              </a:spcAft>
              <a:buClr>
                <a:srgbClr val="FFFFFF"/>
              </a:buClr>
              <a:buSzPts val="3500"/>
              <a:buNone/>
              <a:defRPr sz="4667">
                <a:solidFill>
                  <a:srgbClr val="FFFFFF"/>
                </a:solidFill>
              </a:defRPr>
            </a:lvl5pPr>
            <a:lvl6pPr lvl="5" algn="ctr" rtl="0">
              <a:spcBef>
                <a:spcPts val="0"/>
              </a:spcBef>
              <a:spcAft>
                <a:spcPts val="0"/>
              </a:spcAft>
              <a:buClr>
                <a:srgbClr val="FFFFFF"/>
              </a:buClr>
              <a:buSzPts val="3500"/>
              <a:buNone/>
              <a:defRPr sz="4667">
                <a:solidFill>
                  <a:srgbClr val="FFFFFF"/>
                </a:solidFill>
              </a:defRPr>
            </a:lvl6pPr>
            <a:lvl7pPr lvl="6" algn="ctr" rtl="0">
              <a:spcBef>
                <a:spcPts val="0"/>
              </a:spcBef>
              <a:spcAft>
                <a:spcPts val="0"/>
              </a:spcAft>
              <a:buClr>
                <a:srgbClr val="FFFFFF"/>
              </a:buClr>
              <a:buSzPts val="3500"/>
              <a:buNone/>
              <a:defRPr sz="4667">
                <a:solidFill>
                  <a:srgbClr val="FFFFFF"/>
                </a:solidFill>
              </a:defRPr>
            </a:lvl7pPr>
            <a:lvl8pPr lvl="7" algn="ctr" rtl="0">
              <a:spcBef>
                <a:spcPts val="0"/>
              </a:spcBef>
              <a:spcAft>
                <a:spcPts val="0"/>
              </a:spcAft>
              <a:buClr>
                <a:srgbClr val="FFFFFF"/>
              </a:buClr>
              <a:buSzPts val="3500"/>
              <a:buNone/>
              <a:defRPr sz="4667">
                <a:solidFill>
                  <a:srgbClr val="FFFFFF"/>
                </a:solidFill>
              </a:defRPr>
            </a:lvl8pPr>
            <a:lvl9pPr lvl="8" algn="ctr" rtl="0">
              <a:spcBef>
                <a:spcPts val="0"/>
              </a:spcBef>
              <a:spcAft>
                <a:spcPts val="0"/>
              </a:spcAft>
              <a:buClr>
                <a:srgbClr val="FFFFFF"/>
              </a:buClr>
              <a:buSzPts val="3500"/>
              <a:buNone/>
              <a:defRPr sz="4667">
                <a:solidFill>
                  <a:srgbClr val="FFFFFF"/>
                </a:solidFill>
              </a:defRPr>
            </a:lvl9pPr>
          </a:lstStyle>
          <a:p>
            <a:r>
              <a:t>xx%</a:t>
            </a:r>
          </a:p>
        </p:txBody>
      </p:sp>
      <p:sp>
        <p:nvSpPr>
          <p:cNvPr id="136" name="Google Shape;136;p24"/>
          <p:cNvSpPr txBox="1">
            <a:spLocks noGrp="1"/>
          </p:cNvSpPr>
          <p:nvPr>
            <p:ph type="subTitle" idx="5"/>
          </p:nvPr>
        </p:nvSpPr>
        <p:spPr>
          <a:xfrm>
            <a:off x="7107033" y="3055984"/>
            <a:ext cx="2455200" cy="42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400" b="1">
                <a:solidFill>
                  <a:srgbClr val="FFFFFF"/>
                </a:solidFill>
              </a:defRPr>
            </a:lvl1pPr>
            <a:lvl2pPr lvl="1" algn="ctr" rtl="0">
              <a:spcBef>
                <a:spcPts val="0"/>
              </a:spcBef>
              <a:spcAft>
                <a:spcPts val="0"/>
              </a:spcAft>
              <a:buNone/>
              <a:defRPr sz="2400" b="1">
                <a:solidFill>
                  <a:srgbClr val="FFFFFF"/>
                </a:solidFill>
              </a:defRPr>
            </a:lvl2pPr>
            <a:lvl3pPr lvl="2" algn="ctr" rtl="0">
              <a:spcBef>
                <a:spcPts val="0"/>
              </a:spcBef>
              <a:spcAft>
                <a:spcPts val="0"/>
              </a:spcAft>
              <a:buNone/>
              <a:defRPr sz="2400" b="1">
                <a:solidFill>
                  <a:srgbClr val="FFFFFF"/>
                </a:solidFill>
              </a:defRPr>
            </a:lvl3pPr>
            <a:lvl4pPr lvl="3" algn="ctr" rtl="0">
              <a:spcBef>
                <a:spcPts val="0"/>
              </a:spcBef>
              <a:spcAft>
                <a:spcPts val="0"/>
              </a:spcAft>
              <a:buNone/>
              <a:defRPr sz="2400" b="1">
                <a:solidFill>
                  <a:srgbClr val="FFFFFF"/>
                </a:solidFill>
              </a:defRPr>
            </a:lvl4pPr>
            <a:lvl5pPr lvl="4" algn="ctr" rtl="0">
              <a:spcBef>
                <a:spcPts val="0"/>
              </a:spcBef>
              <a:spcAft>
                <a:spcPts val="0"/>
              </a:spcAft>
              <a:buNone/>
              <a:defRPr sz="2400" b="1">
                <a:solidFill>
                  <a:srgbClr val="FFFFFF"/>
                </a:solidFill>
              </a:defRPr>
            </a:lvl5pPr>
            <a:lvl6pPr lvl="5" algn="ctr" rtl="0">
              <a:spcBef>
                <a:spcPts val="0"/>
              </a:spcBef>
              <a:spcAft>
                <a:spcPts val="0"/>
              </a:spcAft>
              <a:buNone/>
              <a:defRPr sz="2400" b="1">
                <a:solidFill>
                  <a:srgbClr val="FFFFFF"/>
                </a:solidFill>
              </a:defRPr>
            </a:lvl6pPr>
            <a:lvl7pPr lvl="6" algn="ctr" rtl="0">
              <a:spcBef>
                <a:spcPts val="0"/>
              </a:spcBef>
              <a:spcAft>
                <a:spcPts val="0"/>
              </a:spcAft>
              <a:buNone/>
              <a:defRPr sz="2400" b="1">
                <a:solidFill>
                  <a:srgbClr val="FFFFFF"/>
                </a:solidFill>
              </a:defRPr>
            </a:lvl7pPr>
            <a:lvl8pPr lvl="7" algn="ctr" rtl="0">
              <a:spcBef>
                <a:spcPts val="0"/>
              </a:spcBef>
              <a:spcAft>
                <a:spcPts val="0"/>
              </a:spcAft>
              <a:buNone/>
              <a:defRPr sz="2400" b="1">
                <a:solidFill>
                  <a:srgbClr val="FFFFFF"/>
                </a:solidFill>
              </a:defRPr>
            </a:lvl8pPr>
            <a:lvl9pPr lvl="8" algn="ctr" rtl="0">
              <a:spcBef>
                <a:spcPts val="0"/>
              </a:spcBef>
              <a:spcAft>
                <a:spcPts val="0"/>
              </a:spcAft>
              <a:buNone/>
              <a:defRPr sz="2400" b="1">
                <a:solidFill>
                  <a:srgbClr val="FFFFFF"/>
                </a:solidFill>
              </a:defRPr>
            </a:lvl9pPr>
          </a:lstStyle>
          <a:p>
            <a:endParaRPr/>
          </a:p>
        </p:txBody>
      </p:sp>
      <p:sp>
        <p:nvSpPr>
          <p:cNvPr id="137" name="Google Shape;137;p24"/>
          <p:cNvSpPr txBox="1">
            <a:spLocks noGrp="1"/>
          </p:cNvSpPr>
          <p:nvPr>
            <p:ph type="title" idx="6"/>
          </p:nvPr>
        </p:nvSpPr>
        <p:spPr>
          <a:xfrm>
            <a:off x="950100" y="715900"/>
            <a:ext cx="10292000" cy="7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text">
  <p:cSld name="CUSTOM_3">
    <p:spTree>
      <p:nvGrpSpPr>
        <p:cNvPr id="1" name="Shape 138"/>
        <p:cNvGrpSpPr/>
        <p:nvPr/>
      </p:nvGrpSpPr>
      <p:grpSpPr>
        <a:xfrm>
          <a:off x="0" y="0"/>
          <a:ext cx="0" cy="0"/>
          <a:chOff x="0" y="0"/>
          <a:chExt cx="0" cy="0"/>
        </a:xfrm>
      </p:grpSpPr>
      <p:sp>
        <p:nvSpPr>
          <p:cNvPr id="139" name="Google Shape;139;p25"/>
          <p:cNvSpPr txBox="1">
            <a:spLocks noGrp="1"/>
          </p:cNvSpPr>
          <p:nvPr>
            <p:ph type="ctrTitle"/>
          </p:nvPr>
        </p:nvSpPr>
        <p:spPr>
          <a:xfrm>
            <a:off x="3523233" y="1587899"/>
            <a:ext cx="5145600" cy="9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
        <p:nvSpPr>
          <p:cNvPr id="140" name="Google Shape;140;p25"/>
          <p:cNvSpPr txBox="1">
            <a:spLocks noGrp="1"/>
          </p:cNvSpPr>
          <p:nvPr>
            <p:ph type="subTitle" idx="1"/>
          </p:nvPr>
        </p:nvSpPr>
        <p:spPr>
          <a:xfrm>
            <a:off x="3523167" y="2906499"/>
            <a:ext cx="5145600" cy="5348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None/>
              <a:defRPr sz="2400">
                <a:solidFill>
                  <a:srgbClr val="FFFFFF"/>
                </a:solidFill>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losing slide">
  <p:cSld name="CUSTOM">
    <p:spTree>
      <p:nvGrpSpPr>
        <p:cNvPr id="1" name="Shape 141"/>
        <p:cNvGrpSpPr/>
        <p:nvPr/>
      </p:nvGrpSpPr>
      <p:grpSpPr>
        <a:xfrm>
          <a:off x="0" y="0"/>
          <a:ext cx="0" cy="0"/>
          <a:chOff x="0" y="0"/>
          <a:chExt cx="0" cy="0"/>
        </a:xfrm>
      </p:grpSpPr>
      <p:sp>
        <p:nvSpPr>
          <p:cNvPr id="142" name="Google Shape;142;p26"/>
          <p:cNvSpPr/>
          <p:nvPr/>
        </p:nvSpPr>
        <p:spPr>
          <a:xfrm>
            <a:off x="5062300" y="0"/>
            <a:ext cx="61796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solidFill>
                <a:srgbClr val="000000"/>
              </a:solidFill>
            </a:endParaRPr>
          </a:p>
        </p:txBody>
      </p:sp>
      <p:sp>
        <p:nvSpPr>
          <p:cNvPr id="143" name="Google Shape;143;p26"/>
          <p:cNvSpPr txBox="1">
            <a:spLocks noGrp="1"/>
          </p:cNvSpPr>
          <p:nvPr>
            <p:ph type="ctrTitle"/>
          </p:nvPr>
        </p:nvSpPr>
        <p:spPr>
          <a:xfrm>
            <a:off x="5579333" y="972557"/>
            <a:ext cx="5145600" cy="102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4500"/>
              <a:buNone/>
              <a:defRPr sz="6000">
                <a:solidFill>
                  <a:schemeClr val="accent5"/>
                </a:solidFill>
              </a:defRPr>
            </a:lvl1pPr>
            <a:lvl2pPr lvl="1" algn="ctr" rtl="0">
              <a:spcBef>
                <a:spcPts val="0"/>
              </a:spcBef>
              <a:spcAft>
                <a:spcPts val="0"/>
              </a:spcAft>
              <a:buClr>
                <a:schemeClr val="accent5"/>
              </a:buClr>
              <a:buSzPts val="4500"/>
              <a:buNone/>
              <a:defRPr sz="6000">
                <a:solidFill>
                  <a:schemeClr val="accent5"/>
                </a:solidFill>
              </a:defRPr>
            </a:lvl2pPr>
            <a:lvl3pPr lvl="2" algn="ctr" rtl="0">
              <a:spcBef>
                <a:spcPts val="0"/>
              </a:spcBef>
              <a:spcAft>
                <a:spcPts val="0"/>
              </a:spcAft>
              <a:buClr>
                <a:schemeClr val="accent5"/>
              </a:buClr>
              <a:buSzPts val="4500"/>
              <a:buNone/>
              <a:defRPr sz="6000">
                <a:solidFill>
                  <a:schemeClr val="accent5"/>
                </a:solidFill>
              </a:defRPr>
            </a:lvl3pPr>
            <a:lvl4pPr lvl="3" algn="ctr" rtl="0">
              <a:spcBef>
                <a:spcPts val="0"/>
              </a:spcBef>
              <a:spcAft>
                <a:spcPts val="0"/>
              </a:spcAft>
              <a:buClr>
                <a:schemeClr val="accent5"/>
              </a:buClr>
              <a:buSzPts val="4500"/>
              <a:buNone/>
              <a:defRPr sz="6000">
                <a:solidFill>
                  <a:schemeClr val="accent5"/>
                </a:solidFill>
              </a:defRPr>
            </a:lvl4pPr>
            <a:lvl5pPr lvl="4" algn="ctr" rtl="0">
              <a:spcBef>
                <a:spcPts val="0"/>
              </a:spcBef>
              <a:spcAft>
                <a:spcPts val="0"/>
              </a:spcAft>
              <a:buClr>
                <a:schemeClr val="accent5"/>
              </a:buClr>
              <a:buSzPts val="4500"/>
              <a:buNone/>
              <a:defRPr sz="6000">
                <a:solidFill>
                  <a:schemeClr val="accent5"/>
                </a:solidFill>
              </a:defRPr>
            </a:lvl5pPr>
            <a:lvl6pPr lvl="5" algn="ctr" rtl="0">
              <a:spcBef>
                <a:spcPts val="0"/>
              </a:spcBef>
              <a:spcAft>
                <a:spcPts val="0"/>
              </a:spcAft>
              <a:buClr>
                <a:schemeClr val="accent5"/>
              </a:buClr>
              <a:buSzPts val="4500"/>
              <a:buNone/>
              <a:defRPr sz="6000">
                <a:solidFill>
                  <a:schemeClr val="accent5"/>
                </a:solidFill>
              </a:defRPr>
            </a:lvl6pPr>
            <a:lvl7pPr lvl="6" algn="ctr" rtl="0">
              <a:spcBef>
                <a:spcPts val="0"/>
              </a:spcBef>
              <a:spcAft>
                <a:spcPts val="0"/>
              </a:spcAft>
              <a:buClr>
                <a:schemeClr val="accent5"/>
              </a:buClr>
              <a:buSzPts val="4500"/>
              <a:buNone/>
              <a:defRPr sz="6000">
                <a:solidFill>
                  <a:schemeClr val="accent5"/>
                </a:solidFill>
              </a:defRPr>
            </a:lvl7pPr>
            <a:lvl8pPr lvl="7" algn="ctr" rtl="0">
              <a:spcBef>
                <a:spcPts val="0"/>
              </a:spcBef>
              <a:spcAft>
                <a:spcPts val="0"/>
              </a:spcAft>
              <a:buClr>
                <a:schemeClr val="accent5"/>
              </a:buClr>
              <a:buSzPts val="4500"/>
              <a:buNone/>
              <a:defRPr sz="6000">
                <a:solidFill>
                  <a:schemeClr val="accent5"/>
                </a:solidFill>
              </a:defRPr>
            </a:lvl8pPr>
            <a:lvl9pPr lvl="8" algn="ctr" rtl="0">
              <a:spcBef>
                <a:spcPts val="0"/>
              </a:spcBef>
              <a:spcAft>
                <a:spcPts val="0"/>
              </a:spcAft>
              <a:buClr>
                <a:schemeClr val="accent5"/>
              </a:buClr>
              <a:buSzPts val="4500"/>
              <a:buNone/>
              <a:defRPr sz="6000">
                <a:solidFill>
                  <a:schemeClr val="accent5"/>
                </a:solidFill>
              </a:defRPr>
            </a:lvl9pPr>
          </a:lstStyle>
          <a:p>
            <a:endParaRPr/>
          </a:p>
        </p:txBody>
      </p:sp>
      <p:sp>
        <p:nvSpPr>
          <p:cNvPr id="144" name="Google Shape;144;p26"/>
          <p:cNvSpPr txBox="1">
            <a:spLocks noGrp="1"/>
          </p:cNvSpPr>
          <p:nvPr>
            <p:ph type="subTitle" idx="1"/>
          </p:nvPr>
        </p:nvSpPr>
        <p:spPr>
          <a:xfrm>
            <a:off x="5579267" y="2055781"/>
            <a:ext cx="5145600" cy="17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45" name="Google Shape;145;p26"/>
          <p:cNvSpPr txBox="1"/>
          <p:nvPr/>
        </p:nvSpPr>
        <p:spPr>
          <a:xfrm>
            <a:off x="6072533" y="4792300"/>
            <a:ext cx="4159200" cy="6204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 sz="1200">
                <a:solidFill>
                  <a:schemeClr val="lt1"/>
                </a:solidFill>
                <a:latin typeface="Poppins"/>
                <a:ea typeface="Poppins"/>
                <a:cs typeface="Poppins"/>
                <a:sym typeface="Poppins"/>
              </a:rPr>
              <a:t>CREDITS: This presentation template was created by </a:t>
            </a:r>
            <a:r>
              <a:rPr lang="en" sz="1200" b="1">
                <a:solidFill>
                  <a:schemeClr val="lt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200">
                <a:solidFill>
                  <a:schemeClr val="lt1"/>
                </a:solidFill>
                <a:latin typeface="Poppins"/>
                <a:ea typeface="Poppins"/>
                <a:cs typeface="Poppins"/>
                <a:sym typeface="Poppins"/>
              </a:rPr>
              <a:t>, including icons by </a:t>
            </a:r>
            <a:r>
              <a:rPr lang="en" sz="1200" b="1">
                <a:solidFill>
                  <a:schemeClr val="lt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200">
                <a:solidFill>
                  <a:schemeClr val="lt1"/>
                </a:solidFill>
                <a:latin typeface="Poppins"/>
                <a:ea typeface="Poppins"/>
                <a:cs typeface="Poppins"/>
                <a:sym typeface="Poppins"/>
              </a:rPr>
              <a:t>, and infographics &amp; images by </a:t>
            </a:r>
            <a:r>
              <a:rPr lang="en" sz="1200" b="1">
                <a:solidFill>
                  <a:schemeClr val="lt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 sz="1200">
                <a:solidFill>
                  <a:schemeClr val="lt1"/>
                </a:solidFill>
                <a:latin typeface="Poppins"/>
                <a:ea typeface="Poppins"/>
                <a:cs typeface="Poppins"/>
                <a:sym typeface="Poppins"/>
              </a:rPr>
              <a:t>. </a:t>
            </a:r>
            <a:endParaRPr sz="1200">
              <a:solidFill>
                <a:schemeClr val="lt1"/>
              </a:solidFill>
              <a:latin typeface="Poppins"/>
              <a:ea typeface="Poppins"/>
              <a:cs typeface="Poppins"/>
              <a:sym typeface="Poppi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50100" y="715900"/>
            <a:ext cx="10292000" cy="7532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950100" y="1646784"/>
            <a:ext cx="10292000" cy="449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0" name="Google Shape;20;p4"/>
          <p:cNvSpPr/>
          <p:nvPr/>
        </p:nvSpPr>
        <p:spPr>
          <a:xfrm>
            <a:off x="11242100" y="756133"/>
            <a:ext cx="950000" cy="516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p:nvPr/>
        </p:nvSpPr>
        <p:spPr>
          <a:xfrm>
            <a:off x="6096000" y="715900"/>
            <a:ext cx="5146000" cy="5426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solidFill>
                <a:srgbClr val="000000"/>
              </a:solidFill>
            </a:endParaRPr>
          </a:p>
        </p:txBody>
      </p:sp>
      <p:sp>
        <p:nvSpPr>
          <p:cNvPr id="23" name="Google Shape;23;p5"/>
          <p:cNvSpPr txBox="1">
            <a:spLocks noGrp="1"/>
          </p:cNvSpPr>
          <p:nvPr>
            <p:ph type="title"/>
          </p:nvPr>
        </p:nvSpPr>
        <p:spPr>
          <a:xfrm>
            <a:off x="950100" y="715900"/>
            <a:ext cx="10292000" cy="7532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1404700" y="4097567"/>
            <a:ext cx="4236800" cy="127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25" name="Google Shape;25;p5"/>
          <p:cNvSpPr txBox="1">
            <a:spLocks noGrp="1"/>
          </p:cNvSpPr>
          <p:nvPr>
            <p:ph type="body" idx="2"/>
          </p:nvPr>
        </p:nvSpPr>
        <p:spPr>
          <a:xfrm>
            <a:off x="6550600" y="4097567"/>
            <a:ext cx="4236800" cy="127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26" name="Google Shape;26;p5"/>
          <p:cNvSpPr txBox="1">
            <a:spLocks noGrp="1"/>
          </p:cNvSpPr>
          <p:nvPr>
            <p:ph type="subTitle" idx="3"/>
          </p:nvPr>
        </p:nvSpPr>
        <p:spPr>
          <a:xfrm>
            <a:off x="1404700" y="3558800"/>
            <a:ext cx="42368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rgbClr val="FFFFFF"/>
                </a:solidFill>
              </a:defRPr>
            </a:lvl1pPr>
            <a:lvl2pPr lvl="1" algn="ctr" rtl="0">
              <a:spcBef>
                <a:spcPts val="0"/>
              </a:spcBef>
              <a:spcAft>
                <a:spcPts val="0"/>
              </a:spcAft>
              <a:buNone/>
              <a:defRPr sz="2400" b="1">
                <a:solidFill>
                  <a:srgbClr val="FFFFFF"/>
                </a:solidFill>
              </a:defRPr>
            </a:lvl2pPr>
            <a:lvl3pPr lvl="2" algn="ctr" rtl="0">
              <a:spcBef>
                <a:spcPts val="0"/>
              </a:spcBef>
              <a:spcAft>
                <a:spcPts val="0"/>
              </a:spcAft>
              <a:buNone/>
              <a:defRPr sz="2400" b="1">
                <a:solidFill>
                  <a:srgbClr val="FFFFFF"/>
                </a:solidFill>
              </a:defRPr>
            </a:lvl3pPr>
            <a:lvl4pPr lvl="3" algn="ctr" rtl="0">
              <a:spcBef>
                <a:spcPts val="0"/>
              </a:spcBef>
              <a:spcAft>
                <a:spcPts val="0"/>
              </a:spcAft>
              <a:buNone/>
              <a:defRPr sz="2400" b="1">
                <a:solidFill>
                  <a:srgbClr val="FFFFFF"/>
                </a:solidFill>
              </a:defRPr>
            </a:lvl4pPr>
            <a:lvl5pPr lvl="4" algn="ctr" rtl="0">
              <a:spcBef>
                <a:spcPts val="0"/>
              </a:spcBef>
              <a:spcAft>
                <a:spcPts val="0"/>
              </a:spcAft>
              <a:buNone/>
              <a:defRPr sz="2400" b="1">
                <a:solidFill>
                  <a:srgbClr val="FFFFFF"/>
                </a:solidFill>
              </a:defRPr>
            </a:lvl5pPr>
            <a:lvl6pPr lvl="5" algn="ctr" rtl="0">
              <a:spcBef>
                <a:spcPts val="0"/>
              </a:spcBef>
              <a:spcAft>
                <a:spcPts val="0"/>
              </a:spcAft>
              <a:buNone/>
              <a:defRPr sz="2400" b="1">
                <a:solidFill>
                  <a:srgbClr val="FFFFFF"/>
                </a:solidFill>
              </a:defRPr>
            </a:lvl6pPr>
            <a:lvl7pPr lvl="6" algn="ctr" rtl="0">
              <a:spcBef>
                <a:spcPts val="0"/>
              </a:spcBef>
              <a:spcAft>
                <a:spcPts val="0"/>
              </a:spcAft>
              <a:buNone/>
              <a:defRPr sz="2400" b="1">
                <a:solidFill>
                  <a:srgbClr val="FFFFFF"/>
                </a:solidFill>
              </a:defRPr>
            </a:lvl7pPr>
            <a:lvl8pPr lvl="7" algn="ctr" rtl="0">
              <a:spcBef>
                <a:spcPts val="0"/>
              </a:spcBef>
              <a:spcAft>
                <a:spcPts val="0"/>
              </a:spcAft>
              <a:buNone/>
              <a:defRPr sz="2400" b="1">
                <a:solidFill>
                  <a:srgbClr val="FFFFFF"/>
                </a:solidFill>
              </a:defRPr>
            </a:lvl8pPr>
            <a:lvl9pPr lvl="8" algn="ctr" rtl="0">
              <a:spcBef>
                <a:spcPts val="0"/>
              </a:spcBef>
              <a:spcAft>
                <a:spcPts val="0"/>
              </a:spcAft>
              <a:buNone/>
              <a:defRPr sz="2400" b="1">
                <a:solidFill>
                  <a:srgbClr val="FFFFFF"/>
                </a:solidFill>
              </a:defRPr>
            </a:lvl9pPr>
          </a:lstStyle>
          <a:p>
            <a:endParaRPr/>
          </a:p>
        </p:txBody>
      </p:sp>
      <p:sp>
        <p:nvSpPr>
          <p:cNvPr id="27" name="Google Shape;27;p5"/>
          <p:cNvSpPr txBox="1">
            <a:spLocks noGrp="1"/>
          </p:cNvSpPr>
          <p:nvPr>
            <p:ph type="subTitle" idx="4"/>
          </p:nvPr>
        </p:nvSpPr>
        <p:spPr>
          <a:xfrm>
            <a:off x="6550600" y="3558800"/>
            <a:ext cx="4236800" cy="420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2400" b="1">
                <a:solidFill>
                  <a:srgbClr val="FFFFFF"/>
                </a:solidFill>
              </a:defRPr>
            </a:lvl1pPr>
            <a:lvl2pPr lvl="1" algn="ctr" rtl="0">
              <a:spcBef>
                <a:spcPts val="0"/>
              </a:spcBef>
              <a:spcAft>
                <a:spcPts val="0"/>
              </a:spcAft>
              <a:buNone/>
              <a:defRPr sz="2400" b="1">
                <a:solidFill>
                  <a:srgbClr val="FFFFFF"/>
                </a:solidFill>
              </a:defRPr>
            </a:lvl2pPr>
            <a:lvl3pPr lvl="2" algn="ctr" rtl="0">
              <a:spcBef>
                <a:spcPts val="0"/>
              </a:spcBef>
              <a:spcAft>
                <a:spcPts val="0"/>
              </a:spcAft>
              <a:buNone/>
              <a:defRPr sz="2400" b="1">
                <a:solidFill>
                  <a:srgbClr val="FFFFFF"/>
                </a:solidFill>
              </a:defRPr>
            </a:lvl3pPr>
            <a:lvl4pPr lvl="3" algn="ctr" rtl="0">
              <a:spcBef>
                <a:spcPts val="0"/>
              </a:spcBef>
              <a:spcAft>
                <a:spcPts val="0"/>
              </a:spcAft>
              <a:buNone/>
              <a:defRPr sz="2400" b="1">
                <a:solidFill>
                  <a:srgbClr val="FFFFFF"/>
                </a:solidFill>
              </a:defRPr>
            </a:lvl4pPr>
            <a:lvl5pPr lvl="4" algn="ctr" rtl="0">
              <a:spcBef>
                <a:spcPts val="0"/>
              </a:spcBef>
              <a:spcAft>
                <a:spcPts val="0"/>
              </a:spcAft>
              <a:buNone/>
              <a:defRPr sz="2400" b="1">
                <a:solidFill>
                  <a:srgbClr val="FFFFFF"/>
                </a:solidFill>
              </a:defRPr>
            </a:lvl5pPr>
            <a:lvl6pPr lvl="5" algn="ctr" rtl="0">
              <a:spcBef>
                <a:spcPts val="0"/>
              </a:spcBef>
              <a:spcAft>
                <a:spcPts val="0"/>
              </a:spcAft>
              <a:buNone/>
              <a:defRPr sz="2400" b="1">
                <a:solidFill>
                  <a:srgbClr val="FFFFFF"/>
                </a:solidFill>
              </a:defRPr>
            </a:lvl6pPr>
            <a:lvl7pPr lvl="6" algn="ctr" rtl="0">
              <a:spcBef>
                <a:spcPts val="0"/>
              </a:spcBef>
              <a:spcAft>
                <a:spcPts val="0"/>
              </a:spcAft>
              <a:buNone/>
              <a:defRPr sz="2400" b="1">
                <a:solidFill>
                  <a:srgbClr val="FFFFFF"/>
                </a:solidFill>
              </a:defRPr>
            </a:lvl7pPr>
            <a:lvl8pPr lvl="7" algn="ctr" rtl="0">
              <a:spcBef>
                <a:spcPts val="0"/>
              </a:spcBef>
              <a:spcAft>
                <a:spcPts val="0"/>
              </a:spcAft>
              <a:buNone/>
              <a:defRPr sz="2400" b="1">
                <a:solidFill>
                  <a:srgbClr val="FFFFFF"/>
                </a:solidFill>
              </a:defRPr>
            </a:lvl8pPr>
            <a:lvl9pPr lvl="8" algn="ctr" rtl="0">
              <a:spcBef>
                <a:spcPts val="0"/>
              </a:spcBef>
              <a:spcAft>
                <a:spcPts val="0"/>
              </a:spcAft>
              <a:buNone/>
              <a:defRPr sz="2400" b="1">
                <a:solidFill>
                  <a:srgbClr val="FFFFFF"/>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50100" y="715900"/>
            <a:ext cx="10292000" cy="7532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p:nvPr/>
        </p:nvSpPr>
        <p:spPr>
          <a:xfrm>
            <a:off x="3665700" y="0"/>
            <a:ext cx="85264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2" name="Google Shape;32;p7"/>
          <p:cNvSpPr txBox="1">
            <a:spLocks noGrp="1"/>
          </p:cNvSpPr>
          <p:nvPr>
            <p:ph type="title"/>
          </p:nvPr>
        </p:nvSpPr>
        <p:spPr>
          <a:xfrm>
            <a:off x="6405100" y="1479867"/>
            <a:ext cx="4527600" cy="753200"/>
          </a:xfrm>
          <a:prstGeom prst="rect">
            <a:avLst/>
          </a:prstGeom>
          <a:noFill/>
        </p:spPr>
        <p:txBody>
          <a:bodyPr spcFirstLastPara="1" wrap="square" lIns="91425" tIns="91425" rIns="91425" bIns="91425" anchor="ctr" anchorCtr="0">
            <a:noAutofit/>
          </a:bodyPr>
          <a:lstStyle>
            <a:lvl1pPr lvl="0" algn="ctr">
              <a:spcBef>
                <a:spcPts val="0"/>
              </a:spcBef>
              <a:spcAft>
                <a:spcPts val="0"/>
              </a:spcAft>
              <a:buClr>
                <a:schemeClr val="accent5"/>
              </a:buClr>
              <a:buSzPts val="3000"/>
              <a:buNone/>
              <a:defRPr>
                <a:solidFill>
                  <a:schemeClr val="accent5"/>
                </a:solidFill>
              </a:defRPr>
            </a:lvl1pPr>
            <a:lvl2pPr lvl="1" algn="ctr">
              <a:spcBef>
                <a:spcPts val="0"/>
              </a:spcBef>
              <a:spcAft>
                <a:spcPts val="0"/>
              </a:spcAft>
              <a:buClr>
                <a:schemeClr val="accent5"/>
              </a:buClr>
              <a:buSzPts val="3000"/>
              <a:buNone/>
              <a:defRPr sz="4000">
                <a:solidFill>
                  <a:schemeClr val="accent5"/>
                </a:solidFill>
              </a:defRPr>
            </a:lvl2pPr>
            <a:lvl3pPr lvl="2" algn="ctr">
              <a:spcBef>
                <a:spcPts val="0"/>
              </a:spcBef>
              <a:spcAft>
                <a:spcPts val="0"/>
              </a:spcAft>
              <a:buClr>
                <a:schemeClr val="accent5"/>
              </a:buClr>
              <a:buSzPts val="3000"/>
              <a:buNone/>
              <a:defRPr sz="4000">
                <a:solidFill>
                  <a:schemeClr val="accent5"/>
                </a:solidFill>
              </a:defRPr>
            </a:lvl3pPr>
            <a:lvl4pPr lvl="3" algn="ctr">
              <a:spcBef>
                <a:spcPts val="0"/>
              </a:spcBef>
              <a:spcAft>
                <a:spcPts val="0"/>
              </a:spcAft>
              <a:buClr>
                <a:schemeClr val="accent5"/>
              </a:buClr>
              <a:buSzPts val="3000"/>
              <a:buNone/>
              <a:defRPr sz="4000">
                <a:solidFill>
                  <a:schemeClr val="accent5"/>
                </a:solidFill>
              </a:defRPr>
            </a:lvl4pPr>
            <a:lvl5pPr lvl="4" algn="ctr">
              <a:spcBef>
                <a:spcPts val="0"/>
              </a:spcBef>
              <a:spcAft>
                <a:spcPts val="0"/>
              </a:spcAft>
              <a:buClr>
                <a:schemeClr val="accent5"/>
              </a:buClr>
              <a:buSzPts val="3000"/>
              <a:buNone/>
              <a:defRPr sz="4000">
                <a:solidFill>
                  <a:schemeClr val="accent5"/>
                </a:solidFill>
              </a:defRPr>
            </a:lvl5pPr>
            <a:lvl6pPr lvl="5" algn="ctr">
              <a:spcBef>
                <a:spcPts val="0"/>
              </a:spcBef>
              <a:spcAft>
                <a:spcPts val="0"/>
              </a:spcAft>
              <a:buClr>
                <a:schemeClr val="accent5"/>
              </a:buClr>
              <a:buSzPts val="3000"/>
              <a:buNone/>
              <a:defRPr sz="4000">
                <a:solidFill>
                  <a:schemeClr val="accent5"/>
                </a:solidFill>
              </a:defRPr>
            </a:lvl6pPr>
            <a:lvl7pPr lvl="6" algn="ctr">
              <a:spcBef>
                <a:spcPts val="0"/>
              </a:spcBef>
              <a:spcAft>
                <a:spcPts val="0"/>
              </a:spcAft>
              <a:buClr>
                <a:schemeClr val="accent5"/>
              </a:buClr>
              <a:buSzPts val="3000"/>
              <a:buNone/>
              <a:defRPr sz="4000">
                <a:solidFill>
                  <a:schemeClr val="accent5"/>
                </a:solidFill>
              </a:defRPr>
            </a:lvl7pPr>
            <a:lvl8pPr lvl="7" algn="ctr">
              <a:spcBef>
                <a:spcPts val="0"/>
              </a:spcBef>
              <a:spcAft>
                <a:spcPts val="0"/>
              </a:spcAft>
              <a:buClr>
                <a:schemeClr val="accent5"/>
              </a:buClr>
              <a:buSzPts val="3000"/>
              <a:buNone/>
              <a:defRPr sz="4000">
                <a:solidFill>
                  <a:schemeClr val="accent5"/>
                </a:solidFill>
              </a:defRPr>
            </a:lvl8pPr>
            <a:lvl9pPr lvl="8" algn="ctr">
              <a:spcBef>
                <a:spcPts val="0"/>
              </a:spcBef>
              <a:spcAft>
                <a:spcPts val="0"/>
              </a:spcAft>
              <a:buClr>
                <a:schemeClr val="accent5"/>
              </a:buClr>
              <a:buSzPts val="3000"/>
              <a:buNone/>
              <a:defRPr sz="4000">
                <a:solidFill>
                  <a:schemeClr val="accent5"/>
                </a:solidFill>
              </a:defRPr>
            </a:lvl9pPr>
          </a:lstStyle>
          <a:p>
            <a:endParaRPr/>
          </a:p>
        </p:txBody>
      </p:sp>
      <p:sp>
        <p:nvSpPr>
          <p:cNvPr id="33" name="Google Shape;33;p7"/>
          <p:cNvSpPr txBox="1">
            <a:spLocks noGrp="1"/>
          </p:cNvSpPr>
          <p:nvPr>
            <p:ph type="body" idx="1"/>
          </p:nvPr>
        </p:nvSpPr>
        <p:spPr>
          <a:xfrm>
            <a:off x="6405100" y="2453333"/>
            <a:ext cx="4527600" cy="2924800"/>
          </a:xfrm>
          <a:prstGeom prst="rect">
            <a:avLst/>
          </a:prstGeom>
          <a:noFill/>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sz="2400"/>
            </a:lvl1pPr>
            <a:lvl2pPr marL="1219170" lvl="1" indent="-457189" algn="ctr">
              <a:spcBef>
                <a:spcPts val="0"/>
              </a:spcBef>
              <a:spcAft>
                <a:spcPts val="0"/>
              </a:spcAft>
              <a:buSzPts val="1800"/>
              <a:buChar char="□"/>
              <a:defRPr sz="2400"/>
            </a:lvl2pPr>
            <a:lvl3pPr marL="1828754" lvl="2" indent="-457189" algn="ctr">
              <a:spcBef>
                <a:spcPts val="0"/>
              </a:spcBef>
              <a:spcAft>
                <a:spcPts val="0"/>
              </a:spcAft>
              <a:buSzPts val="1800"/>
              <a:buChar char="■"/>
              <a:defRPr sz="2400"/>
            </a:lvl3pPr>
            <a:lvl4pPr marL="2438339" lvl="3" indent="-457189" algn="ctr">
              <a:spcBef>
                <a:spcPts val="0"/>
              </a:spcBef>
              <a:spcAft>
                <a:spcPts val="0"/>
              </a:spcAft>
              <a:buSzPts val="1800"/>
              <a:buChar char="□"/>
              <a:defRPr sz="2400"/>
            </a:lvl4pPr>
            <a:lvl5pPr marL="3047924" lvl="4" indent="-457189" algn="ctr">
              <a:spcBef>
                <a:spcPts val="0"/>
              </a:spcBef>
              <a:spcAft>
                <a:spcPts val="0"/>
              </a:spcAft>
              <a:buSzPts val="1800"/>
              <a:buChar char="○"/>
              <a:defRPr sz="2400"/>
            </a:lvl5pPr>
            <a:lvl6pPr marL="3657509" lvl="5" indent="-457189" algn="ctr">
              <a:spcBef>
                <a:spcPts val="0"/>
              </a:spcBef>
              <a:spcAft>
                <a:spcPts val="0"/>
              </a:spcAft>
              <a:buSzPts val="1800"/>
              <a:buChar char="■"/>
              <a:defRPr sz="2400"/>
            </a:lvl6pPr>
            <a:lvl7pPr marL="4267093" lvl="6" indent="-457189" algn="ctr">
              <a:spcBef>
                <a:spcPts val="0"/>
              </a:spcBef>
              <a:spcAft>
                <a:spcPts val="0"/>
              </a:spcAft>
              <a:buSzPts val="1800"/>
              <a:buChar char="●"/>
              <a:defRPr sz="2400"/>
            </a:lvl7pPr>
            <a:lvl8pPr marL="4876678" lvl="7" indent="-457189" algn="ctr">
              <a:spcBef>
                <a:spcPts val="0"/>
              </a:spcBef>
              <a:spcAft>
                <a:spcPts val="0"/>
              </a:spcAft>
              <a:buSzPts val="1800"/>
              <a:buChar char="○"/>
              <a:defRPr sz="2400"/>
            </a:lvl8pPr>
            <a:lvl9pPr marL="5486263" lvl="8" indent="-457189" algn="ctr">
              <a:spcBef>
                <a:spcPts val="0"/>
              </a:spcBef>
              <a:spcAft>
                <a:spcPts val="0"/>
              </a:spcAft>
              <a:buSzPts val="1800"/>
              <a:buChar char="■"/>
              <a:defRPr sz="2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p:nvPr/>
        </p:nvSpPr>
        <p:spPr>
          <a:xfrm>
            <a:off x="0" y="1273400"/>
            <a:ext cx="5268000" cy="4311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solidFill>
                <a:srgbClr val="000000"/>
              </a:solidFill>
            </a:endParaRPr>
          </a:p>
        </p:txBody>
      </p:sp>
      <p:sp>
        <p:nvSpPr>
          <p:cNvPr id="36" name="Google Shape;36;p8"/>
          <p:cNvSpPr txBox="1">
            <a:spLocks noGrp="1"/>
          </p:cNvSpPr>
          <p:nvPr>
            <p:ph type="title"/>
          </p:nvPr>
        </p:nvSpPr>
        <p:spPr>
          <a:xfrm>
            <a:off x="950967" y="1735400"/>
            <a:ext cx="3661600" cy="3387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3000"/>
              <a:buNone/>
              <a:defRPr>
                <a:solidFill>
                  <a:schemeClr val="accent5"/>
                </a:solidFill>
              </a:defRPr>
            </a:lvl1pPr>
            <a:lvl2pPr lvl="1">
              <a:spcBef>
                <a:spcPts val="0"/>
              </a:spcBef>
              <a:spcAft>
                <a:spcPts val="0"/>
              </a:spcAft>
              <a:buClr>
                <a:schemeClr val="accent5"/>
              </a:buClr>
              <a:buSzPts val="3000"/>
              <a:buNone/>
              <a:defRPr sz="4000">
                <a:solidFill>
                  <a:schemeClr val="accent5"/>
                </a:solidFill>
              </a:defRPr>
            </a:lvl2pPr>
            <a:lvl3pPr lvl="2">
              <a:spcBef>
                <a:spcPts val="0"/>
              </a:spcBef>
              <a:spcAft>
                <a:spcPts val="0"/>
              </a:spcAft>
              <a:buClr>
                <a:schemeClr val="accent5"/>
              </a:buClr>
              <a:buSzPts val="3000"/>
              <a:buNone/>
              <a:defRPr sz="4000">
                <a:solidFill>
                  <a:schemeClr val="accent5"/>
                </a:solidFill>
              </a:defRPr>
            </a:lvl3pPr>
            <a:lvl4pPr lvl="3">
              <a:spcBef>
                <a:spcPts val="0"/>
              </a:spcBef>
              <a:spcAft>
                <a:spcPts val="0"/>
              </a:spcAft>
              <a:buClr>
                <a:schemeClr val="accent5"/>
              </a:buClr>
              <a:buSzPts val="3000"/>
              <a:buNone/>
              <a:defRPr sz="4000">
                <a:solidFill>
                  <a:schemeClr val="accent5"/>
                </a:solidFill>
              </a:defRPr>
            </a:lvl4pPr>
            <a:lvl5pPr lvl="4">
              <a:spcBef>
                <a:spcPts val="0"/>
              </a:spcBef>
              <a:spcAft>
                <a:spcPts val="0"/>
              </a:spcAft>
              <a:buClr>
                <a:schemeClr val="accent5"/>
              </a:buClr>
              <a:buSzPts val="3000"/>
              <a:buNone/>
              <a:defRPr sz="4000">
                <a:solidFill>
                  <a:schemeClr val="accent5"/>
                </a:solidFill>
              </a:defRPr>
            </a:lvl5pPr>
            <a:lvl6pPr lvl="5">
              <a:spcBef>
                <a:spcPts val="0"/>
              </a:spcBef>
              <a:spcAft>
                <a:spcPts val="0"/>
              </a:spcAft>
              <a:buClr>
                <a:schemeClr val="accent5"/>
              </a:buClr>
              <a:buSzPts val="3000"/>
              <a:buNone/>
              <a:defRPr sz="4000">
                <a:solidFill>
                  <a:schemeClr val="accent5"/>
                </a:solidFill>
              </a:defRPr>
            </a:lvl6pPr>
            <a:lvl7pPr lvl="6">
              <a:spcBef>
                <a:spcPts val="0"/>
              </a:spcBef>
              <a:spcAft>
                <a:spcPts val="0"/>
              </a:spcAft>
              <a:buClr>
                <a:schemeClr val="accent5"/>
              </a:buClr>
              <a:buSzPts val="3000"/>
              <a:buNone/>
              <a:defRPr sz="4000">
                <a:solidFill>
                  <a:schemeClr val="accent5"/>
                </a:solidFill>
              </a:defRPr>
            </a:lvl7pPr>
            <a:lvl8pPr lvl="7">
              <a:spcBef>
                <a:spcPts val="0"/>
              </a:spcBef>
              <a:spcAft>
                <a:spcPts val="0"/>
              </a:spcAft>
              <a:buClr>
                <a:schemeClr val="accent5"/>
              </a:buClr>
              <a:buSzPts val="3000"/>
              <a:buNone/>
              <a:defRPr sz="4000">
                <a:solidFill>
                  <a:schemeClr val="accent5"/>
                </a:solidFill>
              </a:defRPr>
            </a:lvl8pPr>
            <a:lvl9pPr lvl="8">
              <a:spcBef>
                <a:spcPts val="0"/>
              </a:spcBef>
              <a:spcAft>
                <a:spcPts val="0"/>
              </a:spcAft>
              <a:buClr>
                <a:schemeClr val="accent5"/>
              </a:buClr>
              <a:buSzPts val="3000"/>
              <a:buNone/>
              <a:defRPr sz="4000">
                <a:solidFill>
                  <a:schemeClr val="accent5"/>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0100" y="1644233"/>
            <a:ext cx="5116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9" name="Google Shape;39;p9"/>
          <p:cNvSpPr txBox="1">
            <a:spLocks noGrp="1"/>
          </p:cNvSpPr>
          <p:nvPr>
            <p:ph type="subTitle" idx="1"/>
          </p:nvPr>
        </p:nvSpPr>
        <p:spPr>
          <a:xfrm>
            <a:off x="950100" y="3737433"/>
            <a:ext cx="51160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0" name="Google Shape;40;p9"/>
          <p:cNvSpPr txBox="1">
            <a:spLocks noGrp="1"/>
          </p:cNvSpPr>
          <p:nvPr>
            <p:ph type="body" idx="2"/>
          </p:nvPr>
        </p:nvSpPr>
        <p:spPr>
          <a:xfrm>
            <a:off x="6096000" y="965433"/>
            <a:ext cx="51460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p:nvPr/>
        </p:nvSpPr>
        <p:spPr>
          <a:xfrm>
            <a:off x="2752733" y="715900"/>
            <a:ext cx="6686400" cy="5426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solidFill>
                <a:srgbClr val="000000"/>
              </a:solidFill>
            </a:endParaRPr>
          </a:p>
        </p:txBody>
      </p:sp>
      <p:sp>
        <p:nvSpPr>
          <p:cNvPr id="43" name="Google Shape;43;p10"/>
          <p:cNvSpPr txBox="1">
            <a:spLocks noGrp="1"/>
          </p:cNvSpPr>
          <p:nvPr>
            <p:ph type="body" idx="1"/>
          </p:nvPr>
        </p:nvSpPr>
        <p:spPr>
          <a:xfrm>
            <a:off x="3289333" y="2007200"/>
            <a:ext cx="5613200" cy="2333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2000"/>
              <a:buNone/>
              <a:defRPr sz="2667"/>
            </a:lvl1pPr>
          </a:lstStyle>
          <a:p>
            <a:endParaRPr/>
          </a:p>
        </p:txBody>
      </p:sp>
      <p:sp>
        <p:nvSpPr>
          <p:cNvPr id="44" name="Google Shape;44;p10"/>
          <p:cNvSpPr txBox="1">
            <a:spLocks noGrp="1"/>
          </p:cNvSpPr>
          <p:nvPr>
            <p:ph type="title"/>
          </p:nvPr>
        </p:nvSpPr>
        <p:spPr>
          <a:xfrm>
            <a:off x="3289400" y="4340800"/>
            <a:ext cx="5613200" cy="510000"/>
          </a:xfrm>
          <a:prstGeom prst="rect">
            <a:avLst/>
          </a:prstGeom>
          <a:solidFill>
            <a:schemeClr val="lt1"/>
          </a:solidFill>
        </p:spPr>
        <p:txBody>
          <a:bodyPr spcFirstLastPara="1" wrap="square" lIns="91425" tIns="91425" rIns="91425" bIns="91425" anchor="ctr" anchorCtr="0">
            <a:noAutofit/>
          </a:bodyPr>
          <a:lstStyle>
            <a:lvl1pPr lvl="0" algn="ctr">
              <a:spcBef>
                <a:spcPts val="0"/>
              </a:spcBef>
              <a:spcAft>
                <a:spcPts val="0"/>
              </a:spcAft>
              <a:buNone/>
              <a:defRPr sz="2133">
                <a:solidFill>
                  <a:srgbClr val="FFFFFF"/>
                </a:solidFill>
              </a:defRPr>
            </a:lvl1pPr>
            <a:lvl2pPr lvl="1" algn="ctr">
              <a:spcBef>
                <a:spcPts val="0"/>
              </a:spcBef>
              <a:spcAft>
                <a:spcPts val="0"/>
              </a:spcAft>
              <a:buNone/>
              <a:defRPr sz="2133">
                <a:solidFill>
                  <a:srgbClr val="FFFFFF"/>
                </a:solidFill>
              </a:defRPr>
            </a:lvl2pPr>
            <a:lvl3pPr lvl="2" algn="ctr">
              <a:spcBef>
                <a:spcPts val="0"/>
              </a:spcBef>
              <a:spcAft>
                <a:spcPts val="0"/>
              </a:spcAft>
              <a:buNone/>
              <a:defRPr sz="2133">
                <a:solidFill>
                  <a:srgbClr val="FFFFFF"/>
                </a:solidFill>
              </a:defRPr>
            </a:lvl3pPr>
            <a:lvl4pPr lvl="3" algn="ctr">
              <a:spcBef>
                <a:spcPts val="0"/>
              </a:spcBef>
              <a:spcAft>
                <a:spcPts val="0"/>
              </a:spcAft>
              <a:buNone/>
              <a:defRPr sz="2133">
                <a:solidFill>
                  <a:srgbClr val="FFFFFF"/>
                </a:solidFill>
              </a:defRPr>
            </a:lvl4pPr>
            <a:lvl5pPr lvl="4" algn="ctr">
              <a:spcBef>
                <a:spcPts val="0"/>
              </a:spcBef>
              <a:spcAft>
                <a:spcPts val="0"/>
              </a:spcAft>
              <a:buNone/>
              <a:defRPr sz="2133">
                <a:solidFill>
                  <a:srgbClr val="FFFFFF"/>
                </a:solidFill>
              </a:defRPr>
            </a:lvl5pPr>
            <a:lvl6pPr lvl="5" algn="ctr">
              <a:spcBef>
                <a:spcPts val="0"/>
              </a:spcBef>
              <a:spcAft>
                <a:spcPts val="0"/>
              </a:spcAft>
              <a:buNone/>
              <a:defRPr sz="2133">
                <a:solidFill>
                  <a:srgbClr val="FFFFFF"/>
                </a:solidFill>
              </a:defRPr>
            </a:lvl6pPr>
            <a:lvl7pPr lvl="6" algn="ctr">
              <a:spcBef>
                <a:spcPts val="0"/>
              </a:spcBef>
              <a:spcAft>
                <a:spcPts val="0"/>
              </a:spcAft>
              <a:buNone/>
              <a:defRPr sz="2133">
                <a:solidFill>
                  <a:srgbClr val="FFFFFF"/>
                </a:solidFill>
              </a:defRPr>
            </a:lvl7pPr>
            <a:lvl8pPr lvl="7" algn="ctr">
              <a:spcBef>
                <a:spcPts val="0"/>
              </a:spcBef>
              <a:spcAft>
                <a:spcPts val="0"/>
              </a:spcAft>
              <a:buNone/>
              <a:defRPr sz="2133">
                <a:solidFill>
                  <a:srgbClr val="FFFFFF"/>
                </a:solidFill>
              </a:defRPr>
            </a:lvl8pPr>
            <a:lvl9pPr lvl="8" algn="ctr">
              <a:spcBef>
                <a:spcPts val="0"/>
              </a:spcBef>
              <a:spcAft>
                <a:spcPts val="0"/>
              </a:spcAft>
              <a:buNone/>
              <a:defRPr sz="2133">
                <a:solidFill>
                  <a:srgbClr val="FFFFFF"/>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100" y="715900"/>
            <a:ext cx="10292000" cy="753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950100" y="1646784"/>
            <a:ext cx="10292000" cy="449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1pPr>
            <a:lvl2pPr marL="914400" lvl="1"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371600" lvl="2"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1828800" lvl="3"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2286000" lvl="4"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2743200" lvl="5"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userDrawn="1">
          <p15:clr>
            <a:srgbClr val="EA4335"/>
          </p15:clr>
        </p15:guide>
        <p15:guide id="2" pos="7680" userDrawn="1">
          <p15:clr>
            <a:srgbClr val="EA4335"/>
          </p15:clr>
        </p15:guide>
        <p15:guide id="3" pos="599" userDrawn="1">
          <p15:clr>
            <a:srgbClr val="EA4335"/>
          </p15:clr>
        </p15:guide>
        <p15:guide id="4" pos="7081" userDrawn="1">
          <p15:clr>
            <a:srgbClr val="EA4335"/>
          </p15:clr>
        </p15:guide>
        <p15:guide id="5" orient="horz" pos="2160" userDrawn="1">
          <p15:clr>
            <a:srgbClr val="EA4335"/>
          </p15:clr>
        </p15:guide>
        <p15:guide id="6" orient="horz" pos="453" userDrawn="1">
          <p15:clr>
            <a:srgbClr val="EA4335"/>
          </p15:clr>
        </p15:guide>
        <p15:guide id="7" orient="horz" userDrawn="1">
          <p15:clr>
            <a:srgbClr val="EA4335"/>
          </p15:clr>
        </p15:guide>
        <p15:guide id="8" orient="horz" pos="3863" userDrawn="1">
          <p15:clr>
            <a:srgbClr val="EA4335"/>
          </p15:clr>
        </p15:guide>
        <p15:guide id="9" orient="horz" pos="4316" userDrawn="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hyperlink" Target="https://doi.org/10.1542/peds.2017-4082"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https://www.healthypeople.gov/2020/data-search/Search-the-Data?nid=4813"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CEB94-7011-0D44-B0DB-23B250A34D50}"/>
              </a:ext>
            </a:extLst>
          </p:cNvPr>
          <p:cNvSpPr>
            <a:spLocks noGrp="1"/>
          </p:cNvSpPr>
          <p:nvPr>
            <p:ph type="ctrTitle"/>
          </p:nvPr>
        </p:nvSpPr>
        <p:spPr>
          <a:xfrm>
            <a:off x="953027" y="867095"/>
            <a:ext cx="6200974" cy="3771653"/>
          </a:xfrm>
        </p:spPr>
        <p:txBody>
          <a:bodyPr>
            <a:noAutofit/>
          </a:bodyPr>
          <a:lstStyle/>
          <a:p>
            <a:endParaRPr lang="en-US" sz="3200" b="0"/>
          </a:p>
          <a:p>
            <a:r>
              <a:rPr lang="en-US" sz="3200" b="0"/>
              <a:t>Caregiver Psychoeducation: Integrated Approaches in Treating Adolescent Depression</a:t>
            </a:r>
            <a:endParaRPr lang="en-US" b="0"/>
          </a:p>
        </p:txBody>
      </p:sp>
      <p:sp>
        <p:nvSpPr>
          <p:cNvPr id="3" name="Subtitle 2">
            <a:extLst>
              <a:ext uri="{FF2B5EF4-FFF2-40B4-BE49-F238E27FC236}">
                <a16:creationId xmlns:a16="http://schemas.microsoft.com/office/drawing/2014/main" id="{38E4B117-AE04-394B-909E-2A5318ACF361}"/>
              </a:ext>
            </a:extLst>
          </p:cNvPr>
          <p:cNvSpPr>
            <a:spLocks noGrp="1"/>
          </p:cNvSpPr>
          <p:nvPr>
            <p:ph type="subTitle" idx="1"/>
          </p:nvPr>
        </p:nvSpPr>
        <p:spPr>
          <a:xfrm>
            <a:off x="1407348" y="3706364"/>
            <a:ext cx="5296065" cy="2533025"/>
          </a:xfrm>
        </p:spPr>
        <p:txBody>
          <a:bodyPr vert="horz" lIns="91440" tIns="45720" rIns="91440" bIns="45720" rtlCol="0" anchor="t">
            <a:normAutofit lnSpcReduction="10000"/>
          </a:bodyPr>
          <a:lstStyle/>
          <a:p>
            <a:endParaRPr lang="en-US">
              <a:ea typeface="Calibri"/>
              <a:cs typeface="Calibri"/>
            </a:endParaRPr>
          </a:p>
          <a:p>
            <a:endParaRPr lang="en-US">
              <a:ea typeface="Calibri"/>
              <a:cs typeface="Calibri"/>
            </a:endParaRPr>
          </a:p>
          <a:p>
            <a:r>
              <a:rPr lang="en-US">
                <a:ea typeface="Calibri"/>
                <a:cs typeface="Calibri"/>
              </a:rPr>
              <a:t>Sondi Stachowski</a:t>
            </a:r>
            <a:endParaRPr lang="en-US"/>
          </a:p>
          <a:p>
            <a:r>
              <a:rPr lang="en-US">
                <a:ea typeface="Calibri"/>
                <a:cs typeface="Calibri"/>
              </a:rPr>
              <a:t>Molly Schloss</a:t>
            </a:r>
          </a:p>
          <a:p>
            <a:endParaRPr lang="en-US">
              <a:ea typeface="Calibri"/>
              <a:cs typeface="Calibri"/>
            </a:endParaRPr>
          </a:p>
          <a:p>
            <a:r>
              <a:rPr lang="en-US"/>
              <a:t>2021-2022 PrimeCare </a:t>
            </a:r>
          </a:p>
          <a:p>
            <a:r>
              <a:rPr lang="en-US"/>
              <a:t>UNC School of Social Work</a:t>
            </a:r>
          </a:p>
        </p:txBody>
      </p:sp>
      <p:sp>
        <p:nvSpPr>
          <p:cNvPr id="6" name="TextBox 5">
            <a:extLst>
              <a:ext uri="{FF2B5EF4-FFF2-40B4-BE49-F238E27FC236}">
                <a16:creationId xmlns:a16="http://schemas.microsoft.com/office/drawing/2014/main" id="{8BF6F38C-A455-3CDB-389F-2AA20FEBEF4D}"/>
              </a:ext>
            </a:extLst>
          </p:cNvPr>
          <p:cNvSpPr txBox="1"/>
          <p:nvPr/>
        </p:nvSpPr>
        <p:spPr>
          <a:xfrm>
            <a:off x="8118764" y="4187152"/>
            <a:ext cx="2743200" cy="317500"/>
          </a:xfrm>
          <a:prstGeom prst="rect">
            <a:avLst/>
          </a:prstGeom>
        </p:spPr>
        <p:txBody>
          <a:bodyPr lIns="91440" tIns="45720" rIns="91440" bIns="45720" anchor="t">
            <a:normAutofit fontScale="92500" lnSpcReduction="20000"/>
          </a:bodyPr>
          <a:lstStyle/>
          <a:p>
            <a:endParaRPr lang="en-US">
              <a:cs typeface="Arial"/>
            </a:endParaRPr>
          </a:p>
        </p:txBody>
      </p:sp>
      <p:pic>
        <p:nvPicPr>
          <p:cNvPr id="8" name="Picture 8" descr="Trauma Images | Free Vectors, PNGs, Mockups &amp; Backgrounds ...">
            <a:extLst>
              <a:ext uri="{FF2B5EF4-FFF2-40B4-BE49-F238E27FC236}">
                <a16:creationId xmlns:a16="http://schemas.microsoft.com/office/drawing/2014/main" id="{EB46CD59-5493-277D-1C3A-60EBF8F70391}"/>
              </a:ext>
            </a:extLst>
          </p:cNvPr>
          <p:cNvPicPr>
            <a:picLocks noChangeAspect="1"/>
          </p:cNvPicPr>
          <p:nvPr/>
        </p:nvPicPr>
        <p:blipFill>
          <a:blip r:embed="rId5"/>
          <a:stretch>
            <a:fillRect/>
          </a:stretch>
        </p:blipFill>
        <p:spPr>
          <a:xfrm>
            <a:off x="7335982" y="1849305"/>
            <a:ext cx="4620491" cy="3358549"/>
          </a:xfrm>
          <a:prstGeom prst="rect">
            <a:avLst/>
          </a:prstGeom>
        </p:spPr>
      </p:pic>
      <p:sp>
        <p:nvSpPr>
          <p:cNvPr id="13" name="Google Shape;167;p31">
            <a:extLst>
              <a:ext uri="{FF2B5EF4-FFF2-40B4-BE49-F238E27FC236}">
                <a16:creationId xmlns:a16="http://schemas.microsoft.com/office/drawing/2014/main" id="{985CC8A4-D4F2-8CDC-B47E-BE853F34ACF6}"/>
              </a:ext>
            </a:extLst>
          </p:cNvPr>
          <p:cNvSpPr/>
          <p:nvPr/>
        </p:nvSpPr>
        <p:spPr>
          <a:xfrm>
            <a:off x="0" y="1457719"/>
            <a:ext cx="2200000" cy="516800"/>
          </a:xfrm>
          <a:prstGeom prst="rect">
            <a:avLst/>
          </a:prstGeom>
          <a:solidFill>
            <a:schemeClr val="lt1"/>
          </a:solidFill>
          <a:ln>
            <a:noFill/>
          </a:ln>
        </p:spPr>
        <p:txBody>
          <a:bodyPr spcFirstLastPara="1" wrap="square" lIns="121900" tIns="121900" rIns="121900" bIns="121900" anchor="ctr" anchorCtr="0">
            <a:noAutofit/>
          </a:bodyPr>
          <a:lstStyle/>
          <a:p>
            <a:endParaRPr sz="2533"/>
          </a:p>
        </p:txBody>
      </p:sp>
      <p:pic>
        <p:nvPicPr>
          <p:cNvPr id="7" name="Audio 6">
            <a:hlinkClick r:id="" action="ppaction://media"/>
            <a:extLst>
              <a:ext uri="{FF2B5EF4-FFF2-40B4-BE49-F238E27FC236}">
                <a16:creationId xmlns:a16="http://schemas.microsoft.com/office/drawing/2014/main" id="{901367C2-2379-1A4E-A9C8-78A7797EF7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2533210"/>
      </p:ext>
    </p:extLst>
  </p:cSld>
  <p:clrMapOvr>
    <a:masterClrMapping/>
  </p:clrMapOvr>
  <mc:AlternateContent xmlns:mc="http://schemas.openxmlformats.org/markup-compatibility/2006" xmlns:p14="http://schemas.microsoft.com/office/powerpoint/2010/main">
    <mc:Choice Requires="p14">
      <p:transition spd="slow" p14:dur="2000" advTm="17519"/>
    </mc:Choice>
    <mc:Fallback xmlns="">
      <p:transition spd="slow" advTm="17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D21B3C6-AD3A-56C6-0078-7FF313B3D8D2}"/>
              </a:ext>
            </a:extLst>
          </p:cNvPr>
          <p:cNvSpPr txBox="1"/>
          <p:nvPr/>
        </p:nvSpPr>
        <p:spPr>
          <a:xfrm>
            <a:off x="892752" y="1814946"/>
            <a:ext cx="10073119"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sz="2000">
                <a:solidFill>
                  <a:schemeClr val="bg1"/>
                </a:solidFill>
                <a:latin typeface="Poppins"/>
                <a:ea typeface="+mn-lt"/>
                <a:cs typeface="+mn-lt"/>
              </a:rPr>
              <a:t>In house Integrated Behavioral Health Clinicians can provide:</a:t>
            </a:r>
            <a:endParaRPr lang="en-US" sz="2000">
              <a:solidFill>
                <a:schemeClr val="bg1"/>
              </a:solidFill>
              <a:latin typeface="Poppins"/>
              <a:cs typeface="Poppins"/>
            </a:endParaRPr>
          </a:p>
          <a:p>
            <a:pPr marL="800100" lvl="1" indent="-342900">
              <a:buFont typeface="Wingdings"/>
              <a:buChar char="§"/>
            </a:pPr>
            <a:r>
              <a:rPr lang="en-US" sz="2000">
                <a:solidFill>
                  <a:schemeClr val="bg1"/>
                </a:solidFill>
                <a:latin typeface="Poppins"/>
                <a:ea typeface="+mn-lt"/>
                <a:cs typeface="+mn-lt"/>
              </a:rPr>
              <a:t>Consultation for Providers</a:t>
            </a:r>
          </a:p>
          <a:p>
            <a:pPr marL="800100" lvl="1" indent="-342900">
              <a:buFont typeface="Wingdings"/>
              <a:buChar char="§"/>
            </a:pPr>
            <a:r>
              <a:rPr lang="en-US" sz="2000">
                <a:solidFill>
                  <a:schemeClr val="bg1"/>
                </a:solidFill>
                <a:latin typeface="Poppins"/>
                <a:ea typeface="+mn-lt"/>
                <a:cs typeface="+mn-lt"/>
              </a:rPr>
              <a:t>Screening, Assessment, Treatment and Education for Patients and Families</a:t>
            </a:r>
          </a:p>
          <a:p>
            <a:pPr marL="342900" indent="-342900">
              <a:buFont typeface="Wingdings"/>
              <a:buChar char="§"/>
            </a:pPr>
            <a:r>
              <a:rPr lang="en-US" sz="2000">
                <a:solidFill>
                  <a:schemeClr val="bg1"/>
                </a:solidFill>
                <a:latin typeface="Poppins"/>
                <a:ea typeface="+mn-lt"/>
                <a:cs typeface="+mn-lt"/>
              </a:rPr>
              <a:t>Care plans for patients that involve: </a:t>
            </a:r>
          </a:p>
          <a:p>
            <a:pPr marL="800100" lvl="1" indent="-342900">
              <a:buFont typeface="Wingdings"/>
              <a:buChar char="§"/>
            </a:pPr>
            <a:r>
              <a:rPr lang="en-US" sz="2000">
                <a:solidFill>
                  <a:schemeClr val="bg1"/>
                </a:solidFill>
                <a:latin typeface="Poppins"/>
                <a:ea typeface="+mn-lt"/>
                <a:cs typeface="+mn-lt"/>
              </a:rPr>
              <a:t>Family or Caregivers</a:t>
            </a:r>
          </a:p>
          <a:p>
            <a:pPr marL="800100" lvl="1" indent="-342900">
              <a:buFont typeface="Wingdings"/>
              <a:buChar char="§"/>
            </a:pPr>
            <a:r>
              <a:rPr lang="en-US" sz="2000">
                <a:solidFill>
                  <a:schemeClr val="bg1"/>
                </a:solidFill>
                <a:latin typeface="Poppins"/>
                <a:cs typeface="Arial"/>
              </a:rPr>
              <a:t>Outside Agency Resources</a:t>
            </a:r>
          </a:p>
          <a:p>
            <a:pPr marL="800100" lvl="1" indent="-342900">
              <a:buFont typeface="Wingdings"/>
              <a:buChar char="§"/>
            </a:pPr>
            <a:r>
              <a:rPr lang="en-US" sz="2000">
                <a:solidFill>
                  <a:schemeClr val="bg1"/>
                </a:solidFill>
                <a:latin typeface="Poppins"/>
                <a:ea typeface="+mn-lt"/>
                <a:cs typeface="+mn-lt"/>
              </a:rPr>
              <a:t>Community Resources</a:t>
            </a:r>
          </a:p>
          <a:p>
            <a:pPr marL="342900" indent="-342900">
              <a:buFont typeface="Wingdings"/>
              <a:buChar char="§"/>
            </a:pPr>
            <a:r>
              <a:rPr lang="en-US" sz="2000">
                <a:solidFill>
                  <a:schemeClr val="bg1"/>
                </a:solidFill>
                <a:latin typeface="Poppins"/>
                <a:ea typeface="+mn-lt"/>
                <a:cs typeface="+mn-lt"/>
              </a:rPr>
              <a:t>Communication and coordination of care across providers and/or between patient, family, and provider;</a:t>
            </a:r>
          </a:p>
          <a:p>
            <a:pPr marL="342900" indent="-342900">
              <a:buFont typeface="Wingdings"/>
              <a:buChar char="§"/>
            </a:pPr>
            <a:r>
              <a:rPr lang="en-US" sz="2000">
                <a:solidFill>
                  <a:schemeClr val="bg1"/>
                </a:solidFill>
                <a:latin typeface="Poppins"/>
                <a:ea typeface="+mn-lt"/>
                <a:cs typeface="+mn-lt"/>
              </a:rPr>
              <a:t>Case management and/or patient and family support;</a:t>
            </a:r>
          </a:p>
          <a:p>
            <a:pPr marL="342900" indent="-342900">
              <a:buFont typeface="Wingdings"/>
              <a:buChar char="§"/>
            </a:pPr>
            <a:r>
              <a:rPr lang="en-US" sz="2000">
                <a:solidFill>
                  <a:schemeClr val="accent5"/>
                </a:solidFill>
                <a:latin typeface="Poppins"/>
                <a:ea typeface="+mn-lt"/>
                <a:cs typeface="+mn-lt"/>
              </a:rPr>
              <a:t>Increased patient and family knowledge and capacity to self-manage symptoms, including education, feedback</a:t>
            </a:r>
            <a:endParaRPr lang="en-US" sz="2000">
              <a:solidFill>
                <a:schemeClr val="accent5"/>
              </a:solidFill>
              <a:latin typeface="Poppins"/>
              <a:cs typeface="Arial"/>
            </a:endParaRPr>
          </a:p>
        </p:txBody>
      </p:sp>
      <p:sp>
        <p:nvSpPr>
          <p:cNvPr id="5" name="Google Shape;167;p31">
            <a:extLst>
              <a:ext uri="{FF2B5EF4-FFF2-40B4-BE49-F238E27FC236}">
                <a16:creationId xmlns:a16="http://schemas.microsoft.com/office/drawing/2014/main" id="{D76B12A6-4850-9D4F-C0AE-0A27384E5398}"/>
              </a:ext>
            </a:extLst>
          </p:cNvPr>
          <p:cNvSpPr/>
          <p:nvPr/>
        </p:nvSpPr>
        <p:spPr>
          <a:xfrm>
            <a:off x="11259765" y="768676"/>
            <a:ext cx="935405" cy="500587"/>
          </a:xfrm>
          <a:prstGeom prst="rect">
            <a:avLst/>
          </a:prstGeom>
          <a:solidFill>
            <a:schemeClr val="lt1"/>
          </a:solidFill>
          <a:ln>
            <a:noFill/>
          </a:ln>
        </p:spPr>
        <p:txBody>
          <a:bodyPr spcFirstLastPara="1" wrap="square" lIns="121900" tIns="121900" rIns="121900" bIns="121900" anchor="ctr" anchorCtr="0">
            <a:noAutofit/>
          </a:bodyPr>
          <a:lstStyle/>
          <a:p>
            <a:endParaRPr sz="2533"/>
          </a:p>
        </p:txBody>
      </p:sp>
      <p:sp>
        <p:nvSpPr>
          <p:cNvPr id="9" name="Title 1">
            <a:extLst>
              <a:ext uri="{FF2B5EF4-FFF2-40B4-BE49-F238E27FC236}">
                <a16:creationId xmlns:a16="http://schemas.microsoft.com/office/drawing/2014/main" id="{9C4AD73E-6AF9-EC56-195F-F62EA2BE5C3B}"/>
              </a:ext>
            </a:extLst>
          </p:cNvPr>
          <p:cNvSpPr>
            <a:spLocks noGrp="1"/>
          </p:cNvSpPr>
          <p:nvPr>
            <p:ph type="title"/>
          </p:nvPr>
        </p:nvSpPr>
        <p:spPr>
          <a:xfrm>
            <a:off x="950100" y="715900"/>
            <a:ext cx="10292000" cy="753200"/>
          </a:xfrm>
        </p:spPr>
        <p:txBody>
          <a:bodyPr/>
          <a:lstStyle/>
          <a:p>
            <a:r>
              <a:rPr lang="en-US">
                <a:cs typeface="Calibri Light"/>
              </a:rPr>
              <a:t>Integrated Approaches</a:t>
            </a:r>
          </a:p>
        </p:txBody>
      </p:sp>
      <p:sp>
        <p:nvSpPr>
          <p:cNvPr id="11" name="TextBox 10">
            <a:extLst>
              <a:ext uri="{FF2B5EF4-FFF2-40B4-BE49-F238E27FC236}">
                <a16:creationId xmlns:a16="http://schemas.microsoft.com/office/drawing/2014/main" id="{5DCE074D-B927-997B-F4AD-60D8A6D16EEF}"/>
              </a:ext>
            </a:extLst>
          </p:cNvPr>
          <p:cNvSpPr txBox="1"/>
          <p:nvPr/>
        </p:nvSpPr>
        <p:spPr>
          <a:xfrm>
            <a:off x="4724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7" name="Audio 6">
            <a:hlinkClick r:id="" action="ppaction://media"/>
            <a:extLst>
              <a:ext uri="{FF2B5EF4-FFF2-40B4-BE49-F238E27FC236}">
                <a16:creationId xmlns:a16="http://schemas.microsoft.com/office/drawing/2014/main" id="{BAF658C8-87C5-1845-A03D-874F7F0578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1809291"/>
      </p:ext>
    </p:extLst>
  </p:cSld>
  <p:clrMapOvr>
    <a:masterClrMapping/>
  </p:clrMapOvr>
  <mc:AlternateContent xmlns:mc="http://schemas.openxmlformats.org/markup-compatibility/2006" xmlns:p14="http://schemas.microsoft.com/office/powerpoint/2010/main">
    <mc:Choice Requires="p14">
      <p:transition spd="slow" p14:dur="2000" advTm="60168"/>
    </mc:Choice>
    <mc:Fallback xmlns="">
      <p:transition spd="slow" advTm="60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a:xfrm>
            <a:off x="950100" y="699687"/>
            <a:ext cx="10292000" cy="753200"/>
          </a:xfrm>
        </p:spPr>
        <p:txBody>
          <a:bodyPr/>
          <a:lstStyle/>
          <a:p>
            <a:r>
              <a:rPr lang="en-US" sz="3200">
                <a:solidFill>
                  <a:schemeClr val="tx1"/>
                </a:solidFill>
                <a:cs typeface="Calibri Light"/>
              </a:rPr>
              <a:t>Caregiver-focused Interventions</a:t>
            </a:r>
            <a:endParaRPr lang="en-US" sz="3200">
              <a:solidFill>
                <a:schemeClr val="tx1"/>
              </a:solidFill>
            </a:endParaRPr>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p:txBody>
          <a:bodyPr spcFirstLastPara="1" vert="horz" wrap="square" lIns="91440" tIns="45720" rIns="91440" bIns="45720" rtlCol="0" anchor="t" anchorCtr="0">
            <a:noAutofit/>
          </a:bodyPr>
          <a:lstStyle/>
          <a:p>
            <a:pPr marL="608965" indent="-422910">
              <a:buFont typeface="Arial,Sans-Serif"/>
              <a:buChar char="•"/>
            </a:pPr>
            <a:r>
              <a:rPr lang="en-US" sz="2400"/>
              <a:t>Why focus on caregivers?</a:t>
            </a:r>
          </a:p>
          <a:p>
            <a:pPr marL="1218550" lvl="1" indent="-422910">
              <a:buFont typeface="Arial,Sans-Serif"/>
              <a:buChar char="•"/>
            </a:pPr>
            <a:r>
              <a:rPr lang="en-US" sz="2400"/>
              <a:t>Caregivers play important roles in </a:t>
            </a:r>
            <a:r>
              <a:rPr lang="en-US" sz="2400" b="1"/>
              <a:t>prevention, identification, and treatment </a:t>
            </a:r>
            <a:r>
              <a:rPr lang="en-US" sz="2400"/>
              <a:t>of adolescent depression.</a:t>
            </a:r>
          </a:p>
          <a:p>
            <a:pPr marL="1218550" lvl="1" indent="-422910">
              <a:buFont typeface="Arial,Sans-Serif"/>
              <a:buChar char="•"/>
            </a:pPr>
            <a:endParaRPr lang="en-US" sz="2400"/>
          </a:p>
          <a:p>
            <a:pPr marL="608965" indent="-422910">
              <a:buFont typeface="Arial,Sans-Serif"/>
              <a:buChar char="•"/>
            </a:pPr>
            <a:r>
              <a:rPr lang="en-US" sz="2400"/>
              <a:t>Targeting parental factors in prevention and treatment of adolescent depression have been shown to </a:t>
            </a:r>
            <a:r>
              <a:rPr lang="en-US" sz="2400" b="1"/>
              <a:t>improve health outcomes</a:t>
            </a:r>
            <a:r>
              <a:rPr lang="en-US" sz="2400"/>
              <a:t> of adolescents with depression via: </a:t>
            </a:r>
          </a:p>
          <a:p>
            <a:pPr marL="1218550" lvl="1" indent="-422910">
              <a:buFont typeface="Arial,Sans-Serif"/>
              <a:buChar char="•"/>
            </a:pPr>
            <a:r>
              <a:rPr lang="en-US" sz="2400"/>
              <a:t>Early detection of symptoms</a:t>
            </a:r>
          </a:p>
          <a:p>
            <a:pPr marL="1218550" lvl="1" indent="-422910">
              <a:buFont typeface="Arial,Sans-Serif"/>
              <a:buChar char="•"/>
            </a:pPr>
            <a:r>
              <a:rPr lang="en-US" sz="2400"/>
              <a:t>Helping adolescents access services</a:t>
            </a:r>
          </a:p>
          <a:p>
            <a:pPr marL="1218550" lvl="1" indent="-422910">
              <a:buFont typeface="Arial,Sans-Serif"/>
              <a:buChar char="•"/>
            </a:pPr>
            <a:r>
              <a:rPr lang="en-US" sz="2400"/>
              <a:t>Supporting treatment adherence</a:t>
            </a:r>
          </a:p>
          <a:p>
            <a:pPr marL="1218565" lvl="1" indent="-422910">
              <a:buFont typeface="Arial,Sans-Serif"/>
              <a:buChar char="•"/>
            </a:pPr>
            <a:endParaRPr lang="en-US" sz="2400"/>
          </a:p>
          <a:p>
            <a:pPr marL="1218565" lvl="1" indent="-422910">
              <a:buFont typeface="Arial,Sans-Serif"/>
              <a:buChar char="•"/>
            </a:pPr>
            <a:endParaRPr lang="en-US" sz="2400"/>
          </a:p>
          <a:p>
            <a:pPr marL="608965" indent="0">
              <a:buFont typeface="Arial"/>
              <a:buChar char="•"/>
            </a:pPr>
            <a:endParaRPr lang="en-US" sz="2400"/>
          </a:p>
        </p:txBody>
      </p:sp>
      <p:sp>
        <p:nvSpPr>
          <p:cNvPr id="6" name="Rectangle 5">
            <a:extLst>
              <a:ext uri="{FF2B5EF4-FFF2-40B4-BE49-F238E27FC236}">
                <a16:creationId xmlns:a16="http://schemas.microsoft.com/office/drawing/2014/main" id="{73C8CB1A-D41F-0844-8B6B-B92C4D37470D}"/>
              </a:ext>
            </a:extLst>
          </p:cNvPr>
          <p:cNvSpPr/>
          <p:nvPr/>
        </p:nvSpPr>
        <p:spPr>
          <a:xfrm>
            <a:off x="5557736" y="5966549"/>
            <a:ext cx="5512341" cy="369332"/>
          </a:xfrm>
          <a:prstGeom prst="rect">
            <a:avLst/>
          </a:prstGeom>
        </p:spPr>
        <p:txBody>
          <a:bodyPr wrap="square">
            <a:spAutoFit/>
          </a:bodyPr>
          <a:lstStyle/>
          <a:p>
            <a:pPr marL="795640" lvl="1"/>
            <a:r>
              <a:rPr lang="en-US">
                <a:solidFill>
                  <a:schemeClr val="tx1"/>
                </a:solidFill>
              </a:rPr>
              <a:t>(</a:t>
            </a:r>
            <a:r>
              <a:rPr lang="en-US" err="1">
                <a:solidFill>
                  <a:schemeClr val="tx1"/>
                </a:solidFill>
              </a:rPr>
              <a:t>Dardas</a:t>
            </a:r>
            <a:r>
              <a:rPr lang="en-US">
                <a:solidFill>
                  <a:schemeClr val="tx1"/>
                </a:solidFill>
              </a:rPr>
              <a:t>, van de Water, &amp; Simmons, 2018). </a:t>
            </a:r>
          </a:p>
        </p:txBody>
      </p:sp>
      <p:pic>
        <p:nvPicPr>
          <p:cNvPr id="5" name="Audio 4">
            <a:hlinkClick r:id="" action="ppaction://media"/>
            <a:extLst>
              <a:ext uri="{FF2B5EF4-FFF2-40B4-BE49-F238E27FC236}">
                <a16:creationId xmlns:a16="http://schemas.microsoft.com/office/drawing/2014/main" id="{F5FBC418-0877-6646-8B0B-4AC6149C06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150607"/>
      </p:ext>
    </p:extLst>
  </p:cSld>
  <p:clrMapOvr>
    <a:masterClrMapping/>
  </p:clrMapOvr>
  <mc:AlternateContent xmlns:mc="http://schemas.openxmlformats.org/markup-compatibility/2006" xmlns:p14="http://schemas.microsoft.com/office/powerpoint/2010/main">
    <mc:Choice Requires="p14">
      <p:transition spd="slow" p14:dur="2000" advTm="54630"/>
    </mc:Choice>
    <mc:Fallback xmlns="">
      <p:transition spd="slow" advTm="5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a:xfrm>
            <a:off x="766169" y="712825"/>
            <a:ext cx="10292000" cy="753200"/>
          </a:xfrm>
        </p:spPr>
        <p:txBody>
          <a:bodyPr/>
          <a:lstStyle/>
          <a:p>
            <a:r>
              <a:rPr lang="en-US" sz="3200">
                <a:solidFill>
                  <a:schemeClr val="tx1"/>
                </a:solidFill>
                <a:cs typeface="Calibri Light"/>
              </a:rPr>
              <a:t>Psychoeducational Interventions</a:t>
            </a:r>
            <a:endParaRPr lang="en-US" sz="3200">
              <a:solidFill>
                <a:schemeClr val="tx1"/>
              </a:solidFill>
            </a:endParaRPr>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450859" y="1581094"/>
            <a:ext cx="10397104" cy="4560890"/>
          </a:xfrm>
        </p:spPr>
        <p:txBody>
          <a:bodyPr spcFirstLastPara="1" vert="horz" wrap="square" lIns="91440" tIns="45720" rIns="91440" bIns="45720" rtlCol="0" anchor="t" anchorCtr="0">
            <a:noAutofit/>
          </a:bodyPr>
          <a:lstStyle/>
          <a:p>
            <a:pPr marL="528955" indent="-342900"/>
            <a:r>
              <a:rPr lang="en-US" sz="2000"/>
              <a:t>A 2021 study found neither adolescents nor parents could clearly describe steps to take if they or their child were depressed </a:t>
            </a:r>
            <a:r>
              <a:rPr lang="en-US" sz="2000">
                <a:solidFill>
                  <a:schemeClr val="tx1"/>
                </a:solidFill>
              </a:rPr>
              <a:t>(Stuckey et al., 2021)</a:t>
            </a:r>
            <a:endParaRPr lang="en-US" sz="2000">
              <a:solidFill>
                <a:schemeClr val="tx1"/>
              </a:solidFill>
              <a:cs typeface="Arial"/>
            </a:endParaRPr>
          </a:p>
          <a:p>
            <a:pPr marL="1218565" lvl="1" indent="-422910">
              <a:buFont typeface="Arial"/>
              <a:buChar char="•"/>
            </a:pPr>
            <a:r>
              <a:rPr lang="en-US" sz="2000">
                <a:solidFill>
                  <a:schemeClr val="bg1"/>
                </a:solidFill>
              </a:rPr>
              <a:t>Parents </a:t>
            </a:r>
            <a:r>
              <a:rPr lang="en-US" sz="2000"/>
              <a:t>who understood symptoms of depression had a clear gap in knowledge about accessing treatment.</a:t>
            </a:r>
            <a:endParaRPr lang="en-US" sz="2000">
              <a:solidFill>
                <a:schemeClr val="bg1"/>
              </a:solidFill>
            </a:endParaRPr>
          </a:p>
          <a:p>
            <a:pPr marL="1218565" lvl="1" indent="-422910">
              <a:buFont typeface="Arial"/>
              <a:buChar char="•"/>
            </a:pPr>
            <a:r>
              <a:rPr lang="en-US" sz="2000"/>
              <a:t>Parents did not readily identify primary care as a resource for depression.</a:t>
            </a:r>
          </a:p>
          <a:p>
            <a:pPr marL="528955" indent="-342900"/>
            <a:r>
              <a:rPr lang="en-US" sz="2000"/>
              <a:t>Psychoeducational Interventions increase understanding of depression, treatment adherence and outcomes, and decreased mental health stigma </a:t>
            </a:r>
            <a:r>
              <a:rPr lang="en-US" sz="2000">
                <a:solidFill>
                  <a:schemeClr val="tx1"/>
                </a:solidFill>
              </a:rPr>
              <a:t>(Jones et al., 2018)</a:t>
            </a:r>
            <a:endParaRPr lang="en-US" sz="2000" u="sng">
              <a:solidFill>
                <a:schemeClr val="tx1"/>
              </a:solidFill>
            </a:endParaRPr>
          </a:p>
          <a:p>
            <a:pPr marL="186055" indent="0">
              <a:buNone/>
            </a:pPr>
            <a:endParaRPr lang="en-US" sz="2000" b="1"/>
          </a:p>
          <a:p>
            <a:pPr marL="186055" indent="0">
              <a:buNone/>
            </a:pPr>
            <a:r>
              <a:rPr lang="en-US" sz="2000" b="1"/>
              <a:t>This suggests that psychoeducational interventions in integrated health settings could be helpful in addressing adolescent depression.</a:t>
            </a:r>
          </a:p>
          <a:p>
            <a:pPr marL="608965" indent="-422910">
              <a:buFont typeface="Arial,Sans-Serif"/>
              <a:buChar char="•"/>
            </a:pPr>
            <a:endParaRPr lang="en-US" sz="2400"/>
          </a:p>
          <a:p>
            <a:pPr marL="608965" indent="-422910">
              <a:buFont typeface="Arial,Sans-Serif"/>
              <a:buChar char="•"/>
            </a:pPr>
            <a:endParaRPr lang="en-US" sz="2400"/>
          </a:p>
          <a:p>
            <a:pPr marL="1218565" lvl="1" indent="-422910">
              <a:buFont typeface="Arial,Sans-Serif"/>
              <a:buChar char="•"/>
            </a:pPr>
            <a:endParaRPr lang="en-US" sz="2400"/>
          </a:p>
          <a:p>
            <a:pPr marL="1218565" lvl="1" indent="-422910">
              <a:buFont typeface="Arial,Sans-Serif"/>
              <a:buChar char="•"/>
            </a:pPr>
            <a:endParaRPr lang="en-US" sz="2400"/>
          </a:p>
          <a:p>
            <a:pPr marL="1218565" lvl="1" indent="-422910">
              <a:buFont typeface="Arial,Sans-Serif"/>
              <a:buChar char="•"/>
            </a:pPr>
            <a:endParaRPr lang="en-US" sz="2400"/>
          </a:p>
          <a:p>
            <a:pPr marL="608965" indent="0">
              <a:buFont typeface="Arial"/>
              <a:buChar char="•"/>
            </a:pPr>
            <a:endParaRPr lang="en-US" sz="2400"/>
          </a:p>
        </p:txBody>
      </p:sp>
      <p:pic>
        <p:nvPicPr>
          <p:cNvPr id="8" name="Audio 7">
            <a:hlinkClick r:id="" action="ppaction://media"/>
            <a:extLst>
              <a:ext uri="{FF2B5EF4-FFF2-40B4-BE49-F238E27FC236}">
                <a16:creationId xmlns:a16="http://schemas.microsoft.com/office/drawing/2014/main" id="{1A059230-99CE-E84D-971E-FF338A477D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916735"/>
      </p:ext>
    </p:extLst>
  </p:cSld>
  <p:clrMapOvr>
    <a:masterClrMapping/>
  </p:clrMapOvr>
  <mc:AlternateContent xmlns:mc="http://schemas.openxmlformats.org/markup-compatibility/2006" xmlns:p14="http://schemas.microsoft.com/office/powerpoint/2010/main">
    <mc:Choice Requires="p14">
      <p:transition spd="slow" p14:dur="2000" advTm="55738"/>
    </mc:Choice>
    <mc:Fallback xmlns="">
      <p:transition spd="slow" advTm="55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CC244C94-16C7-A056-751B-CCD33DEFB748}"/>
              </a:ext>
            </a:extLst>
          </p:cNvPr>
          <p:cNvSpPr txBox="1"/>
          <p:nvPr/>
        </p:nvSpPr>
        <p:spPr>
          <a:xfrm>
            <a:off x="-1621" y="1400782"/>
            <a:ext cx="6261367" cy="369331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a:p>
            <a:endParaRPr lang="en-US">
              <a:cs typeface="Arial"/>
            </a:endParaRPr>
          </a:p>
        </p:txBody>
      </p:sp>
      <p:sp>
        <p:nvSpPr>
          <p:cNvPr id="2" name="Title 1">
            <a:extLst>
              <a:ext uri="{FF2B5EF4-FFF2-40B4-BE49-F238E27FC236}">
                <a16:creationId xmlns:a16="http://schemas.microsoft.com/office/drawing/2014/main" id="{4A6278A0-0D3D-7D39-2814-42AEF17E82CD}"/>
              </a:ext>
            </a:extLst>
          </p:cNvPr>
          <p:cNvSpPr>
            <a:spLocks noGrp="1"/>
          </p:cNvSpPr>
          <p:nvPr>
            <p:ph type="title"/>
          </p:nvPr>
        </p:nvSpPr>
        <p:spPr>
          <a:xfrm>
            <a:off x="-79411" y="1473998"/>
            <a:ext cx="5116000" cy="1587294"/>
          </a:xfrm>
        </p:spPr>
        <p:txBody>
          <a:bodyPr wrap="square" anchor="b">
            <a:normAutofit/>
          </a:bodyPr>
          <a:lstStyle/>
          <a:p>
            <a:r>
              <a:rPr lang="en-US">
                <a:solidFill>
                  <a:schemeClr val="accent5"/>
                </a:solidFill>
              </a:rPr>
              <a:t>Pilot Group</a:t>
            </a:r>
          </a:p>
        </p:txBody>
      </p:sp>
      <p:sp>
        <p:nvSpPr>
          <p:cNvPr id="8" name="Subtitle 2">
            <a:extLst>
              <a:ext uri="{FF2B5EF4-FFF2-40B4-BE49-F238E27FC236}">
                <a16:creationId xmlns:a16="http://schemas.microsoft.com/office/drawing/2014/main" id="{0AD8D36B-1888-8FAA-F08A-60C6C99599A9}"/>
              </a:ext>
            </a:extLst>
          </p:cNvPr>
          <p:cNvSpPr>
            <a:spLocks noGrp="1"/>
          </p:cNvSpPr>
          <p:nvPr>
            <p:ph type="subTitle" idx="1"/>
          </p:nvPr>
        </p:nvSpPr>
        <p:spPr>
          <a:xfrm>
            <a:off x="285377" y="3137561"/>
            <a:ext cx="5813148" cy="2668204"/>
          </a:xfrm>
        </p:spPr>
        <p:txBody>
          <a:bodyPr wrap="square" anchor="t">
            <a:normAutofit/>
          </a:bodyPr>
          <a:lstStyle/>
          <a:p>
            <a:r>
              <a:rPr lang="en-US" sz="2400"/>
              <a:t>Group-based Interventions for Caregivers of Adolescents</a:t>
            </a:r>
          </a:p>
          <a:p>
            <a:pPr>
              <a:lnSpc>
                <a:spcPct val="90000"/>
              </a:lnSpc>
              <a:spcAft>
                <a:spcPts val="600"/>
              </a:spcAft>
            </a:pPr>
            <a:endParaRPr lang="en-US" sz="2400"/>
          </a:p>
        </p:txBody>
      </p:sp>
      <p:sp>
        <p:nvSpPr>
          <p:cNvPr id="3" name="Content Placeholder 2">
            <a:extLst>
              <a:ext uri="{FF2B5EF4-FFF2-40B4-BE49-F238E27FC236}">
                <a16:creationId xmlns:a16="http://schemas.microsoft.com/office/drawing/2014/main" id="{F09B3E6B-8D39-269C-E362-814BA64580D6}"/>
              </a:ext>
            </a:extLst>
          </p:cNvPr>
          <p:cNvSpPr>
            <a:spLocks noGrp="1"/>
          </p:cNvSpPr>
          <p:nvPr>
            <p:ph type="body" idx="2"/>
          </p:nvPr>
        </p:nvSpPr>
        <p:spPr>
          <a:xfrm>
            <a:off x="6566170" y="1403178"/>
            <a:ext cx="5146000" cy="4926800"/>
          </a:xfrm>
        </p:spPr>
        <p:txBody>
          <a:bodyPr vert="horz" wrap="square" lIns="91440" tIns="45720" rIns="91440" bIns="45720" rtlCol="0" anchor="ctr">
            <a:normAutofit/>
          </a:bodyPr>
          <a:lstStyle/>
          <a:p>
            <a:pPr marL="186055" indent="0">
              <a:spcAft>
                <a:spcPts val="600"/>
              </a:spcAft>
              <a:buNone/>
            </a:pPr>
            <a:r>
              <a:rPr lang="en-US" sz="1850" b="1"/>
              <a:t>Program Goals</a:t>
            </a:r>
            <a:endParaRPr lang="en-US" sz="1850"/>
          </a:p>
          <a:p>
            <a:pPr marL="528955" indent="-342900">
              <a:spcAft>
                <a:spcPts val="600"/>
              </a:spcAft>
            </a:pPr>
            <a:r>
              <a:rPr lang="en-US" sz="1850"/>
              <a:t>Improve caregiver understanding of teen mental health and behavior</a:t>
            </a:r>
          </a:p>
          <a:p>
            <a:pPr marL="528955" indent="-342900">
              <a:spcAft>
                <a:spcPts val="600"/>
              </a:spcAft>
            </a:pPr>
            <a:r>
              <a:rPr lang="en-US" sz="1850"/>
              <a:t>Enhance caregiver-child communication and relationship</a:t>
            </a:r>
            <a:endParaRPr lang="en-US"/>
          </a:p>
          <a:p>
            <a:pPr marL="528955" indent="-342900">
              <a:spcAft>
                <a:spcPts val="600"/>
              </a:spcAft>
            </a:pPr>
            <a:r>
              <a:rPr lang="en-US" sz="1850"/>
              <a:t>Empower caregivers to respond or prevent problems associated with untreated mental health disorders</a:t>
            </a:r>
          </a:p>
          <a:p>
            <a:pPr marL="608965" indent="-422910">
              <a:spcAft>
                <a:spcPts val="600"/>
              </a:spcAft>
            </a:pPr>
            <a:endParaRPr lang="en-US"/>
          </a:p>
          <a:p>
            <a:pPr marL="608965" indent="-422910">
              <a:spcAft>
                <a:spcPts val="600"/>
              </a:spcAft>
            </a:pPr>
            <a:endParaRPr lang="en-US"/>
          </a:p>
          <a:p>
            <a:pPr marL="608965" indent="-422910">
              <a:spcAft>
                <a:spcPts val="600"/>
              </a:spcAft>
            </a:pPr>
            <a:endParaRPr lang="en-US"/>
          </a:p>
        </p:txBody>
      </p:sp>
      <p:sp>
        <p:nvSpPr>
          <p:cNvPr id="32" name="Google Shape;167;p31">
            <a:extLst>
              <a:ext uri="{FF2B5EF4-FFF2-40B4-BE49-F238E27FC236}">
                <a16:creationId xmlns:a16="http://schemas.microsoft.com/office/drawing/2014/main" id="{E1647C66-8A6A-4F10-400A-4BFB418E189B}"/>
              </a:ext>
            </a:extLst>
          </p:cNvPr>
          <p:cNvSpPr/>
          <p:nvPr/>
        </p:nvSpPr>
        <p:spPr>
          <a:xfrm>
            <a:off x="-14990" y="1092931"/>
            <a:ext cx="2200000" cy="516800"/>
          </a:xfrm>
          <a:prstGeom prst="rect">
            <a:avLst/>
          </a:prstGeom>
          <a:solidFill>
            <a:schemeClr val="lt1"/>
          </a:solidFill>
          <a:ln>
            <a:noFill/>
          </a:ln>
        </p:spPr>
        <p:txBody>
          <a:bodyPr spcFirstLastPara="1" wrap="square" lIns="121900" tIns="121900" rIns="121900" bIns="121900" anchor="ctr" anchorCtr="0">
            <a:noAutofit/>
          </a:bodyPr>
          <a:lstStyle/>
          <a:p>
            <a:endParaRPr sz="2533"/>
          </a:p>
        </p:txBody>
      </p:sp>
      <p:pic>
        <p:nvPicPr>
          <p:cNvPr id="7" name="Audio 6">
            <a:hlinkClick r:id="" action="ppaction://media"/>
            <a:extLst>
              <a:ext uri="{FF2B5EF4-FFF2-40B4-BE49-F238E27FC236}">
                <a16:creationId xmlns:a16="http://schemas.microsoft.com/office/drawing/2014/main" id="{998455A1-A94C-B44F-862D-C319D0F6E1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14549329"/>
      </p:ext>
    </p:extLst>
  </p:cSld>
  <p:clrMapOvr>
    <a:masterClrMapping/>
  </p:clrMapOvr>
  <mc:AlternateContent xmlns:mc="http://schemas.openxmlformats.org/markup-compatibility/2006" xmlns:p14="http://schemas.microsoft.com/office/powerpoint/2010/main">
    <mc:Choice Requires="p14">
      <p:transition spd="slow" p14:dur="2000" advTm="43929"/>
    </mc:Choice>
    <mc:Fallback xmlns="">
      <p:transition spd="slow" advTm="4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a:xfrm>
            <a:off x="950100" y="699687"/>
            <a:ext cx="10292000" cy="753200"/>
          </a:xfrm>
        </p:spPr>
        <p:txBody>
          <a:bodyPr/>
          <a:lstStyle/>
          <a:p>
            <a:r>
              <a:rPr lang="en-US" sz="2800">
                <a:solidFill>
                  <a:schemeClr val="tx1"/>
                </a:solidFill>
                <a:cs typeface="Calibri Light"/>
              </a:rPr>
              <a:t>Caregiver Group: Background</a:t>
            </a:r>
            <a:endParaRPr lang="en-US" sz="3200">
              <a:solidFill>
                <a:schemeClr val="tx1"/>
              </a:solidFill>
            </a:endParaRPr>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950100" y="1281997"/>
            <a:ext cx="10292000" cy="4495200"/>
          </a:xfrm>
        </p:spPr>
        <p:txBody>
          <a:bodyPr spcFirstLastPara="1" vert="horz" wrap="square" lIns="91440" tIns="45720" rIns="91440" bIns="45720" rtlCol="0" anchor="t" anchorCtr="0">
            <a:noAutofit/>
          </a:bodyPr>
          <a:lstStyle/>
          <a:p>
            <a:pPr marL="186055" indent="0">
              <a:buNone/>
            </a:pPr>
            <a:endParaRPr lang="en-US" sz="1800" b="1"/>
          </a:p>
          <a:p>
            <a:pPr marL="608965" indent="-422910"/>
            <a:r>
              <a:rPr lang="en-US" sz="2000"/>
              <a:t>Developed by integrated heath team - Adolescent Medicine Specialists, Behavioral Health Clinicians and MSW students.</a:t>
            </a:r>
          </a:p>
          <a:p>
            <a:pPr marL="1218565" lvl="1" indent="-422910"/>
            <a:r>
              <a:rPr lang="en-US" sz="2000"/>
              <a:t>Group facilitated by MSW Students, supervised by BHC and Physicians</a:t>
            </a:r>
          </a:p>
          <a:p>
            <a:pPr marL="795655" lvl="1" indent="0">
              <a:buNone/>
            </a:pPr>
            <a:endParaRPr lang="en-US" sz="2000"/>
          </a:p>
          <a:p>
            <a:pPr marL="608965" indent="-422910"/>
            <a:r>
              <a:rPr lang="en-US" sz="2000"/>
              <a:t>Adapted from </a:t>
            </a:r>
            <a:r>
              <a:rPr lang="en-US" sz="2000" err="1"/>
              <a:t>PriCare</a:t>
            </a:r>
            <a:r>
              <a:rPr lang="en-US" sz="2000"/>
              <a:t> – an evidence-based parenting psychoeducation program for caregivers of younger children.</a:t>
            </a:r>
          </a:p>
          <a:p>
            <a:pPr marL="608965" indent="-422910"/>
            <a:endParaRPr lang="en-US" sz="2000"/>
          </a:p>
          <a:p>
            <a:pPr marL="608965" indent="-422910"/>
            <a:r>
              <a:rPr lang="en-US" sz="2000"/>
              <a:t>Participants are recruited through multiple channels to reach the broadest population possible</a:t>
            </a:r>
          </a:p>
          <a:p>
            <a:pPr marL="1218565" lvl="1" indent="-422910"/>
            <a:r>
              <a:rPr lang="en-US" sz="2000"/>
              <a:t>Provider referrals, clinic posters, social media posts, patient portal messaging</a:t>
            </a:r>
          </a:p>
          <a:p>
            <a:pPr marL="1218565" lvl="1" indent="-422910"/>
            <a:endParaRPr lang="en-US" sz="2000"/>
          </a:p>
          <a:p>
            <a:pPr marL="608965" indent="-422910"/>
            <a:r>
              <a:rPr lang="en-US" sz="2000"/>
              <a:t>Third cohort was recruited and started in Spring 2022, delivered virtually</a:t>
            </a:r>
          </a:p>
          <a:p>
            <a:pPr marL="1218565" lvl="1" indent="-422910"/>
            <a:r>
              <a:rPr lang="en-US" sz="2000"/>
              <a:t>7 initial participants, 5 remain in program currently</a:t>
            </a:r>
          </a:p>
          <a:p>
            <a:pPr marL="186055" indent="0">
              <a:buNone/>
            </a:pPr>
            <a:endParaRPr lang="en-US" sz="2400"/>
          </a:p>
          <a:p>
            <a:pPr marL="608965" indent="-422910"/>
            <a:endParaRPr lang="en-US" sz="2400"/>
          </a:p>
          <a:p>
            <a:pPr marL="608965" indent="-422910"/>
            <a:endParaRPr lang="en-US" sz="2400"/>
          </a:p>
          <a:p>
            <a:pPr marL="1218565" lvl="1" indent="-422910">
              <a:buFont typeface="Arial,Sans-Serif"/>
              <a:buChar char="•"/>
            </a:pPr>
            <a:endParaRPr lang="en-US" sz="2400"/>
          </a:p>
          <a:p>
            <a:pPr marL="1218565" lvl="1" indent="-422910">
              <a:buFont typeface="Arial,Sans-Serif"/>
              <a:buChar char="•"/>
            </a:pPr>
            <a:endParaRPr lang="en-US" sz="2400"/>
          </a:p>
          <a:p>
            <a:pPr marL="608965" indent="0">
              <a:buFont typeface="Arial"/>
              <a:buChar char="•"/>
            </a:pPr>
            <a:endParaRPr lang="en-US" sz="2400"/>
          </a:p>
        </p:txBody>
      </p:sp>
      <p:pic>
        <p:nvPicPr>
          <p:cNvPr id="9" name="Audio 8">
            <a:hlinkClick r:id="" action="ppaction://media"/>
            <a:extLst>
              <a:ext uri="{FF2B5EF4-FFF2-40B4-BE49-F238E27FC236}">
                <a16:creationId xmlns:a16="http://schemas.microsoft.com/office/drawing/2014/main" id="{D13C4B55-E8DD-B74D-824D-0915980881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5228172"/>
      </p:ext>
    </p:extLst>
  </p:cSld>
  <p:clrMapOvr>
    <a:masterClrMapping/>
  </p:clrMapOvr>
  <mc:AlternateContent xmlns:mc="http://schemas.openxmlformats.org/markup-compatibility/2006" xmlns:p14="http://schemas.microsoft.com/office/powerpoint/2010/main">
    <mc:Choice Requires="p14">
      <p:transition spd="slow" p14:dur="2000" advTm="66569"/>
    </mc:Choice>
    <mc:Fallback xmlns="">
      <p:transition spd="slow" advTm="66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a:xfrm>
            <a:off x="950100" y="699687"/>
            <a:ext cx="10292000" cy="753200"/>
          </a:xfrm>
        </p:spPr>
        <p:txBody>
          <a:bodyPr/>
          <a:lstStyle/>
          <a:p>
            <a:r>
              <a:rPr lang="en-US" sz="2800">
                <a:solidFill>
                  <a:schemeClr val="tx1"/>
                </a:solidFill>
                <a:cs typeface="Calibri Light"/>
              </a:rPr>
              <a:t>Caregiver Group: Curriculum</a:t>
            </a:r>
            <a:endParaRPr lang="en-US" sz="3200">
              <a:solidFill>
                <a:schemeClr val="tx1"/>
              </a:solidFill>
            </a:endParaRPr>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950100" y="1281997"/>
            <a:ext cx="10292000" cy="4495200"/>
          </a:xfrm>
        </p:spPr>
        <p:txBody>
          <a:bodyPr spcFirstLastPara="1" vert="horz" wrap="square" lIns="91440" tIns="45720" rIns="91440" bIns="45720" rtlCol="0" anchor="t" anchorCtr="0">
            <a:noAutofit/>
          </a:bodyPr>
          <a:lstStyle/>
          <a:p>
            <a:pPr marL="186055" indent="0">
              <a:buNone/>
            </a:pPr>
            <a:endParaRPr lang="en-US" sz="2000" dirty="0"/>
          </a:p>
          <a:p>
            <a:pPr marL="186055" indent="0">
              <a:buNone/>
            </a:pPr>
            <a:r>
              <a:rPr lang="en-US" sz="2000" dirty="0"/>
              <a:t>Topics covered in the curriculum include</a:t>
            </a:r>
          </a:p>
          <a:p>
            <a:pPr marL="186055" indent="0">
              <a:buNone/>
            </a:pPr>
            <a:r>
              <a:rPr lang="en-US" sz="2000" dirty="0"/>
              <a:t>	</a:t>
            </a:r>
          </a:p>
          <a:p>
            <a:pPr marL="528955" indent="-342900"/>
            <a:r>
              <a:rPr lang="en-US" sz="2000" dirty="0"/>
              <a:t>Teenage development</a:t>
            </a:r>
          </a:p>
          <a:p>
            <a:pPr marL="528955" indent="-342900"/>
            <a:r>
              <a:rPr lang="en-US" sz="2000" dirty="0"/>
              <a:t>Stress Management skills</a:t>
            </a:r>
          </a:p>
          <a:p>
            <a:pPr marL="528955" indent="-342900"/>
            <a:r>
              <a:rPr lang="en-US" sz="2000" dirty="0"/>
              <a:t>Relationship Building Activities</a:t>
            </a:r>
          </a:p>
          <a:p>
            <a:pPr marL="528955" indent="-342900"/>
            <a:r>
              <a:rPr lang="en-US" sz="2000" dirty="0"/>
              <a:t>Communication skills</a:t>
            </a:r>
          </a:p>
          <a:p>
            <a:pPr marL="528955" indent="-342900"/>
            <a:r>
              <a:rPr lang="en-US" sz="2000" dirty="0"/>
              <a:t>Conflict Management</a:t>
            </a:r>
          </a:p>
          <a:p>
            <a:pPr marL="528955" indent="-342900"/>
            <a:r>
              <a:rPr lang="en-US" sz="2000" dirty="0"/>
              <a:t>Anxiety and Depression</a:t>
            </a:r>
          </a:p>
          <a:p>
            <a:pPr marL="528955" indent="-342900"/>
            <a:r>
              <a:rPr lang="en-US" sz="2000" dirty="0"/>
              <a:t>Eating Disorder and Substance Disorders	</a:t>
            </a:r>
          </a:p>
          <a:p>
            <a:pPr marL="528955" indent="-342900"/>
            <a:r>
              <a:rPr lang="en-US" sz="2000" dirty="0"/>
              <a:t>Resources available to caregivers</a:t>
            </a:r>
            <a:endParaRPr lang="en-US" sz="2400" dirty="0"/>
          </a:p>
          <a:p>
            <a:pPr marL="186055" indent="0">
              <a:buNone/>
            </a:pPr>
            <a:endParaRPr lang="en-US" sz="2400" dirty="0"/>
          </a:p>
          <a:p>
            <a:pPr marL="608965" indent="-422910"/>
            <a:endParaRPr lang="en-US" sz="2400" dirty="0"/>
          </a:p>
          <a:p>
            <a:pPr marL="608965" indent="-422910"/>
            <a:endParaRPr lang="en-US" sz="2400" dirty="0"/>
          </a:p>
          <a:p>
            <a:pPr marL="1218565" lvl="1" indent="-422910">
              <a:buFont typeface="Arial,Sans-Serif"/>
              <a:buChar char="•"/>
            </a:pPr>
            <a:endParaRPr lang="en-US" sz="2400" dirty="0"/>
          </a:p>
          <a:p>
            <a:pPr marL="1218565" lvl="1" indent="-422910">
              <a:buFont typeface="Arial,Sans-Serif"/>
              <a:buChar char="•"/>
            </a:pPr>
            <a:endParaRPr lang="en-US" sz="2400" dirty="0"/>
          </a:p>
          <a:p>
            <a:pPr marL="608965" indent="0">
              <a:buFont typeface="Arial"/>
              <a:buChar char="•"/>
            </a:pPr>
            <a:endParaRPr lang="en-US" sz="2400" dirty="0"/>
          </a:p>
        </p:txBody>
      </p:sp>
      <p:pic>
        <p:nvPicPr>
          <p:cNvPr id="6" name="Audio 5">
            <a:hlinkClick r:id="" action="ppaction://media"/>
            <a:extLst>
              <a:ext uri="{FF2B5EF4-FFF2-40B4-BE49-F238E27FC236}">
                <a16:creationId xmlns:a16="http://schemas.microsoft.com/office/drawing/2014/main" id="{542C7F5A-92C5-E343-A566-0EF7F079A6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13967205"/>
      </p:ext>
    </p:extLst>
  </p:cSld>
  <p:clrMapOvr>
    <a:masterClrMapping/>
  </p:clrMapOvr>
  <mc:AlternateContent xmlns:mc="http://schemas.openxmlformats.org/markup-compatibility/2006" xmlns:p14="http://schemas.microsoft.com/office/powerpoint/2010/main">
    <mc:Choice Requires="p14">
      <p:transition spd="slow" p14:dur="2000" advTm="31113"/>
    </mc:Choice>
    <mc:Fallback xmlns="">
      <p:transition spd="slow" advTm="3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a:xfrm>
            <a:off x="950100" y="699687"/>
            <a:ext cx="10292000" cy="753200"/>
          </a:xfrm>
        </p:spPr>
        <p:txBody>
          <a:bodyPr/>
          <a:lstStyle/>
          <a:p>
            <a:r>
              <a:rPr lang="en-US" sz="2800">
                <a:solidFill>
                  <a:schemeClr val="tx1"/>
                </a:solidFill>
                <a:cs typeface="Calibri Light"/>
              </a:rPr>
              <a:t>Caregiver Group: Initial Reflections </a:t>
            </a:r>
            <a:endParaRPr lang="en-US" sz="3200">
              <a:solidFill>
                <a:schemeClr val="tx1"/>
              </a:solidFill>
            </a:endParaRPr>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950100" y="1281997"/>
            <a:ext cx="10292000" cy="4495200"/>
          </a:xfrm>
        </p:spPr>
        <p:txBody>
          <a:bodyPr spcFirstLastPara="1" vert="horz" wrap="square" lIns="91440" tIns="45720" rIns="91440" bIns="45720" rtlCol="0" anchor="t" anchorCtr="0">
            <a:noAutofit/>
          </a:bodyPr>
          <a:lstStyle/>
          <a:p>
            <a:pPr marL="471805" indent="-285750"/>
            <a:endParaRPr lang="en-US" sz="1800" b="1"/>
          </a:p>
          <a:p>
            <a:pPr marL="342900" indent="-342900"/>
            <a:r>
              <a:rPr lang="en-US" sz="2000"/>
              <a:t>Parent/Caregivers all expressed some variation of wanting to learn more about what is 'typical' teenage development or behavior and to be able to distinguish what behaviors may be signs of mental health disorders in adolescents</a:t>
            </a:r>
            <a:endParaRPr lang="en-US" sz="1850"/>
          </a:p>
          <a:p>
            <a:pPr marL="342900" indent="-342900"/>
            <a:endParaRPr lang="en-US" sz="1850"/>
          </a:p>
          <a:p>
            <a:pPr marL="342900" indent="-342900"/>
            <a:r>
              <a:rPr lang="en-US" sz="2000"/>
              <a:t>Caregiver feedback:</a:t>
            </a:r>
          </a:p>
          <a:p>
            <a:pPr marL="952485" lvl="1" indent="-342900"/>
            <a:r>
              <a:rPr lang="en-US" sz="2000"/>
              <a:t>Interactive nature of program is helpful in remembering and applying concepts outside of group</a:t>
            </a:r>
          </a:p>
          <a:p>
            <a:pPr marL="952485" lvl="1" indent="-342900"/>
            <a:r>
              <a:rPr lang="en-US" sz="2000"/>
              <a:t>Roleplays, group brainstorms, skill practice opportunities</a:t>
            </a:r>
          </a:p>
          <a:p>
            <a:pPr marL="781050" lvl="1" indent="-171450">
              <a:buFont typeface="Arial,Sans-Serif"/>
              <a:buChar char="•"/>
            </a:pPr>
            <a:endParaRPr lang="en-US" sz="2000"/>
          </a:p>
          <a:p>
            <a:pPr marL="342900" indent="-342900"/>
            <a:r>
              <a:rPr lang="en-US" sz="2000"/>
              <a:t>Group dynamics may play role in improving caregiver knowledge and reducing stigma or barriers to care </a:t>
            </a:r>
            <a:endParaRPr lang="en-US" sz="1850"/>
          </a:p>
          <a:p>
            <a:pPr marL="1138555" lvl="1" indent="-342900"/>
            <a:r>
              <a:rPr lang="en-US" sz="2000"/>
              <a:t>Universality - Group settings generally reduce stigma, participants are able to share similar experiences or challenges</a:t>
            </a:r>
          </a:p>
          <a:p>
            <a:pPr marL="1138555" lvl="1" indent="-342900"/>
            <a:r>
              <a:rPr lang="en-US" sz="2000"/>
              <a:t>Caregivers learn from one another in addition to program curriculum</a:t>
            </a:r>
            <a:endParaRPr lang="en-US" sz="1850"/>
          </a:p>
          <a:p>
            <a:pPr marL="186055" indent="0">
              <a:buNone/>
            </a:pPr>
            <a:endParaRPr lang="en-US" sz="2000"/>
          </a:p>
          <a:p>
            <a:pPr marL="528955" indent="-342900"/>
            <a:endParaRPr lang="en-US" sz="2000"/>
          </a:p>
          <a:p>
            <a:pPr marL="781050" lvl="1" indent="-171450"/>
            <a:endParaRPr lang="en-US" sz="2000"/>
          </a:p>
          <a:p>
            <a:pPr marL="171450" indent="-171450">
              <a:buFont typeface="Arial,Sans-Serif"/>
              <a:buChar char="•"/>
            </a:pPr>
            <a:endParaRPr lang="en-US" sz="2000"/>
          </a:p>
          <a:p>
            <a:pPr marL="171450" indent="-171450">
              <a:buFont typeface="Arial,Sans-Serif"/>
              <a:buChar char="•"/>
            </a:pPr>
            <a:endParaRPr lang="en-US" sz="2000"/>
          </a:p>
          <a:p>
            <a:pPr marL="608965" indent="-422910"/>
            <a:endParaRPr lang="en-US"/>
          </a:p>
          <a:p>
            <a:pPr marL="186055" indent="0">
              <a:buNone/>
            </a:pPr>
            <a:endParaRPr lang="en-US" sz="2400"/>
          </a:p>
          <a:p>
            <a:pPr marL="186055" indent="0">
              <a:buNone/>
            </a:pPr>
            <a:endParaRPr lang="en-US" sz="2400"/>
          </a:p>
          <a:p>
            <a:pPr marL="608965" indent="-422910"/>
            <a:endParaRPr lang="en-US" sz="2400"/>
          </a:p>
          <a:p>
            <a:pPr marL="608965" indent="-422910"/>
            <a:endParaRPr lang="en-US" sz="2400"/>
          </a:p>
          <a:p>
            <a:pPr marL="1218565" lvl="1" indent="-422910">
              <a:buFont typeface="Arial,Sans-Serif"/>
              <a:buChar char="•"/>
            </a:pPr>
            <a:endParaRPr lang="en-US" sz="2400"/>
          </a:p>
          <a:p>
            <a:pPr marL="1218565" lvl="1" indent="-422910">
              <a:buFont typeface="Arial,Sans-Serif"/>
              <a:buChar char="•"/>
            </a:pPr>
            <a:endParaRPr lang="en-US" sz="2400"/>
          </a:p>
          <a:p>
            <a:pPr marL="608965" indent="0">
              <a:buFont typeface="Arial"/>
              <a:buChar char="•"/>
            </a:pPr>
            <a:endParaRPr lang="en-US" sz="2400"/>
          </a:p>
        </p:txBody>
      </p:sp>
      <p:pic>
        <p:nvPicPr>
          <p:cNvPr id="8" name="Audio 7">
            <a:hlinkClick r:id="" action="ppaction://media"/>
            <a:extLst>
              <a:ext uri="{FF2B5EF4-FFF2-40B4-BE49-F238E27FC236}">
                <a16:creationId xmlns:a16="http://schemas.microsoft.com/office/drawing/2014/main" id="{B1D58B69-181D-8742-B139-541EDE026B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40791209"/>
      </p:ext>
    </p:extLst>
  </p:cSld>
  <p:clrMapOvr>
    <a:masterClrMapping/>
  </p:clrMapOvr>
  <mc:AlternateContent xmlns:mc="http://schemas.openxmlformats.org/markup-compatibility/2006" xmlns:p14="http://schemas.microsoft.com/office/powerpoint/2010/main">
    <mc:Choice Requires="p14">
      <p:transition spd="slow" p14:dur="2000" advTm="76443"/>
    </mc:Choice>
    <mc:Fallback xmlns="">
      <p:transition spd="slow" advTm="7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5" name="Google Shape;275;p37"/>
          <p:cNvSpPr txBox="1">
            <a:spLocks noGrp="1"/>
          </p:cNvSpPr>
          <p:nvPr>
            <p:ph type="subTitle" idx="1"/>
          </p:nvPr>
        </p:nvSpPr>
        <p:spPr>
          <a:xfrm>
            <a:off x="950000" y="2341196"/>
            <a:ext cx="2914400" cy="3153404"/>
          </a:xfrm>
          <a:prstGeom prst="rect">
            <a:avLst/>
          </a:prstGeom>
        </p:spPr>
        <p:txBody>
          <a:bodyPr spcFirstLastPara="1" wrap="square" lIns="121900" tIns="121900" rIns="121900" bIns="121900" anchor="t" anchorCtr="0">
            <a:noAutofit/>
          </a:bodyPr>
          <a:lstStyle/>
          <a:p>
            <a:pPr marL="0" indent="0" algn="l"/>
            <a:endParaRPr lang="en-US" sz="1800">
              <a:solidFill>
                <a:schemeClr val="accent5"/>
              </a:solidFill>
            </a:endParaRPr>
          </a:p>
          <a:p>
            <a:pPr marL="0" indent="0" algn="l"/>
            <a:endParaRPr lang="en-US" sz="1800">
              <a:solidFill>
                <a:schemeClr val="accent5"/>
              </a:solidFill>
            </a:endParaRPr>
          </a:p>
          <a:p>
            <a:pPr marL="0" indent="0" algn="l"/>
            <a:endParaRPr lang="en-US" sz="1800">
              <a:solidFill>
                <a:schemeClr val="accent5"/>
              </a:solidFill>
            </a:endParaRPr>
          </a:p>
          <a:p>
            <a:pPr marL="0" indent="0" algn="l"/>
            <a:endParaRPr lang="en-US" sz="1800">
              <a:solidFill>
                <a:schemeClr val="accent5"/>
              </a:solidFill>
            </a:endParaRPr>
          </a:p>
        </p:txBody>
      </p:sp>
      <p:sp>
        <p:nvSpPr>
          <p:cNvPr id="276" name="Google Shape;276;p37"/>
          <p:cNvSpPr txBox="1">
            <a:spLocks noGrp="1"/>
          </p:cNvSpPr>
          <p:nvPr>
            <p:ph type="subTitle" idx="2"/>
          </p:nvPr>
        </p:nvSpPr>
        <p:spPr>
          <a:xfrm>
            <a:off x="950000" y="1852267"/>
            <a:ext cx="2914400" cy="420400"/>
          </a:xfrm>
          <a:prstGeom prst="rect">
            <a:avLst/>
          </a:prstGeom>
          <a:solidFill>
            <a:schemeClr val="lt1"/>
          </a:solidFill>
        </p:spPr>
        <p:txBody>
          <a:bodyPr spcFirstLastPara="1" wrap="square" lIns="121900" tIns="121900" rIns="121900" bIns="121900" anchor="ctr" anchorCtr="0">
            <a:noAutofit/>
          </a:bodyPr>
          <a:lstStyle/>
          <a:p>
            <a:pPr marL="0" indent="0"/>
            <a:r>
              <a:rPr lang="en"/>
              <a:t>Content</a:t>
            </a:r>
            <a:endParaRPr lang="en-US"/>
          </a:p>
        </p:txBody>
      </p:sp>
      <p:sp>
        <p:nvSpPr>
          <p:cNvPr id="279" name="Google Shape;279;p37"/>
          <p:cNvSpPr txBox="1">
            <a:spLocks noGrp="1"/>
          </p:cNvSpPr>
          <p:nvPr>
            <p:ph type="subTitle" idx="5"/>
          </p:nvPr>
        </p:nvSpPr>
        <p:spPr>
          <a:xfrm>
            <a:off x="8124500" y="2403333"/>
            <a:ext cx="2914400" cy="3064234"/>
          </a:xfrm>
          <a:prstGeom prst="rect">
            <a:avLst/>
          </a:prstGeom>
        </p:spPr>
        <p:txBody>
          <a:bodyPr spcFirstLastPara="1" wrap="square" lIns="121900" tIns="121900" rIns="121900" bIns="121900" anchor="t" anchorCtr="0">
            <a:noAutofit/>
          </a:bodyPr>
          <a:lstStyle/>
          <a:p>
            <a:pPr marL="0" indent="0" algn="l"/>
            <a:endParaRPr lang="en-US" sz="1600">
              <a:solidFill>
                <a:schemeClr val="accent5"/>
              </a:solidFill>
            </a:endParaRPr>
          </a:p>
          <a:p>
            <a:pPr marL="0" indent="0" algn="l"/>
            <a:endParaRPr lang="en-US" sz="1600">
              <a:solidFill>
                <a:schemeClr val="accent5"/>
              </a:solidFill>
            </a:endParaRPr>
          </a:p>
        </p:txBody>
      </p:sp>
      <p:sp>
        <p:nvSpPr>
          <p:cNvPr id="280" name="Google Shape;280;p37"/>
          <p:cNvSpPr txBox="1">
            <a:spLocks noGrp="1"/>
          </p:cNvSpPr>
          <p:nvPr>
            <p:ph type="subTitle" idx="6"/>
          </p:nvPr>
        </p:nvSpPr>
        <p:spPr>
          <a:xfrm>
            <a:off x="8124500" y="1852267"/>
            <a:ext cx="2914400" cy="420400"/>
          </a:xfrm>
          <a:prstGeom prst="rect">
            <a:avLst/>
          </a:prstGeom>
          <a:solidFill>
            <a:schemeClr val="lt1">
              <a:alpha val="30465"/>
            </a:schemeClr>
          </a:solidFill>
        </p:spPr>
        <p:txBody>
          <a:bodyPr spcFirstLastPara="1" wrap="square" lIns="121900" tIns="121900" rIns="121900" bIns="121900" anchor="ctr" anchorCtr="0">
            <a:noAutofit/>
          </a:bodyPr>
          <a:lstStyle/>
          <a:p>
            <a:pPr marL="0" indent="0"/>
            <a:r>
              <a:rPr lang="en">
                <a:solidFill>
                  <a:schemeClr val="tx2"/>
                </a:solidFill>
              </a:rPr>
              <a:t>Access</a:t>
            </a:r>
            <a:endParaRPr lang="en-US">
              <a:solidFill>
                <a:schemeClr val="tx2"/>
              </a:solidFill>
            </a:endParaRPr>
          </a:p>
        </p:txBody>
      </p:sp>
      <p:sp>
        <p:nvSpPr>
          <p:cNvPr id="3" name="Title 1">
            <a:extLst>
              <a:ext uri="{FF2B5EF4-FFF2-40B4-BE49-F238E27FC236}">
                <a16:creationId xmlns:a16="http://schemas.microsoft.com/office/drawing/2014/main" id="{2CA6B4D2-DB6F-1F75-F512-A676B1E04DDA}"/>
              </a:ext>
            </a:extLst>
          </p:cNvPr>
          <p:cNvSpPr txBox="1">
            <a:spLocks/>
          </p:cNvSpPr>
          <p:nvPr/>
        </p:nvSpPr>
        <p:spPr>
          <a:xfrm>
            <a:off x="950000" y="712061"/>
            <a:ext cx="10292000" cy="75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Poppins"/>
              <a:buNone/>
              <a:defRPr sz="30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2pPr>
            <a:lvl3pPr marR="0" lvl="2"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3pPr>
            <a:lvl4pPr marR="0" lvl="3"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4pPr>
            <a:lvl5pPr marR="0" lvl="4"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5pPr>
            <a:lvl6pPr marR="0" lvl="5"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6pPr>
            <a:lvl7pPr marR="0" lvl="6"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7pPr>
            <a:lvl8pPr marR="0" lvl="7"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8pPr>
            <a:lvl9pPr marR="0" lvl="8"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9pPr>
          </a:lstStyle>
          <a:p>
            <a:r>
              <a:rPr lang="en-US" sz="2800" kern="0">
                <a:cs typeface="Calibri Light"/>
              </a:rPr>
              <a:t>Recommendations: Content</a:t>
            </a:r>
            <a:endParaRPr lang="en-US" sz="2800" kern="0"/>
          </a:p>
        </p:txBody>
      </p:sp>
      <p:sp>
        <p:nvSpPr>
          <p:cNvPr id="13" name="Google Shape;276;p37">
            <a:extLst>
              <a:ext uri="{FF2B5EF4-FFF2-40B4-BE49-F238E27FC236}">
                <a16:creationId xmlns:a16="http://schemas.microsoft.com/office/drawing/2014/main" id="{9928DDA5-5737-A644-937B-70C021305529}"/>
              </a:ext>
            </a:extLst>
          </p:cNvPr>
          <p:cNvSpPr txBox="1">
            <a:spLocks/>
          </p:cNvSpPr>
          <p:nvPr/>
        </p:nvSpPr>
        <p:spPr>
          <a:xfrm>
            <a:off x="4537250" y="1852267"/>
            <a:ext cx="2914400" cy="420400"/>
          </a:xfrm>
          <a:prstGeom prst="rect">
            <a:avLst/>
          </a:prstGeom>
          <a:solidFill>
            <a:schemeClr val="lt1">
              <a:alpha val="30403"/>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9pPr>
          </a:lstStyle>
          <a:p>
            <a:pPr marL="0" indent="0"/>
            <a:r>
              <a:rPr lang="en" kern="0">
                <a:solidFill>
                  <a:schemeClr val="tx2"/>
                </a:solidFill>
              </a:rPr>
              <a:t>Process</a:t>
            </a:r>
            <a:endParaRPr lang="en-US" kern="0">
              <a:solidFill>
                <a:schemeClr val="tx2"/>
              </a:solidFill>
            </a:endParaRPr>
          </a:p>
        </p:txBody>
      </p:sp>
      <p:sp>
        <p:nvSpPr>
          <p:cNvPr id="8" name="TextBox 7">
            <a:extLst>
              <a:ext uri="{FF2B5EF4-FFF2-40B4-BE49-F238E27FC236}">
                <a16:creationId xmlns:a16="http://schemas.microsoft.com/office/drawing/2014/main" id="{547DFD72-91C9-E04E-91F6-89A8F17F62D3}"/>
              </a:ext>
            </a:extLst>
          </p:cNvPr>
          <p:cNvSpPr txBox="1"/>
          <p:nvPr/>
        </p:nvSpPr>
        <p:spPr>
          <a:xfrm>
            <a:off x="950000" y="2711822"/>
            <a:ext cx="10088900" cy="4062651"/>
          </a:xfrm>
          <a:prstGeom prst="rect">
            <a:avLst/>
          </a:prstGeom>
          <a:noFill/>
        </p:spPr>
        <p:txBody>
          <a:bodyPr wrap="square" rtlCol="0">
            <a:spAutoFit/>
          </a:bodyPr>
          <a:lstStyle/>
          <a:p>
            <a:pPr marL="285750" indent="-285750">
              <a:buFont typeface="Arial" panose="020B0604020202020204" pitchFamily="34" charset="0"/>
              <a:buChar char="•"/>
            </a:pPr>
            <a:r>
              <a:rPr lang="en-US" sz="2000" b="1">
                <a:solidFill>
                  <a:schemeClr val="bg1"/>
                </a:solidFill>
                <a:latin typeface="Poppins" pitchFamily="2" charset="77"/>
                <a:cs typeface="Poppins" pitchFamily="2" charset="77"/>
              </a:rPr>
              <a:t>Personalize content </a:t>
            </a:r>
            <a:r>
              <a:rPr lang="en-US" sz="2000">
                <a:solidFill>
                  <a:schemeClr val="bg1"/>
                </a:solidFill>
                <a:latin typeface="Poppins" pitchFamily="2" charset="77"/>
                <a:cs typeface="Poppins" pitchFamily="2" charset="77"/>
              </a:rPr>
              <a:t>for caregivers </a:t>
            </a:r>
          </a:p>
          <a:p>
            <a:pPr marL="742950" lvl="1" indent="-285750">
              <a:buFont typeface="Arial" panose="020B0604020202020204" pitchFamily="34" charset="0"/>
              <a:buChar char="•"/>
            </a:pPr>
            <a:r>
              <a:rPr lang="en-US" sz="2000">
                <a:solidFill>
                  <a:schemeClr val="bg1"/>
                </a:solidFill>
                <a:latin typeface="Poppins" pitchFamily="2" charset="77"/>
                <a:cs typeface="Poppins" pitchFamily="2" charset="77"/>
              </a:rPr>
              <a:t>Combine psychoeducation with families’ individual experiences</a:t>
            </a:r>
          </a:p>
          <a:p>
            <a:pPr marL="742950" lvl="1" indent="-285750">
              <a:buFont typeface="Arial" panose="020B0604020202020204" pitchFamily="34" charset="0"/>
              <a:buChar char="•"/>
            </a:pPr>
            <a:r>
              <a:rPr lang="en-US" sz="2000">
                <a:solidFill>
                  <a:schemeClr val="bg1"/>
                </a:solidFill>
                <a:latin typeface="Poppins" pitchFamily="2" charset="77"/>
                <a:cs typeface="Poppins" pitchFamily="2" charset="77"/>
              </a:rPr>
              <a:t>Incorporate stories and anecdotes </a:t>
            </a:r>
          </a:p>
          <a:p>
            <a:pPr marL="742950" lvl="1" indent="-285750">
              <a:buFont typeface="Arial" panose="020B0604020202020204" pitchFamily="34" charset="0"/>
              <a:buChar char="•"/>
            </a:pPr>
            <a:r>
              <a:rPr lang="en-US" sz="2000">
                <a:solidFill>
                  <a:schemeClr val="bg1"/>
                </a:solidFill>
                <a:latin typeface="Poppins" pitchFamily="2" charset="77"/>
                <a:cs typeface="Poppins" pitchFamily="2" charset="77"/>
              </a:rPr>
              <a:t>Allow time to address caregiver questions</a:t>
            </a:r>
          </a:p>
          <a:p>
            <a:pPr marL="285750" indent="-285750">
              <a:buFont typeface="Arial" panose="020B0604020202020204" pitchFamily="34" charset="0"/>
              <a:buChar char="•"/>
            </a:pPr>
            <a:r>
              <a:rPr lang="en-US" sz="2000">
                <a:solidFill>
                  <a:schemeClr val="bg1"/>
                </a:solidFill>
                <a:latin typeface="Poppins" pitchFamily="2" charset="77"/>
                <a:cs typeface="Poppins" pitchFamily="2" charset="77"/>
              </a:rPr>
              <a:t>Both the content and facilitation should be </a:t>
            </a:r>
            <a:r>
              <a:rPr lang="en-US" sz="2000" b="1">
                <a:solidFill>
                  <a:schemeClr val="bg1"/>
                </a:solidFill>
                <a:latin typeface="Poppins" pitchFamily="2" charset="77"/>
                <a:cs typeface="Poppins" pitchFamily="2" charset="77"/>
              </a:rPr>
              <a:t>culturally responsive</a:t>
            </a:r>
          </a:p>
          <a:p>
            <a:pPr marL="742950" lvl="1" indent="-285750">
              <a:buFont typeface="Arial" panose="020B0604020202020204" pitchFamily="34" charset="0"/>
              <a:buChar char="•"/>
            </a:pPr>
            <a:r>
              <a:rPr lang="en-US" sz="2000">
                <a:solidFill>
                  <a:schemeClr val="bg1"/>
                </a:solidFill>
                <a:latin typeface="Poppins" pitchFamily="2" charset="77"/>
                <a:cs typeface="Poppins" pitchFamily="2" charset="77"/>
              </a:rPr>
              <a:t>Provide materials in multiple languages</a:t>
            </a:r>
          </a:p>
          <a:p>
            <a:pPr marL="742950" lvl="1" indent="-285750">
              <a:buFont typeface="Arial" panose="020B0604020202020204" pitchFamily="34" charset="0"/>
              <a:buChar char="•"/>
            </a:pPr>
            <a:r>
              <a:rPr lang="en-US" sz="2000">
                <a:solidFill>
                  <a:schemeClr val="bg1"/>
                </a:solidFill>
                <a:latin typeface="Poppins" pitchFamily="2" charset="77"/>
                <a:cs typeface="Poppins" pitchFamily="2" charset="77"/>
              </a:rPr>
              <a:t>Discuss issues of accessibility of material with caregivers</a:t>
            </a:r>
          </a:p>
          <a:p>
            <a:pPr marL="742950" lvl="1" indent="-285750">
              <a:buFont typeface="Arial" panose="020B0604020202020204" pitchFamily="34" charset="0"/>
              <a:buChar char="•"/>
            </a:pPr>
            <a:r>
              <a:rPr lang="en-US" sz="2000">
                <a:solidFill>
                  <a:schemeClr val="bg1"/>
                </a:solidFill>
                <a:latin typeface="Poppins" pitchFamily="2" charset="77"/>
                <a:cs typeface="Poppins" pitchFamily="2" charset="77"/>
              </a:rPr>
              <a:t>Include feedback mechanisms and be flexible</a:t>
            </a:r>
          </a:p>
          <a:p>
            <a:pPr marL="285750" indent="-285750">
              <a:buFont typeface="Arial" panose="020B0604020202020204" pitchFamily="34" charset="0"/>
              <a:buChar char="•"/>
            </a:pPr>
            <a:r>
              <a:rPr lang="en-US" sz="2000" b="1">
                <a:solidFill>
                  <a:schemeClr val="bg1"/>
                </a:solidFill>
                <a:latin typeface="Poppins" pitchFamily="2" charset="77"/>
                <a:cs typeface="Poppins" pitchFamily="2" charset="77"/>
              </a:rPr>
              <a:t>Incorporate interactive elements </a:t>
            </a:r>
            <a:r>
              <a:rPr lang="en-US" sz="2000">
                <a:solidFill>
                  <a:schemeClr val="bg1"/>
                </a:solidFill>
                <a:latin typeface="Poppins" pitchFamily="2" charset="77"/>
                <a:cs typeface="Poppins" pitchFamily="2" charset="77"/>
              </a:rPr>
              <a:t>such as role plays and discussions of case scenarios to provide caregivers with opportunities to practice new skills in identifying signs and symptoms of depression and having conversations </a:t>
            </a:r>
          </a:p>
          <a:p>
            <a:endParaRPr lang="en-US">
              <a:solidFill>
                <a:schemeClr val="accent5"/>
              </a:solidFill>
            </a:endParaRPr>
          </a:p>
        </p:txBody>
      </p:sp>
      <p:sp>
        <p:nvSpPr>
          <p:cNvPr id="9" name="TextBox 8">
            <a:extLst>
              <a:ext uri="{FF2B5EF4-FFF2-40B4-BE49-F238E27FC236}">
                <a16:creationId xmlns:a16="http://schemas.microsoft.com/office/drawing/2014/main" id="{F06C2380-F88A-8B4A-85AB-4EEDE1E44B19}"/>
              </a:ext>
            </a:extLst>
          </p:cNvPr>
          <p:cNvSpPr txBox="1"/>
          <p:nvPr/>
        </p:nvSpPr>
        <p:spPr>
          <a:xfrm>
            <a:off x="9003753" y="6211669"/>
            <a:ext cx="3798685" cy="646331"/>
          </a:xfrm>
          <a:prstGeom prst="rect">
            <a:avLst/>
          </a:prstGeom>
          <a:noFill/>
        </p:spPr>
        <p:txBody>
          <a:bodyPr wrap="square" rtlCol="0">
            <a:spAutoFit/>
          </a:bodyPr>
          <a:lstStyle/>
          <a:p>
            <a:r>
              <a:rPr lang="en-US">
                <a:solidFill>
                  <a:schemeClr val="bg1"/>
                </a:solidFill>
                <a:latin typeface="Poppins" pitchFamily="2" charset="77"/>
                <a:cs typeface="Poppins" pitchFamily="2" charset="77"/>
              </a:rPr>
              <a:t>(Jones et al., 2018)</a:t>
            </a:r>
          </a:p>
          <a:p>
            <a:endParaRPr lang="en-US"/>
          </a:p>
        </p:txBody>
      </p:sp>
      <p:pic>
        <p:nvPicPr>
          <p:cNvPr id="18" name="Audio 17">
            <a:hlinkClick r:id="" action="ppaction://media"/>
            <a:extLst>
              <a:ext uri="{FF2B5EF4-FFF2-40B4-BE49-F238E27FC236}">
                <a16:creationId xmlns:a16="http://schemas.microsoft.com/office/drawing/2014/main" id="{30ADB5F7-D4D8-2246-B7CD-A8A725376E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2492747"/>
      </p:ext>
    </p:extLst>
  </p:cSld>
  <p:clrMapOvr>
    <a:masterClrMapping/>
  </p:clrMapOvr>
  <mc:AlternateContent xmlns:mc="http://schemas.openxmlformats.org/markup-compatibility/2006" xmlns:p14="http://schemas.microsoft.com/office/powerpoint/2010/main">
    <mc:Choice Requires="p14">
      <p:transition spd="slow" p14:dur="2000" advTm="116225"/>
    </mc:Choice>
    <mc:Fallback xmlns="">
      <p:transition spd="slow" advTm="11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5" name="Google Shape;275;p37"/>
          <p:cNvSpPr txBox="1">
            <a:spLocks noGrp="1"/>
          </p:cNvSpPr>
          <p:nvPr>
            <p:ph type="subTitle" idx="1"/>
          </p:nvPr>
        </p:nvSpPr>
        <p:spPr>
          <a:xfrm>
            <a:off x="950000" y="2341196"/>
            <a:ext cx="2914400" cy="3153404"/>
          </a:xfrm>
          <a:prstGeom prst="rect">
            <a:avLst/>
          </a:prstGeom>
        </p:spPr>
        <p:txBody>
          <a:bodyPr spcFirstLastPara="1" wrap="square" lIns="121900" tIns="121900" rIns="121900" bIns="121900" anchor="t" anchorCtr="0">
            <a:noAutofit/>
          </a:bodyPr>
          <a:lstStyle/>
          <a:p>
            <a:pPr marL="0" indent="0" algn="l"/>
            <a:endParaRPr lang="en-US" sz="1800">
              <a:solidFill>
                <a:schemeClr val="accent5"/>
              </a:solidFill>
            </a:endParaRPr>
          </a:p>
          <a:p>
            <a:pPr marL="0" indent="0" algn="l"/>
            <a:endParaRPr lang="en-US" sz="1800">
              <a:solidFill>
                <a:schemeClr val="accent5"/>
              </a:solidFill>
            </a:endParaRPr>
          </a:p>
          <a:p>
            <a:pPr marL="0" indent="0" algn="l"/>
            <a:endParaRPr lang="en-US" sz="1800">
              <a:solidFill>
                <a:schemeClr val="accent5"/>
              </a:solidFill>
            </a:endParaRPr>
          </a:p>
          <a:p>
            <a:pPr marL="0" indent="0" algn="l"/>
            <a:endParaRPr lang="en-US" sz="1800">
              <a:solidFill>
                <a:schemeClr val="accent5"/>
              </a:solidFill>
            </a:endParaRPr>
          </a:p>
        </p:txBody>
      </p:sp>
      <p:sp>
        <p:nvSpPr>
          <p:cNvPr id="276" name="Google Shape;276;p37"/>
          <p:cNvSpPr txBox="1">
            <a:spLocks noGrp="1"/>
          </p:cNvSpPr>
          <p:nvPr>
            <p:ph type="subTitle" idx="2"/>
          </p:nvPr>
        </p:nvSpPr>
        <p:spPr>
          <a:xfrm>
            <a:off x="950000" y="1852267"/>
            <a:ext cx="2914400" cy="420400"/>
          </a:xfrm>
          <a:prstGeom prst="rect">
            <a:avLst/>
          </a:prstGeom>
          <a:solidFill>
            <a:schemeClr val="lt1">
              <a:alpha val="30000"/>
            </a:schemeClr>
          </a:solidFill>
        </p:spPr>
        <p:txBody>
          <a:bodyPr spcFirstLastPara="1" wrap="square" lIns="121900" tIns="121900" rIns="121900" bIns="121900" anchor="ctr" anchorCtr="0">
            <a:noAutofit/>
          </a:bodyPr>
          <a:lstStyle/>
          <a:p>
            <a:pPr marL="0" indent="0"/>
            <a:r>
              <a:rPr lang="en">
                <a:solidFill>
                  <a:schemeClr val="accent4"/>
                </a:solidFill>
              </a:rPr>
              <a:t>Content</a:t>
            </a:r>
            <a:endParaRPr lang="en-US">
              <a:solidFill>
                <a:schemeClr val="accent4"/>
              </a:solidFill>
            </a:endParaRPr>
          </a:p>
        </p:txBody>
      </p:sp>
      <p:sp>
        <p:nvSpPr>
          <p:cNvPr id="279" name="Google Shape;279;p37"/>
          <p:cNvSpPr txBox="1">
            <a:spLocks noGrp="1"/>
          </p:cNvSpPr>
          <p:nvPr>
            <p:ph type="subTitle" idx="5"/>
          </p:nvPr>
        </p:nvSpPr>
        <p:spPr>
          <a:xfrm>
            <a:off x="8124500" y="2403333"/>
            <a:ext cx="2914400" cy="3064234"/>
          </a:xfrm>
          <a:prstGeom prst="rect">
            <a:avLst/>
          </a:prstGeom>
        </p:spPr>
        <p:txBody>
          <a:bodyPr spcFirstLastPara="1" wrap="square" lIns="121900" tIns="121900" rIns="121900" bIns="121900" anchor="t" anchorCtr="0">
            <a:noAutofit/>
          </a:bodyPr>
          <a:lstStyle/>
          <a:p>
            <a:pPr marL="0" indent="0" algn="l"/>
            <a:endParaRPr lang="en-US" sz="1600">
              <a:solidFill>
                <a:schemeClr val="accent5"/>
              </a:solidFill>
            </a:endParaRPr>
          </a:p>
          <a:p>
            <a:pPr marL="0" indent="0" algn="l"/>
            <a:endParaRPr lang="en-US" sz="1600">
              <a:solidFill>
                <a:schemeClr val="accent5"/>
              </a:solidFill>
            </a:endParaRPr>
          </a:p>
        </p:txBody>
      </p:sp>
      <p:sp>
        <p:nvSpPr>
          <p:cNvPr id="280" name="Google Shape;280;p37"/>
          <p:cNvSpPr txBox="1">
            <a:spLocks noGrp="1"/>
          </p:cNvSpPr>
          <p:nvPr>
            <p:ph type="subTitle" idx="6"/>
          </p:nvPr>
        </p:nvSpPr>
        <p:spPr>
          <a:xfrm>
            <a:off x="8124500" y="1852267"/>
            <a:ext cx="2914400" cy="420400"/>
          </a:xfrm>
          <a:prstGeom prst="rect">
            <a:avLst/>
          </a:prstGeom>
          <a:solidFill>
            <a:schemeClr val="lt1">
              <a:alpha val="30465"/>
            </a:schemeClr>
          </a:solidFill>
        </p:spPr>
        <p:txBody>
          <a:bodyPr spcFirstLastPara="1" wrap="square" lIns="121900" tIns="121900" rIns="121900" bIns="121900" anchor="ctr" anchorCtr="0">
            <a:noAutofit/>
          </a:bodyPr>
          <a:lstStyle/>
          <a:p>
            <a:pPr marL="0" indent="0"/>
            <a:r>
              <a:rPr lang="en">
                <a:solidFill>
                  <a:schemeClr val="tx2"/>
                </a:solidFill>
              </a:rPr>
              <a:t>Access</a:t>
            </a:r>
            <a:endParaRPr lang="en-US">
              <a:solidFill>
                <a:schemeClr val="tx2"/>
              </a:solidFill>
            </a:endParaRPr>
          </a:p>
        </p:txBody>
      </p:sp>
      <p:sp>
        <p:nvSpPr>
          <p:cNvPr id="3" name="Title 1">
            <a:extLst>
              <a:ext uri="{FF2B5EF4-FFF2-40B4-BE49-F238E27FC236}">
                <a16:creationId xmlns:a16="http://schemas.microsoft.com/office/drawing/2014/main" id="{2CA6B4D2-DB6F-1F75-F512-A676B1E04DDA}"/>
              </a:ext>
            </a:extLst>
          </p:cNvPr>
          <p:cNvSpPr txBox="1">
            <a:spLocks/>
          </p:cNvSpPr>
          <p:nvPr/>
        </p:nvSpPr>
        <p:spPr>
          <a:xfrm>
            <a:off x="950000" y="712061"/>
            <a:ext cx="10292000" cy="75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Poppins"/>
              <a:buNone/>
              <a:defRPr sz="30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2pPr>
            <a:lvl3pPr marR="0" lvl="2"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3pPr>
            <a:lvl4pPr marR="0" lvl="3"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4pPr>
            <a:lvl5pPr marR="0" lvl="4"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5pPr>
            <a:lvl6pPr marR="0" lvl="5"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6pPr>
            <a:lvl7pPr marR="0" lvl="6"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7pPr>
            <a:lvl8pPr marR="0" lvl="7"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8pPr>
            <a:lvl9pPr marR="0" lvl="8"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9pPr>
          </a:lstStyle>
          <a:p>
            <a:r>
              <a:rPr lang="en-US" sz="2800" kern="0">
                <a:cs typeface="Calibri Light"/>
              </a:rPr>
              <a:t>Recommendations: Process</a:t>
            </a:r>
            <a:endParaRPr lang="en-US" sz="2800" kern="0"/>
          </a:p>
        </p:txBody>
      </p:sp>
      <p:sp>
        <p:nvSpPr>
          <p:cNvPr id="13" name="Google Shape;276;p37">
            <a:extLst>
              <a:ext uri="{FF2B5EF4-FFF2-40B4-BE49-F238E27FC236}">
                <a16:creationId xmlns:a16="http://schemas.microsoft.com/office/drawing/2014/main" id="{9928DDA5-5737-A644-937B-70C021305529}"/>
              </a:ext>
            </a:extLst>
          </p:cNvPr>
          <p:cNvSpPr txBox="1">
            <a:spLocks/>
          </p:cNvSpPr>
          <p:nvPr/>
        </p:nvSpPr>
        <p:spPr>
          <a:xfrm>
            <a:off x="4537250" y="1852267"/>
            <a:ext cx="2914400" cy="420400"/>
          </a:xfrm>
          <a:prstGeom prst="rect">
            <a:avLst/>
          </a:pr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9pPr>
          </a:lstStyle>
          <a:p>
            <a:pPr marL="0" indent="0"/>
            <a:r>
              <a:rPr lang="en" kern="0">
                <a:solidFill>
                  <a:schemeClr val="accent5"/>
                </a:solidFill>
              </a:rPr>
              <a:t>Process</a:t>
            </a:r>
            <a:endParaRPr lang="en-US" kern="0">
              <a:solidFill>
                <a:schemeClr val="accent5"/>
              </a:solidFill>
            </a:endParaRPr>
          </a:p>
        </p:txBody>
      </p:sp>
      <p:sp>
        <p:nvSpPr>
          <p:cNvPr id="8" name="TextBox 7">
            <a:extLst>
              <a:ext uri="{FF2B5EF4-FFF2-40B4-BE49-F238E27FC236}">
                <a16:creationId xmlns:a16="http://schemas.microsoft.com/office/drawing/2014/main" id="{547DFD72-91C9-E04E-91F6-89A8F17F62D3}"/>
              </a:ext>
            </a:extLst>
          </p:cNvPr>
          <p:cNvSpPr txBox="1"/>
          <p:nvPr/>
        </p:nvSpPr>
        <p:spPr>
          <a:xfrm>
            <a:off x="950000" y="2782111"/>
            <a:ext cx="10088900" cy="3139321"/>
          </a:xfrm>
          <a:prstGeom prst="rect">
            <a:avLst/>
          </a:prstGeom>
          <a:noFill/>
        </p:spPr>
        <p:txBody>
          <a:bodyPr wrap="square" rtlCol="0">
            <a:spAutoFit/>
          </a:bodyPr>
          <a:lstStyle/>
          <a:p>
            <a:pPr marL="285750" indent="-285750">
              <a:buFont typeface="Arial" panose="020B0604020202020204" pitchFamily="34" charset="0"/>
              <a:buChar char="•"/>
            </a:pPr>
            <a:r>
              <a:rPr lang="en-US" sz="2000" b="1">
                <a:solidFill>
                  <a:schemeClr val="bg1"/>
                </a:solidFill>
                <a:latin typeface="Poppins" pitchFamily="2" charset="77"/>
                <a:cs typeface="Poppins" pitchFamily="2" charset="77"/>
              </a:rPr>
              <a:t>Partner with various health professionals </a:t>
            </a:r>
            <a:r>
              <a:rPr lang="en-US" sz="2000">
                <a:solidFill>
                  <a:schemeClr val="bg1"/>
                </a:solidFill>
                <a:latin typeface="Poppins" pitchFamily="2" charset="77"/>
                <a:cs typeface="Poppins" pitchFamily="2" charset="77"/>
              </a:rPr>
              <a:t>involved in adolescent care in:</a:t>
            </a:r>
          </a:p>
          <a:p>
            <a:pPr marL="742950" lvl="1" indent="-285750">
              <a:buFont typeface="Arial" panose="020B0604020202020204" pitchFamily="34" charset="0"/>
              <a:buChar char="•"/>
            </a:pPr>
            <a:r>
              <a:rPr lang="en-US" sz="2000">
                <a:solidFill>
                  <a:schemeClr val="bg1"/>
                </a:solidFill>
                <a:latin typeface="Poppins" pitchFamily="2" charset="77"/>
                <a:cs typeface="Poppins" pitchFamily="2" charset="77"/>
              </a:rPr>
              <a:t>Content development</a:t>
            </a:r>
          </a:p>
          <a:p>
            <a:pPr marL="742950" lvl="1" indent="-285750">
              <a:buFont typeface="Arial" panose="020B0604020202020204" pitchFamily="34" charset="0"/>
              <a:buChar char="•"/>
            </a:pPr>
            <a:r>
              <a:rPr lang="en-US" sz="2000">
                <a:solidFill>
                  <a:schemeClr val="bg1"/>
                </a:solidFill>
                <a:latin typeface="Poppins" pitchFamily="2" charset="77"/>
                <a:cs typeface="Poppins" pitchFamily="2" charset="77"/>
              </a:rPr>
              <a:t>Facilitation</a:t>
            </a:r>
          </a:p>
          <a:p>
            <a:pPr marL="742950" lvl="1" indent="-285750">
              <a:buFont typeface="Arial" panose="020B0604020202020204" pitchFamily="34" charset="0"/>
              <a:buChar char="•"/>
            </a:pPr>
            <a:r>
              <a:rPr lang="en-US" sz="2000">
                <a:solidFill>
                  <a:schemeClr val="bg1"/>
                </a:solidFill>
                <a:latin typeface="Poppins" pitchFamily="2" charset="77"/>
                <a:cs typeface="Poppins" pitchFamily="2" charset="77"/>
              </a:rPr>
              <a:t>Follow-up</a:t>
            </a:r>
          </a:p>
          <a:p>
            <a:pPr marL="285750" indent="-285750">
              <a:buFont typeface="Arial" panose="020B0604020202020204" pitchFamily="34" charset="0"/>
              <a:buChar char="•"/>
            </a:pPr>
            <a:r>
              <a:rPr lang="en-US" sz="2000" b="1">
                <a:solidFill>
                  <a:schemeClr val="bg1"/>
                </a:solidFill>
                <a:latin typeface="Poppins" pitchFamily="2" charset="77"/>
                <a:cs typeface="Poppins" pitchFamily="2" charset="77"/>
              </a:rPr>
              <a:t>Formalize pathways to connect caregivers </a:t>
            </a:r>
            <a:r>
              <a:rPr lang="en-US" sz="2000">
                <a:solidFill>
                  <a:schemeClr val="bg1"/>
                </a:solidFill>
                <a:latin typeface="Poppins" pitchFamily="2" charset="77"/>
                <a:cs typeface="Poppins" pitchFamily="2" charset="77"/>
              </a:rPr>
              <a:t>with concerns about their child’s mental health to their primary care provider</a:t>
            </a:r>
          </a:p>
          <a:p>
            <a:pPr marL="285750" indent="-285750">
              <a:buFont typeface="Arial" panose="020B0604020202020204" pitchFamily="34" charset="0"/>
              <a:buChar char="•"/>
            </a:pPr>
            <a:r>
              <a:rPr lang="en-US" sz="2000">
                <a:solidFill>
                  <a:schemeClr val="bg1"/>
                </a:solidFill>
                <a:latin typeface="Poppins" pitchFamily="2" charset="77"/>
                <a:cs typeface="Poppins" pitchFamily="2" charset="77"/>
              </a:rPr>
              <a:t>If conducting a group, create space to allow for the secondary benefits for caregivers of the group: </a:t>
            </a:r>
            <a:r>
              <a:rPr lang="en-US" sz="2000" b="1">
                <a:solidFill>
                  <a:schemeClr val="bg1"/>
                </a:solidFill>
                <a:latin typeface="Poppins" pitchFamily="2" charset="77"/>
                <a:cs typeface="Poppins" pitchFamily="2" charset="77"/>
              </a:rPr>
              <a:t>support, connection, validation, problem-solving</a:t>
            </a:r>
            <a:r>
              <a:rPr lang="en-US" sz="2000">
                <a:solidFill>
                  <a:schemeClr val="bg1"/>
                </a:solidFill>
                <a:latin typeface="Poppins" pitchFamily="2" charset="77"/>
                <a:cs typeface="Poppins" pitchFamily="2" charset="77"/>
              </a:rPr>
              <a:t>.</a:t>
            </a:r>
          </a:p>
          <a:p>
            <a:pPr marL="285750" indent="-285750">
              <a:buFont typeface="Arial" panose="020B0604020202020204" pitchFamily="34" charset="0"/>
              <a:buChar char="•"/>
            </a:pPr>
            <a:endParaRPr lang="en-US" sz="2000">
              <a:solidFill>
                <a:schemeClr val="bg1"/>
              </a:solidFill>
              <a:latin typeface="Poppins" pitchFamily="2" charset="77"/>
              <a:cs typeface="Poppins" pitchFamily="2" charset="77"/>
            </a:endParaRPr>
          </a:p>
          <a:p>
            <a:endParaRPr lang="en-US">
              <a:solidFill>
                <a:schemeClr val="accent5"/>
              </a:solidFill>
            </a:endParaRPr>
          </a:p>
        </p:txBody>
      </p:sp>
      <p:pic>
        <p:nvPicPr>
          <p:cNvPr id="6" name="Audio 5">
            <a:hlinkClick r:id="" action="ppaction://media"/>
            <a:extLst>
              <a:ext uri="{FF2B5EF4-FFF2-40B4-BE49-F238E27FC236}">
                <a16:creationId xmlns:a16="http://schemas.microsoft.com/office/drawing/2014/main" id="{F086F658-7BE9-BB47-87AD-F16A026E37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48366025"/>
      </p:ext>
    </p:extLst>
  </p:cSld>
  <p:clrMapOvr>
    <a:masterClrMapping/>
  </p:clrMapOvr>
  <mc:AlternateContent xmlns:mc="http://schemas.openxmlformats.org/markup-compatibility/2006" xmlns:p14="http://schemas.microsoft.com/office/powerpoint/2010/main">
    <mc:Choice Requires="p14">
      <p:transition spd="slow" p14:dur="2000" advTm="109129"/>
    </mc:Choice>
    <mc:Fallback xmlns="">
      <p:transition spd="slow" advTm="109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5" name="Google Shape;275;p37"/>
          <p:cNvSpPr txBox="1">
            <a:spLocks noGrp="1"/>
          </p:cNvSpPr>
          <p:nvPr>
            <p:ph type="subTitle" idx="1"/>
          </p:nvPr>
        </p:nvSpPr>
        <p:spPr>
          <a:xfrm>
            <a:off x="950000" y="2341196"/>
            <a:ext cx="2914400" cy="3153404"/>
          </a:xfrm>
          <a:prstGeom prst="rect">
            <a:avLst/>
          </a:prstGeom>
        </p:spPr>
        <p:txBody>
          <a:bodyPr spcFirstLastPara="1" wrap="square" lIns="121900" tIns="121900" rIns="121900" bIns="121900" anchor="t" anchorCtr="0">
            <a:noAutofit/>
          </a:bodyPr>
          <a:lstStyle/>
          <a:p>
            <a:pPr marL="0" indent="0" algn="l"/>
            <a:endParaRPr lang="en-US" sz="1800">
              <a:solidFill>
                <a:schemeClr val="accent5"/>
              </a:solidFill>
            </a:endParaRPr>
          </a:p>
          <a:p>
            <a:pPr marL="0" indent="0" algn="l"/>
            <a:endParaRPr lang="en-US" sz="1800">
              <a:solidFill>
                <a:schemeClr val="accent5"/>
              </a:solidFill>
            </a:endParaRPr>
          </a:p>
          <a:p>
            <a:pPr marL="0" indent="0" algn="l"/>
            <a:endParaRPr lang="en-US" sz="1800">
              <a:solidFill>
                <a:schemeClr val="accent5"/>
              </a:solidFill>
            </a:endParaRPr>
          </a:p>
          <a:p>
            <a:pPr marL="0" indent="0" algn="l"/>
            <a:endParaRPr lang="en-US" sz="1800">
              <a:solidFill>
                <a:schemeClr val="accent5"/>
              </a:solidFill>
            </a:endParaRPr>
          </a:p>
        </p:txBody>
      </p:sp>
      <p:sp>
        <p:nvSpPr>
          <p:cNvPr id="276" name="Google Shape;276;p37"/>
          <p:cNvSpPr txBox="1">
            <a:spLocks noGrp="1"/>
          </p:cNvSpPr>
          <p:nvPr>
            <p:ph type="subTitle" idx="2"/>
          </p:nvPr>
        </p:nvSpPr>
        <p:spPr>
          <a:xfrm>
            <a:off x="950000" y="1852267"/>
            <a:ext cx="2914400" cy="420400"/>
          </a:xfrm>
          <a:prstGeom prst="rect">
            <a:avLst/>
          </a:prstGeom>
          <a:solidFill>
            <a:schemeClr val="lt1">
              <a:alpha val="30333"/>
            </a:schemeClr>
          </a:solidFill>
        </p:spPr>
        <p:txBody>
          <a:bodyPr spcFirstLastPara="1" wrap="square" lIns="121900" tIns="121900" rIns="121900" bIns="121900" anchor="ctr" anchorCtr="0">
            <a:noAutofit/>
          </a:bodyPr>
          <a:lstStyle/>
          <a:p>
            <a:pPr marL="0" indent="0"/>
            <a:r>
              <a:rPr lang="en">
                <a:solidFill>
                  <a:schemeClr val="accent4"/>
                </a:solidFill>
              </a:rPr>
              <a:t>Content</a:t>
            </a:r>
            <a:endParaRPr lang="en-US">
              <a:solidFill>
                <a:schemeClr val="accent4"/>
              </a:solidFill>
            </a:endParaRPr>
          </a:p>
        </p:txBody>
      </p:sp>
      <p:sp>
        <p:nvSpPr>
          <p:cNvPr id="279" name="Google Shape;279;p37"/>
          <p:cNvSpPr txBox="1">
            <a:spLocks noGrp="1"/>
          </p:cNvSpPr>
          <p:nvPr>
            <p:ph type="subTitle" idx="5"/>
          </p:nvPr>
        </p:nvSpPr>
        <p:spPr>
          <a:xfrm>
            <a:off x="8124500" y="2403333"/>
            <a:ext cx="2914400" cy="3064234"/>
          </a:xfrm>
          <a:prstGeom prst="rect">
            <a:avLst/>
          </a:prstGeom>
        </p:spPr>
        <p:txBody>
          <a:bodyPr spcFirstLastPara="1" wrap="square" lIns="121900" tIns="121900" rIns="121900" bIns="121900" anchor="t" anchorCtr="0">
            <a:noAutofit/>
          </a:bodyPr>
          <a:lstStyle/>
          <a:p>
            <a:pPr marL="0" indent="0" algn="l"/>
            <a:endParaRPr lang="en-US" sz="1600">
              <a:solidFill>
                <a:schemeClr val="accent5"/>
              </a:solidFill>
            </a:endParaRPr>
          </a:p>
          <a:p>
            <a:pPr marL="0" indent="0" algn="l"/>
            <a:endParaRPr lang="en-US" sz="1600">
              <a:solidFill>
                <a:schemeClr val="accent5"/>
              </a:solidFill>
            </a:endParaRPr>
          </a:p>
        </p:txBody>
      </p:sp>
      <p:sp>
        <p:nvSpPr>
          <p:cNvPr id="280" name="Google Shape;280;p37"/>
          <p:cNvSpPr txBox="1">
            <a:spLocks noGrp="1"/>
          </p:cNvSpPr>
          <p:nvPr>
            <p:ph type="subTitle" idx="6"/>
          </p:nvPr>
        </p:nvSpPr>
        <p:spPr>
          <a:xfrm>
            <a:off x="8124500" y="1852267"/>
            <a:ext cx="2914400" cy="420400"/>
          </a:xfrm>
          <a:prstGeom prst="rect">
            <a:avLst/>
          </a:prstGeom>
          <a:solidFill>
            <a:schemeClr val="lt1"/>
          </a:solidFill>
        </p:spPr>
        <p:txBody>
          <a:bodyPr spcFirstLastPara="1" wrap="square" lIns="121900" tIns="121900" rIns="121900" bIns="121900" anchor="ctr" anchorCtr="0">
            <a:noAutofit/>
          </a:bodyPr>
          <a:lstStyle/>
          <a:p>
            <a:pPr marL="0" indent="0"/>
            <a:r>
              <a:rPr lang="en">
                <a:solidFill>
                  <a:schemeClr val="accent5"/>
                </a:solidFill>
              </a:rPr>
              <a:t>Access</a:t>
            </a:r>
            <a:endParaRPr lang="en-US">
              <a:solidFill>
                <a:schemeClr val="accent5"/>
              </a:solidFill>
            </a:endParaRPr>
          </a:p>
        </p:txBody>
      </p:sp>
      <p:sp>
        <p:nvSpPr>
          <p:cNvPr id="3" name="Title 1">
            <a:extLst>
              <a:ext uri="{FF2B5EF4-FFF2-40B4-BE49-F238E27FC236}">
                <a16:creationId xmlns:a16="http://schemas.microsoft.com/office/drawing/2014/main" id="{2CA6B4D2-DB6F-1F75-F512-A676B1E04DDA}"/>
              </a:ext>
            </a:extLst>
          </p:cNvPr>
          <p:cNvSpPr txBox="1">
            <a:spLocks/>
          </p:cNvSpPr>
          <p:nvPr/>
        </p:nvSpPr>
        <p:spPr>
          <a:xfrm>
            <a:off x="950000" y="712061"/>
            <a:ext cx="10292000" cy="75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Poppins"/>
              <a:buNone/>
              <a:defRPr sz="3000" b="1" i="0" u="none" strike="noStrike" cap="none">
                <a:solidFill>
                  <a:schemeClr val="accent5"/>
                </a:solidFill>
                <a:latin typeface="Poppins"/>
                <a:ea typeface="Poppins"/>
                <a:cs typeface="Poppins"/>
                <a:sym typeface="Poppins"/>
              </a:defRPr>
            </a:lvl1pPr>
            <a:lvl2pPr marR="0" lvl="1"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2pPr>
            <a:lvl3pPr marR="0" lvl="2"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3pPr>
            <a:lvl4pPr marR="0" lvl="3"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4pPr>
            <a:lvl5pPr marR="0" lvl="4"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5pPr>
            <a:lvl6pPr marR="0" lvl="5"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6pPr>
            <a:lvl7pPr marR="0" lvl="6"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7pPr>
            <a:lvl8pPr marR="0" lvl="7"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8pPr>
            <a:lvl9pPr marR="0" lvl="8" algn="l" rtl="0">
              <a:lnSpc>
                <a:spcPct val="100000"/>
              </a:lnSpc>
              <a:spcBef>
                <a:spcPts val="0"/>
              </a:spcBef>
              <a:spcAft>
                <a:spcPts val="0"/>
              </a:spcAft>
              <a:buClr>
                <a:schemeClr val="accent5"/>
              </a:buClr>
              <a:buSzPts val="2800"/>
              <a:buFont typeface="Poppins"/>
              <a:buNone/>
              <a:defRPr sz="2800" b="1" i="0" u="none" strike="noStrike" cap="none">
                <a:solidFill>
                  <a:schemeClr val="accent5"/>
                </a:solidFill>
                <a:latin typeface="Poppins"/>
                <a:ea typeface="Poppins"/>
                <a:cs typeface="Poppins"/>
                <a:sym typeface="Poppins"/>
              </a:defRPr>
            </a:lvl9pPr>
          </a:lstStyle>
          <a:p>
            <a:r>
              <a:rPr lang="en-US" sz="2800" kern="0">
                <a:cs typeface="Calibri Light"/>
              </a:rPr>
              <a:t>Recommendations: Access</a:t>
            </a:r>
            <a:endParaRPr lang="en-US" sz="2800" kern="0"/>
          </a:p>
        </p:txBody>
      </p:sp>
      <p:sp>
        <p:nvSpPr>
          <p:cNvPr id="13" name="Google Shape;276;p37">
            <a:extLst>
              <a:ext uri="{FF2B5EF4-FFF2-40B4-BE49-F238E27FC236}">
                <a16:creationId xmlns:a16="http://schemas.microsoft.com/office/drawing/2014/main" id="{9928DDA5-5737-A644-937B-70C021305529}"/>
              </a:ext>
            </a:extLst>
          </p:cNvPr>
          <p:cNvSpPr txBox="1">
            <a:spLocks/>
          </p:cNvSpPr>
          <p:nvPr/>
        </p:nvSpPr>
        <p:spPr>
          <a:xfrm>
            <a:off x="4537250" y="1852267"/>
            <a:ext cx="2914400" cy="420400"/>
          </a:xfrm>
          <a:prstGeom prst="rect">
            <a:avLst/>
          </a:prstGeom>
          <a:solidFill>
            <a:schemeClr val="lt1">
              <a:alpha val="30403"/>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2400" b="1" i="0" u="none" strike="noStrike" cap="none">
                <a:solidFill>
                  <a:srgbClr val="FFFFFF"/>
                </a:solidFill>
                <a:latin typeface="Poppins"/>
                <a:ea typeface="Poppins"/>
                <a:cs typeface="Poppins"/>
                <a:sym typeface="Poppins"/>
              </a:defRPr>
            </a:lvl9pPr>
          </a:lstStyle>
          <a:p>
            <a:pPr marL="0" indent="0"/>
            <a:r>
              <a:rPr lang="en" kern="0">
                <a:solidFill>
                  <a:schemeClr val="tx2"/>
                </a:solidFill>
              </a:rPr>
              <a:t>Process</a:t>
            </a:r>
            <a:endParaRPr lang="en-US" kern="0">
              <a:solidFill>
                <a:schemeClr val="tx2"/>
              </a:solidFill>
            </a:endParaRPr>
          </a:p>
        </p:txBody>
      </p:sp>
      <p:sp>
        <p:nvSpPr>
          <p:cNvPr id="2" name="TextBox 1">
            <a:extLst>
              <a:ext uri="{FF2B5EF4-FFF2-40B4-BE49-F238E27FC236}">
                <a16:creationId xmlns:a16="http://schemas.microsoft.com/office/drawing/2014/main" id="{E2767295-0666-BD44-9C39-38151B4F9782}"/>
              </a:ext>
            </a:extLst>
          </p:cNvPr>
          <p:cNvSpPr txBox="1"/>
          <p:nvPr/>
        </p:nvSpPr>
        <p:spPr>
          <a:xfrm>
            <a:off x="1230923" y="2778369"/>
            <a:ext cx="7412607" cy="2215991"/>
          </a:xfrm>
          <a:prstGeom prst="rect">
            <a:avLst/>
          </a:prstGeom>
          <a:noFill/>
        </p:spPr>
        <p:txBody>
          <a:bodyPr wrap="none" rtlCol="0">
            <a:spAutoFit/>
          </a:bodyPr>
          <a:lstStyle/>
          <a:p>
            <a:pPr marL="342900" indent="-342900">
              <a:buFont typeface="Arial" panose="020B0604020202020204" pitchFamily="34" charset="0"/>
              <a:buChar char="•"/>
            </a:pPr>
            <a:r>
              <a:rPr lang="en-US" sz="2000">
                <a:solidFill>
                  <a:schemeClr val="bg1"/>
                </a:solidFill>
                <a:latin typeface="Poppins" pitchFamily="2" charset="77"/>
                <a:cs typeface="Poppins" pitchFamily="2" charset="77"/>
              </a:rPr>
              <a:t>Implement </a:t>
            </a:r>
            <a:r>
              <a:rPr lang="en-US" sz="2000" b="1">
                <a:solidFill>
                  <a:schemeClr val="bg1"/>
                </a:solidFill>
                <a:latin typeface="Poppins" pitchFamily="2" charset="77"/>
                <a:cs typeface="Poppins" pitchFamily="2" charset="77"/>
              </a:rPr>
              <a:t>flexible and diverse delivery approaches</a:t>
            </a:r>
            <a:r>
              <a:rPr lang="en-US" sz="2000">
                <a:solidFill>
                  <a:schemeClr val="bg1"/>
                </a:solidFill>
                <a:latin typeface="Poppins" pitchFamily="2" charset="77"/>
                <a:cs typeface="Poppins" pitchFamily="2" charset="77"/>
              </a:rPr>
              <a:t>:</a:t>
            </a:r>
          </a:p>
          <a:p>
            <a:pPr marL="800100" lvl="1" indent="-342900">
              <a:buFont typeface="Arial" panose="020B0604020202020204" pitchFamily="34" charset="0"/>
              <a:buChar char="•"/>
            </a:pPr>
            <a:r>
              <a:rPr lang="en-US" sz="2000">
                <a:solidFill>
                  <a:schemeClr val="bg1"/>
                </a:solidFill>
                <a:latin typeface="Poppins" pitchFamily="2" charset="77"/>
                <a:cs typeface="Poppins" pitchFamily="2" charset="77"/>
              </a:rPr>
              <a:t>Virtual &amp; in-person</a:t>
            </a:r>
          </a:p>
          <a:p>
            <a:pPr marL="800100" lvl="1" indent="-342900">
              <a:buFont typeface="Arial" panose="020B0604020202020204" pitchFamily="34" charset="0"/>
              <a:buChar char="•"/>
            </a:pPr>
            <a:r>
              <a:rPr lang="en-US" sz="2000">
                <a:solidFill>
                  <a:schemeClr val="bg1"/>
                </a:solidFill>
                <a:latin typeface="Poppins" pitchFamily="2" charset="77"/>
                <a:cs typeface="Poppins" pitchFamily="2" charset="77"/>
              </a:rPr>
              <a:t>Single sessions &amp; longer-term groups</a:t>
            </a:r>
          </a:p>
          <a:p>
            <a:pPr marL="800100" lvl="1" indent="-342900">
              <a:buFont typeface="Arial" panose="020B0604020202020204" pitchFamily="34" charset="0"/>
              <a:buChar char="•"/>
            </a:pPr>
            <a:r>
              <a:rPr lang="en-US" sz="2000">
                <a:solidFill>
                  <a:schemeClr val="bg1"/>
                </a:solidFill>
                <a:latin typeface="Poppins" pitchFamily="2" charset="77"/>
                <a:cs typeface="Poppins" pitchFamily="2" charset="77"/>
              </a:rPr>
              <a:t>Peer support networks</a:t>
            </a:r>
          </a:p>
          <a:p>
            <a:pPr marL="800100" lvl="1" indent="-342900">
              <a:buFont typeface="Arial" panose="020B0604020202020204" pitchFamily="34" charset="0"/>
              <a:buChar char="•"/>
            </a:pPr>
            <a:r>
              <a:rPr lang="en-US" sz="2000">
                <a:solidFill>
                  <a:schemeClr val="bg1"/>
                </a:solidFill>
                <a:latin typeface="Poppins" pitchFamily="2" charset="77"/>
                <a:cs typeface="Poppins" pitchFamily="2" charset="77"/>
              </a:rPr>
              <a:t>Spanish language materials</a:t>
            </a:r>
          </a:p>
          <a:p>
            <a:pPr marL="800100" lvl="1" indent="-342900">
              <a:buFont typeface="Arial" panose="020B0604020202020204" pitchFamily="34" charset="0"/>
              <a:buChar char="•"/>
            </a:pPr>
            <a:r>
              <a:rPr lang="en-US" sz="2000">
                <a:solidFill>
                  <a:schemeClr val="bg1"/>
                </a:solidFill>
                <a:latin typeface="Poppins" pitchFamily="2" charset="77"/>
                <a:cs typeface="Poppins" pitchFamily="2" charset="77"/>
              </a:rPr>
              <a:t>Self-paced options </a:t>
            </a:r>
          </a:p>
          <a:p>
            <a:endParaRPr lang="en-US"/>
          </a:p>
        </p:txBody>
      </p:sp>
      <p:pic>
        <p:nvPicPr>
          <p:cNvPr id="5" name="Audio 4">
            <a:hlinkClick r:id="" action="ppaction://media"/>
            <a:extLst>
              <a:ext uri="{FF2B5EF4-FFF2-40B4-BE49-F238E27FC236}">
                <a16:creationId xmlns:a16="http://schemas.microsoft.com/office/drawing/2014/main" id="{82A1F7BF-692C-504B-BE3F-59C22B8FBB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19051774"/>
      </p:ext>
    </p:extLst>
  </p:cSld>
  <p:clrMapOvr>
    <a:masterClrMapping/>
  </p:clrMapOvr>
  <mc:AlternateContent xmlns:mc="http://schemas.openxmlformats.org/markup-compatibility/2006" xmlns:p14="http://schemas.microsoft.com/office/powerpoint/2010/main">
    <mc:Choice Requires="p14">
      <p:transition spd="slow" p14:dur="2000" advTm="95322"/>
    </mc:Choice>
    <mc:Fallback xmlns="">
      <p:transition spd="slow" advTm="9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1"/>
          <p:cNvSpPr/>
          <p:nvPr/>
        </p:nvSpPr>
        <p:spPr>
          <a:xfrm>
            <a:off x="0" y="1457719"/>
            <a:ext cx="2200000" cy="516800"/>
          </a:xfrm>
          <a:prstGeom prst="rect">
            <a:avLst/>
          </a:prstGeom>
          <a:solidFill>
            <a:schemeClr val="lt1"/>
          </a:solidFill>
          <a:ln>
            <a:noFill/>
          </a:ln>
        </p:spPr>
        <p:txBody>
          <a:bodyPr spcFirstLastPara="1" wrap="square" lIns="121900" tIns="121900" rIns="121900" bIns="121900" anchor="ctr" anchorCtr="0">
            <a:noAutofit/>
          </a:bodyPr>
          <a:lstStyle/>
          <a:p>
            <a:endParaRPr sz="2533"/>
          </a:p>
        </p:txBody>
      </p:sp>
      <p:sp>
        <p:nvSpPr>
          <p:cNvPr id="168" name="Google Shape;168;p31"/>
          <p:cNvSpPr/>
          <p:nvPr/>
        </p:nvSpPr>
        <p:spPr>
          <a:xfrm>
            <a:off x="9992000" y="1457719"/>
            <a:ext cx="2200000" cy="516800"/>
          </a:xfrm>
          <a:prstGeom prst="rect">
            <a:avLst/>
          </a:prstGeom>
          <a:solidFill>
            <a:schemeClr val="lt1"/>
          </a:solidFill>
          <a:ln>
            <a:noFill/>
          </a:ln>
        </p:spPr>
        <p:txBody>
          <a:bodyPr spcFirstLastPara="1" wrap="square" lIns="121900" tIns="121900" rIns="121900" bIns="121900" anchor="ctr" anchorCtr="0">
            <a:noAutofit/>
          </a:bodyPr>
          <a:lstStyle/>
          <a:p>
            <a:endParaRPr sz="2533"/>
          </a:p>
        </p:txBody>
      </p:sp>
      <p:sp>
        <p:nvSpPr>
          <p:cNvPr id="169" name="Google Shape;169;p31"/>
          <p:cNvSpPr/>
          <p:nvPr/>
        </p:nvSpPr>
        <p:spPr>
          <a:xfrm>
            <a:off x="0" y="3689367"/>
            <a:ext cx="2200000" cy="516800"/>
          </a:xfrm>
          <a:prstGeom prst="rect">
            <a:avLst/>
          </a:prstGeom>
          <a:solidFill>
            <a:schemeClr val="lt1"/>
          </a:solidFill>
          <a:ln>
            <a:noFill/>
          </a:ln>
        </p:spPr>
        <p:txBody>
          <a:bodyPr spcFirstLastPara="1" wrap="square" lIns="121900" tIns="121900" rIns="121900" bIns="121900" anchor="ctr" anchorCtr="0">
            <a:noAutofit/>
          </a:bodyPr>
          <a:lstStyle/>
          <a:p>
            <a:endParaRPr sz="2533"/>
          </a:p>
        </p:txBody>
      </p:sp>
      <p:sp>
        <p:nvSpPr>
          <p:cNvPr id="170" name="Google Shape;170;p31"/>
          <p:cNvSpPr/>
          <p:nvPr/>
        </p:nvSpPr>
        <p:spPr>
          <a:xfrm>
            <a:off x="9992000" y="3689367"/>
            <a:ext cx="2200000" cy="516800"/>
          </a:xfrm>
          <a:prstGeom prst="rect">
            <a:avLst/>
          </a:prstGeom>
          <a:solidFill>
            <a:schemeClr val="lt1"/>
          </a:solidFill>
          <a:ln>
            <a:noFill/>
          </a:ln>
        </p:spPr>
        <p:txBody>
          <a:bodyPr spcFirstLastPara="1" wrap="square" lIns="121900" tIns="121900" rIns="121900" bIns="121900" anchor="ctr" anchorCtr="0">
            <a:noAutofit/>
          </a:bodyPr>
          <a:lstStyle/>
          <a:p>
            <a:endParaRPr sz="2533"/>
          </a:p>
        </p:txBody>
      </p:sp>
      <p:sp>
        <p:nvSpPr>
          <p:cNvPr id="171" name="Google Shape;171;p31"/>
          <p:cNvSpPr txBox="1">
            <a:spLocks noGrp="1"/>
          </p:cNvSpPr>
          <p:nvPr>
            <p:ph type="title"/>
          </p:nvPr>
        </p:nvSpPr>
        <p:spPr>
          <a:xfrm>
            <a:off x="697984" y="1972386"/>
            <a:ext cx="3949600" cy="451600"/>
          </a:xfrm>
          <a:prstGeom prst="rect">
            <a:avLst/>
          </a:prstGeom>
        </p:spPr>
        <p:txBody>
          <a:bodyPr spcFirstLastPara="1" wrap="square" lIns="121900" tIns="121900" rIns="121900" bIns="121900" anchor="ctr" anchorCtr="0">
            <a:noAutofit/>
          </a:bodyPr>
          <a:lstStyle/>
          <a:p>
            <a:r>
              <a:rPr lang="en"/>
              <a:t>Adolescent Depression</a:t>
            </a:r>
            <a:endParaRPr lang="en-US"/>
          </a:p>
        </p:txBody>
      </p:sp>
      <p:sp>
        <p:nvSpPr>
          <p:cNvPr id="173" name="Google Shape;173;p31"/>
          <p:cNvSpPr txBox="1">
            <a:spLocks noGrp="1"/>
          </p:cNvSpPr>
          <p:nvPr>
            <p:ph type="subTitle" idx="1"/>
          </p:nvPr>
        </p:nvSpPr>
        <p:spPr>
          <a:xfrm>
            <a:off x="931780" y="2367478"/>
            <a:ext cx="3949600" cy="1320634"/>
          </a:xfrm>
          <a:prstGeom prst="rect">
            <a:avLst/>
          </a:prstGeom>
        </p:spPr>
        <p:txBody>
          <a:bodyPr spcFirstLastPara="1" wrap="square" lIns="121900" tIns="121900" rIns="121900" bIns="121900" anchor="t" anchorCtr="0">
            <a:noAutofit/>
          </a:bodyPr>
          <a:lstStyle/>
          <a:p>
            <a:pPr marL="0" indent="0"/>
            <a:r>
              <a:rPr lang="en" sz="1850"/>
              <a:t>Prevalence and Trends</a:t>
            </a:r>
          </a:p>
        </p:txBody>
      </p:sp>
      <p:sp>
        <p:nvSpPr>
          <p:cNvPr id="174" name="Google Shape;174;p31"/>
          <p:cNvSpPr txBox="1">
            <a:spLocks noGrp="1"/>
          </p:cNvSpPr>
          <p:nvPr>
            <p:ph type="title" idx="3"/>
          </p:nvPr>
        </p:nvSpPr>
        <p:spPr>
          <a:xfrm>
            <a:off x="6773755" y="1976715"/>
            <a:ext cx="4629338" cy="447271"/>
          </a:xfrm>
          <a:prstGeom prst="rect">
            <a:avLst/>
          </a:prstGeom>
        </p:spPr>
        <p:txBody>
          <a:bodyPr spcFirstLastPara="1" wrap="square" lIns="121900" tIns="121900" rIns="121900" bIns="121900" anchor="ctr" anchorCtr="0">
            <a:noAutofit/>
          </a:bodyPr>
          <a:lstStyle/>
          <a:p>
            <a:r>
              <a:rPr lang="en"/>
              <a:t>Current Practice Guidelines</a:t>
            </a:r>
          </a:p>
        </p:txBody>
      </p:sp>
      <p:sp>
        <p:nvSpPr>
          <p:cNvPr id="176" name="Google Shape;176;p31"/>
          <p:cNvSpPr txBox="1">
            <a:spLocks noGrp="1"/>
          </p:cNvSpPr>
          <p:nvPr>
            <p:ph type="subTitle" idx="5"/>
          </p:nvPr>
        </p:nvSpPr>
        <p:spPr>
          <a:xfrm>
            <a:off x="7111461" y="2337172"/>
            <a:ext cx="3949600" cy="1485156"/>
          </a:xfrm>
          <a:prstGeom prst="rect">
            <a:avLst/>
          </a:prstGeom>
        </p:spPr>
        <p:txBody>
          <a:bodyPr spcFirstLastPara="1" wrap="square" lIns="121900" tIns="121900" rIns="121900" bIns="121900" anchor="t" anchorCtr="0">
            <a:noAutofit/>
          </a:bodyPr>
          <a:lstStyle/>
          <a:p>
            <a:pPr marL="0" indent="0" algn="l"/>
            <a:r>
              <a:rPr lang="en" sz="1850"/>
              <a:t>AAP Primary Care Guidelines </a:t>
            </a:r>
          </a:p>
        </p:txBody>
      </p:sp>
      <p:sp>
        <p:nvSpPr>
          <p:cNvPr id="177" name="Google Shape;177;p31"/>
          <p:cNvSpPr txBox="1">
            <a:spLocks noGrp="1"/>
          </p:cNvSpPr>
          <p:nvPr>
            <p:ph type="title" idx="6"/>
          </p:nvPr>
        </p:nvSpPr>
        <p:spPr>
          <a:xfrm>
            <a:off x="697984" y="4196756"/>
            <a:ext cx="5205168" cy="451600"/>
          </a:xfrm>
          <a:prstGeom prst="rect">
            <a:avLst/>
          </a:prstGeom>
        </p:spPr>
        <p:txBody>
          <a:bodyPr spcFirstLastPara="1" wrap="square" lIns="121900" tIns="121900" rIns="121900" bIns="121900" anchor="ctr" anchorCtr="0">
            <a:noAutofit/>
          </a:bodyPr>
          <a:lstStyle/>
          <a:p>
            <a:r>
              <a:rPr lang="en"/>
              <a:t>Caregiver Interventions</a:t>
            </a:r>
            <a:endParaRPr lang="en-US"/>
          </a:p>
        </p:txBody>
      </p:sp>
      <p:sp>
        <p:nvSpPr>
          <p:cNvPr id="179" name="Google Shape;179;p31"/>
          <p:cNvSpPr txBox="1">
            <a:spLocks noGrp="1"/>
          </p:cNvSpPr>
          <p:nvPr>
            <p:ph type="subTitle" idx="8"/>
          </p:nvPr>
        </p:nvSpPr>
        <p:spPr>
          <a:xfrm>
            <a:off x="692462" y="4534223"/>
            <a:ext cx="5300417" cy="1567418"/>
          </a:xfrm>
          <a:prstGeom prst="rect">
            <a:avLst/>
          </a:prstGeom>
        </p:spPr>
        <p:txBody>
          <a:bodyPr spcFirstLastPara="1" wrap="square" lIns="121900" tIns="121900" rIns="121900" bIns="121900" anchor="t" anchorCtr="0">
            <a:noAutofit/>
          </a:bodyPr>
          <a:lstStyle/>
          <a:p>
            <a:r>
              <a:rPr lang="en-US" sz="1850"/>
              <a:t>Group-based Interventions for Caregivers of Adolescents</a:t>
            </a:r>
            <a:endParaRPr lang="en-US"/>
          </a:p>
          <a:p>
            <a:pPr marL="0" indent="0"/>
            <a:endParaRPr lang="en-US"/>
          </a:p>
        </p:txBody>
      </p:sp>
      <p:sp>
        <p:nvSpPr>
          <p:cNvPr id="180" name="Google Shape;180;p31"/>
          <p:cNvSpPr txBox="1">
            <a:spLocks noGrp="1"/>
          </p:cNvSpPr>
          <p:nvPr>
            <p:ph type="title" idx="9"/>
          </p:nvPr>
        </p:nvSpPr>
        <p:spPr>
          <a:xfrm>
            <a:off x="6093420" y="4302755"/>
            <a:ext cx="5668429" cy="451600"/>
          </a:xfrm>
          <a:prstGeom prst="rect">
            <a:avLst/>
          </a:prstGeom>
        </p:spPr>
        <p:txBody>
          <a:bodyPr spcFirstLastPara="1" wrap="square" lIns="121900" tIns="121900" rIns="121900" bIns="121900" anchor="ctr" anchorCtr="0">
            <a:noAutofit/>
          </a:bodyPr>
          <a:lstStyle/>
          <a:p>
            <a:r>
              <a:rPr lang="en"/>
              <a:t>Additional Recommendations</a:t>
            </a:r>
            <a:endParaRPr lang="en-US" err="1"/>
          </a:p>
        </p:txBody>
      </p:sp>
      <p:sp>
        <p:nvSpPr>
          <p:cNvPr id="182" name="Google Shape;182;p31"/>
          <p:cNvSpPr txBox="1">
            <a:spLocks noGrp="1"/>
          </p:cNvSpPr>
          <p:nvPr>
            <p:ph type="subTitle" idx="14"/>
          </p:nvPr>
        </p:nvSpPr>
        <p:spPr>
          <a:xfrm>
            <a:off x="7198350" y="4662765"/>
            <a:ext cx="4356577" cy="597600"/>
          </a:xfrm>
          <a:prstGeom prst="rect">
            <a:avLst/>
          </a:prstGeom>
        </p:spPr>
        <p:txBody>
          <a:bodyPr spcFirstLastPara="1" wrap="square" lIns="121900" tIns="121900" rIns="121900" bIns="121900" anchor="ctr" anchorCtr="0">
            <a:noAutofit/>
          </a:bodyPr>
          <a:lstStyle/>
          <a:p>
            <a:pPr marL="0" indent="0" algn="l"/>
            <a:r>
              <a:rPr lang="en" sz="1850"/>
              <a:t>Future applications and research</a:t>
            </a:r>
          </a:p>
        </p:txBody>
      </p:sp>
      <p:sp>
        <p:nvSpPr>
          <p:cNvPr id="6" name="TextBox 5">
            <a:extLst>
              <a:ext uri="{FF2B5EF4-FFF2-40B4-BE49-F238E27FC236}">
                <a16:creationId xmlns:a16="http://schemas.microsoft.com/office/drawing/2014/main" id="{6FC9D519-DE36-58B9-B7F8-347E668809F2}"/>
              </a:ext>
            </a:extLst>
          </p:cNvPr>
          <p:cNvSpPr txBox="1"/>
          <p:nvPr/>
        </p:nvSpPr>
        <p:spPr>
          <a:xfrm>
            <a:off x="797503" y="871105"/>
            <a:ext cx="39727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solidFill>
                  <a:schemeClr val="accent5"/>
                </a:solidFill>
                <a:latin typeface="Poppins"/>
                <a:cs typeface="Poppins"/>
              </a:rPr>
              <a:t>Overview</a:t>
            </a:r>
          </a:p>
        </p:txBody>
      </p:sp>
      <p:pic>
        <p:nvPicPr>
          <p:cNvPr id="2" name="Audio 1">
            <a:hlinkClick r:id="" action="ppaction://media"/>
            <a:extLst>
              <a:ext uri="{FF2B5EF4-FFF2-40B4-BE49-F238E27FC236}">
                <a16:creationId xmlns:a16="http://schemas.microsoft.com/office/drawing/2014/main" id="{B380B566-E5C7-9842-8C90-69A488B23C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15171259"/>
      </p:ext>
    </p:extLst>
  </p:cSld>
  <p:clrMapOvr>
    <a:masterClrMapping/>
  </p:clrMapOvr>
  <mc:AlternateContent xmlns:mc="http://schemas.openxmlformats.org/markup-compatibility/2006" xmlns:p14="http://schemas.microsoft.com/office/powerpoint/2010/main">
    <mc:Choice Requires="p14">
      <p:transition spd="slow" p14:dur="2000" advTm="44604"/>
    </mc:Choice>
    <mc:Fallback xmlns="">
      <p:transition spd="slow" advTm="44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a:xfrm>
            <a:off x="950100" y="699687"/>
            <a:ext cx="10292000" cy="753200"/>
          </a:xfrm>
        </p:spPr>
        <p:txBody>
          <a:bodyPr/>
          <a:lstStyle/>
          <a:p>
            <a:r>
              <a:rPr lang="en-US" sz="2800">
                <a:solidFill>
                  <a:schemeClr val="tx1"/>
                </a:solidFill>
                <a:cs typeface="Calibri Light"/>
              </a:rPr>
              <a:t>Conclusions</a:t>
            </a:r>
            <a:endParaRPr lang="en-US" sz="3200">
              <a:solidFill>
                <a:schemeClr val="tx1"/>
              </a:solidFill>
            </a:endParaRPr>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949900" y="1452887"/>
            <a:ext cx="10292000" cy="4495200"/>
          </a:xfrm>
        </p:spPr>
        <p:txBody>
          <a:bodyPr spcFirstLastPara="1" vert="horz" wrap="square" lIns="91440" tIns="45720" rIns="91440" bIns="45720" rtlCol="0" anchor="t" anchorCtr="0">
            <a:noAutofit/>
          </a:bodyPr>
          <a:lstStyle/>
          <a:p>
            <a:pPr marL="528955" indent="-342900"/>
            <a:r>
              <a:rPr lang="en-US" sz="2400"/>
              <a:t>Adolescent depression is pervasive and has far-reaching impacts on social, emotional, and behavioral health.</a:t>
            </a:r>
          </a:p>
          <a:p>
            <a:pPr marL="528955" indent="-342900"/>
            <a:r>
              <a:rPr lang="en-US" sz="2400"/>
              <a:t>Among adolescents, depressive symptoms are often under-identified and undertreated, and there are disparities in access to and quality of care.</a:t>
            </a:r>
          </a:p>
          <a:p>
            <a:pPr marL="528955" indent="-342900"/>
            <a:r>
              <a:rPr lang="en-US" sz="2400"/>
              <a:t>Co-locating integrated behavioral health providers in primary care settings improves prevention, recognition, and response to adolescent depression. </a:t>
            </a:r>
          </a:p>
          <a:p>
            <a:pPr marL="528955" indent="-342900"/>
            <a:r>
              <a:rPr lang="en-US" sz="2400"/>
              <a:t>Providing interventions such as parenting groups that focus on improving caregiver knowledge, skills, and capacity around adolescent depression is an effective and currently underutilized way to improve outcomes for vulnerable youth. </a:t>
            </a:r>
          </a:p>
          <a:p>
            <a:pPr marL="1218565" lvl="1" indent="-422910">
              <a:buFont typeface="Arial,Sans-Serif"/>
              <a:buChar char="•"/>
            </a:pPr>
            <a:endParaRPr lang="en-US" sz="2400"/>
          </a:p>
          <a:p>
            <a:pPr marL="1218565" lvl="1" indent="-422910">
              <a:buFont typeface="Arial,Sans-Serif"/>
              <a:buChar char="•"/>
            </a:pPr>
            <a:endParaRPr lang="en-US" sz="2400"/>
          </a:p>
          <a:p>
            <a:pPr marL="608965" indent="0">
              <a:buFont typeface="Arial"/>
              <a:buChar char="•"/>
            </a:pPr>
            <a:endParaRPr lang="en-US" sz="2400"/>
          </a:p>
        </p:txBody>
      </p:sp>
      <p:pic>
        <p:nvPicPr>
          <p:cNvPr id="10" name="Audio 9">
            <a:hlinkClick r:id="" action="ppaction://media"/>
            <a:extLst>
              <a:ext uri="{FF2B5EF4-FFF2-40B4-BE49-F238E27FC236}">
                <a16:creationId xmlns:a16="http://schemas.microsoft.com/office/drawing/2014/main" id="{3E889762-7F07-F447-B43E-008FAEC6A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59665704"/>
      </p:ext>
    </p:extLst>
  </p:cSld>
  <p:clrMapOvr>
    <a:masterClrMapping/>
  </p:clrMapOvr>
  <mc:AlternateContent xmlns:mc="http://schemas.openxmlformats.org/markup-compatibility/2006" xmlns:p14="http://schemas.microsoft.com/office/powerpoint/2010/main">
    <mc:Choice Requires="p14">
      <p:transition spd="slow" p14:dur="2000" advTm="142738"/>
    </mc:Choice>
    <mc:Fallback xmlns="">
      <p:transition spd="slow" advTm="14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EC955-AFEA-7141-3A7F-6239A2B7A3B5}"/>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DDCAE7D3-CE33-64A0-2C4A-97880A2296CC}"/>
              </a:ext>
            </a:extLst>
          </p:cNvPr>
          <p:cNvSpPr>
            <a:spLocks noGrp="1"/>
          </p:cNvSpPr>
          <p:nvPr>
            <p:ph type="body" idx="1"/>
          </p:nvPr>
        </p:nvSpPr>
        <p:spPr>
          <a:xfrm>
            <a:off x="950100" y="1403828"/>
            <a:ext cx="10292000" cy="4738156"/>
          </a:xfrm>
        </p:spPr>
        <p:txBody>
          <a:bodyPr/>
          <a:lstStyle/>
          <a:p>
            <a:pPr marL="608965" indent="-422910">
              <a:buNone/>
            </a:pPr>
            <a:r>
              <a:rPr lang="en-US" sz="1200"/>
              <a:t>Ali, M. M., Sherman, L. J., Lynch, S., </a:t>
            </a:r>
            <a:r>
              <a:rPr lang="en-US" sz="1200" err="1"/>
              <a:t>Teich</a:t>
            </a:r>
            <a:r>
              <a:rPr lang="en-US" sz="1200"/>
              <a:t>, J., &amp; Mutter, R. (2019). Differences in utilization of mental health treatment among children and adolescents with Medicaid or private insurance. </a:t>
            </a:r>
            <a:r>
              <a:rPr lang="en-US" sz="1200" i="1"/>
              <a:t>Psychiatric services</a:t>
            </a:r>
            <a:r>
              <a:rPr lang="en-US" sz="1200"/>
              <a:t>, </a:t>
            </a:r>
            <a:r>
              <a:rPr lang="en-US" sz="1200" i="1"/>
              <a:t>70</a:t>
            </a:r>
            <a:r>
              <a:rPr lang="en-US" sz="1200"/>
              <a:t>(4), 329-332.</a:t>
            </a:r>
            <a:endParaRPr lang="en-US"/>
          </a:p>
          <a:p>
            <a:pPr marL="608965" indent="-422910">
              <a:buNone/>
            </a:pPr>
            <a:endParaRPr lang="en-US"/>
          </a:p>
          <a:p>
            <a:pPr marL="608965" indent="-422910">
              <a:buNone/>
            </a:pPr>
            <a:r>
              <a:rPr lang="en-US" sz="1200" err="1"/>
              <a:t>Avenevoli</a:t>
            </a:r>
            <a:r>
              <a:rPr lang="en-US" sz="1200"/>
              <a:t>, S., </a:t>
            </a:r>
            <a:r>
              <a:rPr lang="en-US" sz="1200" err="1"/>
              <a:t>Swendsen</a:t>
            </a:r>
            <a:r>
              <a:rPr lang="en-US" sz="1200"/>
              <a:t>, J., He, J.P., Burstein, M., &amp; </a:t>
            </a:r>
            <a:r>
              <a:rPr lang="en-US" sz="1200" err="1"/>
              <a:t>Merikangas</a:t>
            </a:r>
            <a:r>
              <a:rPr lang="en-US" sz="1200"/>
              <a:t>, K.R. (2015). Major depression in the national comorbidity survey-adolescent supplement: Prevalence, correlates, and treatment.</a:t>
            </a:r>
            <a:r>
              <a:rPr lang="en-US" sz="1200" i="1"/>
              <a:t> Journal of the American Academy of Child and Adolescent Psychiatry</a:t>
            </a:r>
            <a:r>
              <a:rPr lang="en-US" sz="1200"/>
              <a:t>, 54(1), 37-44 e32.</a:t>
            </a:r>
            <a:endParaRPr lang="en-US"/>
          </a:p>
          <a:p>
            <a:pPr marL="608965" indent="-422910">
              <a:buNone/>
            </a:pPr>
            <a:endParaRPr lang="en-US"/>
          </a:p>
          <a:p>
            <a:pPr marL="608965" indent="-422910">
              <a:buNone/>
            </a:pPr>
            <a:r>
              <a:rPr lang="en-US" sz="1200"/>
              <a:t>Buchanan, G. J., Monkman, J., </a:t>
            </a:r>
            <a:r>
              <a:rPr lang="en-US" sz="1200" err="1"/>
              <a:t>Piehler</a:t>
            </a:r>
            <a:r>
              <a:rPr lang="en-US" sz="1200"/>
              <a:t>, T. F., &amp; August, G. J. (2020). Integration of behavioral health services and adolescent depression screening in primary care. </a:t>
            </a:r>
            <a:r>
              <a:rPr lang="en-US" sz="1200" i="1"/>
              <a:t>Clinical Practice in Pediatric Psychology</a:t>
            </a:r>
            <a:r>
              <a:rPr lang="en-US" sz="1200"/>
              <a:t>.</a:t>
            </a:r>
            <a:endParaRPr lang="en-US"/>
          </a:p>
          <a:p>
            <a:pPr marL="608965" indent="-422910">
              <a:buNone/>
            </a:pPr>
            <a:endParaRPr lang="en-US"/>
          </a:p>
          <a:p>
            <a:pPr marL="608965" indent="-422910">
              <a:buNone/>
            </a:pPr>
            <a:r>
              <a:rPr lang="en-US" sz="1200"/>
              <a:t>Cheung, A. H., Zuckerbrot, R. A., Jensen, P. S., </a:t>
            </a:r>
            <a:r>
              <a:rPr lang="en-US" sz="1200" err="1"/>
              <a:t>Laraque</a:t>
            </a:r>
            <a:r>
              <a:rPr lang="en-US" sz="1200"/>
              <a:t>, D., Stein, R. E. K., GLAD-PC Steering Grp, &amp; GLAD-PC STEERING GROUP. (2018). Guidelines for adolescent depression in primary care (GLAD-PC): Part II. treatment and ongoing management. </a:t>
            </a:r>
            <a:r>
              <a:rPr lang="en-US" sz="1200" i="1"/>
              <a:t>Pediatrics (Evanston), 141</a:t>
            </a:r>
            <a:r>
              <a:rPr lang="en-US" sz="1200"/>
              <a:t>(3), e20174082. </a:t>
            </a:r>
            <a:r>
              <a:rPr lang="en-US" sz="1200">
                <a:hlinkClick r:id="rId2"/>
              </a:rPr>
              <a:t>https://doi.org/10.1542/peds.2017-4082</a:t>
            </a:r>
            <a:endParaRPr lang="en-US"/>
          </a:p>
          <a:p>
            <a:pPr marL="608965" indent="-422910">
              <a:buNone/>
            </a:pPr>
            <a:endParaRPr lang="en-US" sz="1200"/>
          </a:p>
          <a:p>
            <a:pPr marL="608965" indent="-422910">
              <a:buNone/>
            </a:pPr>
            <a:r>
              <a:rPr lang="en-US" sz="1200"/>
              <a:t>Cheung, A. H., </a:t>
            </a:r>
            <a:r>
              <a:rPr lang="en-US" sz="1200" err="1"/>
              <a:t>Kozloff</a:t>
            </a:r>
            <a:r>
              <a:rPr lang="en-US" sz="1200"/>
              <a:t>, N., &amp; Sacks, D. (2013). Pediatric depression: an evidence-based update on treatment interventions. </a:t>
            </a:r>
            <a:r>
              <a:rPr lang="en-US" sz="1200" i="1"/>
              <a:t>Current Psychiatry Reports</a:t>
            </a:r>
            <a:r>
              <a:rPr lang="en-US" sz="1200"/>
              <a:t>, </a:t>
            </a:r>
            <a:r>
              <a:rPr lang="en-US" sz="1200" i="1"/>
              <a:t>15</a:t>
            </a:r>
            <a:r>
              <a:rPr lang="en-US" sz="1200"/>
              <a:t>(8), 1-8.</a:t>
            </a:r>
          </a:p>
          <a:p>
            <a:pPr marL="608965" indent="-422910">
              <a:buNone/>
            </a:pPr>
            <a:endParaRPr lang="en-US" sz="1200"/>
          </a:p>
          <a:p>
            <a:pPr marL="608965" indent="-422910">
              <a:buNone/>
            </a:pPr>
            <a:r>
              <a:rPr lang="en-US" sz="1200" err="1"/>
              <a:t>Dardas</a:t>
            </a:r>
            <a:r>
              <a:rPr lang="en-US" sz="1200"/>
              <a:t>, L. A., van de Water, B., &amp; Simmons, L. A. (2018). Parental involvement in adolescent depression interventions: A systematic review of randomized clinical trials. </a:t>
            </a:r>
            <a:r>
              <a:rPr lang="en-US" sz="1200" i="1"/>
              <a:t>International journal of mental health nursing</a:t>
            </a:r>
            <a:r>
              <a:rPr lang="en-US" sz="1200"/>
              <a:t>, </a:t>
            </a:r>
            <a:r>
              <a:rPr lang="en-US" sz="1200" i="1"/>
              <a:t>27</a:t>
            </a:r>
            <a:r>
              <a:rPr lang="en-US" sz="1200"/>
              <a:t>(2), 555-570. </a:t>
            </a:r>
            <a:endParaRPr lang="en-US"/>
          </a:p>
          <a:p>
            <a:pPr marL="608965" indent="-422910">
              <a:buNone/>
            </a:pPr>
            <a:r>
              <a:rPr lang="en-US" sz="1200"/>
              <a:t>Chicago </a:t>
            </a:r>
            <a:br>
              <a:rPr lang="en-US" sz="1200"/>
            </a:br>
            <a:br>
              <a:rPr lang="en-US" sz="1200"/>
            </a:br>
            <a:endParaRPr lang="en-US" sz="1200"/>
          </a:p>
          <a:p>
            <a:pPr marL="608965" indent="-422910">
              <a:buNone/>
            </a:pPr>
            <a:r>
              <a:rPr lang="en-US" sz="1200"/>
              <a:t>Deighton, J., Humphrey, N., Belsky, J., </a:t>
            </a:r>
            <a:r>
              <a:rPr lang="en-US" sz="1200" err="1"/>
              <a:t>Boehnke</a:t>
            </a:r>
            <a:r>
              <a:rPr lang="en-US" sz="1200"/>
              <a:t>, J., </a:t>
            </a:r>
            <a:r>
              <a:rPr lang="en-US" sz="1200" err="1"/>
              <a:t>Vostanis</a:t>
            </a:r>
            <a:r>
              <a:rPr lang="en-US" sz="1200"/>
              <a:t>, P., &amp; </a:t>
            </a:r>
            <a:r>
              <a:rPr lang="en-US" sz="1200" err="1"/>
              <a:t>Patalay</a:t>
            </a:r>
            <a:r>
              <a:rPr lang="en-US" sz="1200"/>
              <a:t>, P. (2018). Longitudinal pathways between mental health difficulties and academic performance during middle childhood and early adolescence. </a:t>
            </a:r>
            <a:r>
              <a:rPr lang="en-US" sz="1200" i="1"/>
              <a:t>British Journal of Developmental Psychology</a:t>
            </a:r>
            <a:r>
              <a:rPr lang="en-US" sz="1200"/>
              <a:t>, </a:t>
            </a:r>
            <a:r>
              <a:rPr lang="en-US" sz="1200" i="1"/>
              <a:t>36</a:t>
            </a:r>
            <a:r>
              <a:rPr lang="en-US" sz="1200"/>
              <a:t>(1), 110-126. </a:t>
            </a:r>
            <a:endParaRPr lang="en-US"/>
          </a:p>
          <a:p>
            <a:pPr marL="608965" indent="-422910">
              <a:buNone/>
            </a:pPr>
            <a:endParaRPr lang="en-US"/>
          </a:p>
          <a:p>
            <a:pPr marL="608965" indent="-422910">
              <a:buNone/>
            </a:pPr>
            <a:endParaRPr lang="en-US" sz="1200"/>
          </a:p>
          <a:p>
            <a:pPr marL="186055" indent="0">
              <a:buNone/>
            </a:pPr>
            <a:endParaRPr lang="en-US" sz="1200"/>
          </a:p>
          <a:p>
            <a:pPr marL="186055" indent="0">
              <a:buNone/>
            </a:pPr>
            <a:endParaRPr lang="en-US" sz="1200"/>
          </a:p>
          <a:p>
            <a:pPr marL="186055" indent="0">
              <a:buNone/>
            </a:pPr>
            <a:endParaRPr lang="en-US" sz="1200"/>
          </a:p>
        </p:txBody>
      </p:sp>
    </p:spTree>
    <p:extLst>
      <p:ext uri="{BB962C8B-B14F-4D97-AF65-F5344CB8AC3E}">
        <p14:creationId xmlns:p14="http://schemas.microsoft.com/office/powerpoint/2010/main" val="3032648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EC955-AFEA-7141-3A7F-6239A2B7A3B5}"/>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DDCAE7D3-CE33-64A0-2C4A-97880A2296CC}"/>
              </a:ext>
            </a:extLst>
          </p:cNvPr>
          <p:cNvSpPr>
            <a:spLocks noGrp="1"/>
          </p:cNvSpPr>
          <p:nvPr>
            <p:ph type="body" idx="1"/>
          </p:nvPr>
        </p:nvSpPr>
        <p:spPr>
          <a:xfrm>
            <a:off x="950100" y="1492176"/>
            <a:ext cx="10292000" cy="4649808"/>
          </a:xfrm>
        </p:spPr>
        <p:txBody>
          <a:bodyPr/>
          <a:lstStyle/>
          <a:p>
            <a:pPr marL="608965" indent="-422910">
              <a:buNone/>
            </a:pPr>
            <a:r>
              <a:rPr lang="en-US" sz="1200"/>
              <a:t>Gray, K. M., &amp; Squeglia, L. M. (2018). Research Review: What have we learned about adolescent substance use?. </a:t>
            </a:r>
            <a:r>
              <a:rPr lang="en-US" sz="1200" i="1"/>
              <a:t>Journal of Child Psychology and Psychiatry</a:t>
            </a:r>
            <a:r>
              <a:rPr lang="en-US" sz="1200"/>
              <a:t>, 59(6), 618-627. </a:t>
            </a:r>
          </a:p>
          <a:p>
            <a:pPr marL="608965" indent="-422910">
              <a:buNone/>
            </a:pPr>
            <a:r>
              <a:rPr lang="en-US" sz="1200"/>
              <a:t>  </a:t>
            </a:r>
          </a:p>
          <a:p>
            <a:pPr marL="608965" indent="-422910">
              <a:buNone/>
            </a:pPr>
            <a:r>
              <a:rPr lang="en-US" sz="1200"/>
              <a:t>Johnson, D., Dupuis, G., Piche, J., Clayborne, Z., &amp; Colman, I. (2018). Adult mental health outcomes of adolescent depression: a systematic review. </a:t>
            </a:r>
            <a:r>
              <a:rPr lang="en-US" sz="1200" i="1"/>
              <a:t>Depression and anxiety</a:t>
            </a:r>
            <a:r>
              <a:rPr lang="en-US" sz="1200"/>
              <a:t>, </a:t>
            </a:r>
            <a:r>
              <a:rPr lang="en-US" sz="1200" i="1"/>
              <a:t>35</a:t>
            </a:r>
            <a:r>
              <a:rPr lang="en-US" sz="1200"/>
              <a:t>(8), 700-716.</a:t>
            </a:r>
          </a:p>
          <a:p>
            <a:pPr marL="608965" indent="-422910">
              <a:buNone/>
            </a:pPr>
            <a:endParaRPr lang="en-US" sz="1200"/>
          </a:p>
          <a:p>
            <a:pPr marL="608965" indent="-422910">
              <a:buNone/>
            </a:pPr>
            <a:r>
              <a:rPr lang="en-US" sz="1200"/>
              <a:t>Jones, R. B, , Thapar, A., Stone, Z., Thapar, A., Jones, I., Smith, D., &amp; Simpson, S. (2018) Psychoeducational interventions in adolescent depression: A systematic review.</a:t>
            </a:r>
            <a:r>
              <a:rPr lang="en-US" sz="1200" i="1"/>
              <a:t> Patient Education and Counseling</a:t>
            </a:r>
            <a:r>
              <a:rPr lang="en-US" sz="1200"/>
              <a:t>, </a:t>
            </a:r>
            <a:r>
              <a:rPr lang="en-US" sz="1200" i="1"/>
              <a:t>101 </a:t>
            </a:r>
            <a:r>
              <a:rPr lang="en-US" sz="1200"/>
              <a:t>(5) 804-816 </a:t>
            </a:r>
          </a:p>
          <a:p>
            <a:pPr marL="608965" indent="-422910">
              <a:buNone/>
            </a:pPr>
            <a:endParaRPr lang="en-US" sz="1200"/>
          </a:p>
          <a:p>
            <a:pPr marL="608965" indent="-422910">
              <a:buNone/>
            </a:pPr>
            <a:r>
              <a:rPr lang="en-US" sz="1200"/>
              <a:t>Kessler RC, Berglund P, Demler O, </a:t>
            </a:r>
            <a:r>
              <a:rPr lang="en-US" sz="1200" err="1"/>
              <a:t>Jin</a:t>
            </a:r>
            <a:r>
              <a:rPr lang="en-US" sz="1200"/>
              <a:t> R, </a:t>
            </a:r>
            <a:r>
              <a:rPr lang="en-US" sz="1200" err="1"/>
              <a:t>Merikangas</a:t>
            </a:r>
            <a:r>
              <a:rPr lang="en-US" sz="1200"/>
              <a:t> KR, Walters EE. Lifetime prevalence and age-of-onset distributions of DSM-IV disorders in the National Comorbidity Survey Replication. Arch Gen Psychiatry. 2005 Jun;62(6):593-602. </a:t>
            </a:r>
            <a:r>
              <a:rPr lang="en-US" sz="1200" err="1"/>
              <a:t>doi</a:t>
            </a:r>
            <a:r>
              <a:rPr lang="en-US" sz="1200"/>
              <a:t>: 10.1001/archpsyc.62.6.593. </a:t>
            </a:r>
          </a:p>
          <a:p>
            <a:pPr marL="608965" indent="-422910">
              <a:buNone/>
            </a:pPr>
            <a:endParaRPr lang="en-US" sz="1200"/>
          </a:p>
          <a:p>
            <a:pPr marL="608965" indent="-422910">
              <a:buNone/>
            </a:pPr>
            <a:r>
              <a:rPr lang="en-US" sz="1200"/>
              <a:t>Magson, N. R., Freeman, J. Y., </a:t>
            </a:r>
            <a:r>
              <a:rPr lang="en-US" sz="1200" err="1"/>
              <a:t>Rapee</a:t>
            </a:r>
            <a:r>
              <a:rPr lang="en-US" sz="1200"/>
              <a:t>, R. M., Richardson, C. E., Oar, E. L., &amp; </a:t>
            </a:r>
            <a:r>
              <a:rPr lang="en-US" sz="1200" err="1"/>
              <a:t>Fardouly</a:t>
            </a:r>
            <a:r>
              <a:rPr lang="en-US" sz="1200"/>
              <a:t>, J. (2021). Risk and protective factors for prospective changes in adolescent mental health during the COVID-19 pandemic. </a:t>
            </a:r>
            <a:r>
              <a:rPr lang="en-US" sz="1200" i="1"/>
              <a:t>Journal of youth and adolescence</a:t>
            </a:r>
            <a:r>
              <a:rPr lang="en-US" sz="1200"/>
              <a:t>, </a:t>
            </a:r>
            <a:r>
              <a:rPr lang="en-US" sz="1200" i="1"/>
              <a:t>50</a:t>
            </a:r>
            <a:r>
              <a:rPr lang="en-US" sz="1200"/>
              <a:t>(1), 44-57.</a:t>
            </a:r>
          </a:p>
          <a:p>
            <a:pPr marL="608965" indent="-422910">
              <a:buNone/>
            </a:pPr>
            <a:endParaRPr lang="en-US" sz="1200"/>
          </a:p>
          <a:p>
            <a:pPr marL="608965" indent="-422910">
              <a:buNone/>
            </a:pPr>
            <a:r>
              <a:rPr lang="en-US" sz="1200"/>
              <a:t>Maslow, G. R., Dunlap, K., &amp; Chung, R. J. (2015). Depression and suicide in children and adolescents. </a:t>
            </a:r>
            <a:r>
              <a:rPr lang="en-US" sz="1200" i="1"/>
              <a:t>Pediatrics in review</a:t>
            </a:r>
            <a:r>
              <a:rPr lang="en-US" sz="1200"/>
              <a:t>, </a:t>
            </a:r>
            <a:r>
              <a:rPr lang="en-US" sz="1200" i="1"/>
              <a:t>36</a:t>
            </a:r>
            <a:r>
              <a:rPr lang="en-US" sz="1200"/>
              <a:t>(7), 299-310.</a:t>
            </a:r>
          </a:p>
          <a:p>
            <a:pPr marL="608965" indent="-422910">
              <a:buNone/>
            </a:pPr>
            <a:endParaRPr lang="en-US" sz="1200"/>
          </a:p>
          <a:p>
            <a:pPr marL="186055" indent="0">
              <a:buNone/>
            </a:pPr>
            <a:r>
              <a:rPr lang="en-US" sz="1200"/>
              <a:t>McGregor, B., Li, C., Baltrus, P., Douglas, M., Hopkins, J., Wrenn, G., Holden, K., Respress, E., &amp; Gaglioti, A. (2020). Racial and Ethnic</a:t>
            </a:r>
          </a:p>
          <a:p>
            <a:pPr marL="186055" indent="0">
              <a:buNone/>
            </a:pPr>
            <a:r>
              <a:rPr lang="en-US" sz="1200"/>
              <a:t>Disparities in Treatment and Treatment Type for Depression in a National Sample of Medicaid Recipients. </a:t>
            </a:r>
            <a:r>
              <a:rPr lang="en-US" sz="1200" i="1"/>
              <a:t>Psychiatric services (Washington, D.C.)</a:t>
            </a:r>
            <a:r>
              <a:rPr lang="en-US" sz="1200"/>
              <a:t>, </a:t>
            </a:r>
            <a:r>
              <a:rPr lang="en-US" sz="1200" i="1"/>
              <a:t>71</a:t>
            </a:r>
            <a:r>
              <a:rPr lang="en-US" sz="1200"/>
              <a:t>(7), 663–669. https://doi.org/10.1176/appi.ps.201900407</a:t>
            </a:r>
            <a:endParaRPr lang="en-US"/>
          </a:p>
        </p:txBody>
      </p:sp>
    </p:spTree>
    <p:extLst>
      <p:ext uri="{BB962C8B-B14F-4D97-AF65-F5344CB8AC3E}">
        <p14:creationId xmlns:p14="http://schemas.microsoft.com/office/powerpoint/2010/main" val="1282445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EC955-AFEA-7141-3A7F-6239A2B7A3B5}"/>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DDCAE7D3-CE33-64A0-2C4A-97880A2296CC}"/>
              </a:ext>
            </a:extLst>
          </p:cNvPr>
          <p:cNvSpPr>
            <a:spLocks noGrp="1"/>
          </p:cNvSpPr>
          <p:nvPr>
            <p:ph type="body" idx="1"/>
          </p:nvPr>
        </p:nvSpPr>
        <p:spPr>
          <a:xfrm>
            <a:off x="950100" y="1492176"/>
            <a:ext cx="10292000" cy="4649808"/>
          </a:xfrm>
        </p:spPr>
        <p:txBody>
          <a:bodyPr/>
          <a:lstStyle/>
          <a:p>
            <a:pPr marL="608965" indent="-422910">
              <a:buNone/>
            </a:pPr>
            <a:r>
              <a:rPr lang="en-US" sz="1200" err="1"/>
              <a:t>Merikangas</a:t>
            </a:r>
            <a:r>
              <a:rPr lang="en-US" sz="1200"/>
              <a:t>, K. R., He, J. P., Burstein, M., Swanson, S. A., </a:t>
            </a:r>
            <a:r>
              <a:rPr lang="en-US" sz="1200" err="1"/>
              <a:t>Avenevoli</a:t>
            </a:r>
            <a:r>
              <a:rPr lang="en-US" sz="1200"/>
              <a:t>, S., Cui, L., ... &amp; Swendsen, J. (2010). Lifetime prevalence of mental disorders in US adolescents: results from the National Comorbidity Survey Replication–Adolescent Supplement (NCS-A). </a:t>
            </a:r>
            <a:r>
              <a:rPr lang="en-US" sz="1200" i="1"/>
              <a:t>Journal of the American Academy of Child &amp; Adolescent Psychiatry</a:t>
            </a:r>
            <a:r>
              <a:rPr lang="en-US" sz="1200"/>
              <a:t>, 49(10), 980-989.</a:t>
            </a:r>
            <a:endParaRPr lang="en-US"/>
          </a:p>
          <a:p>
            <a:pPr marL="608965" indent="-422910">
              <a:buNone/>
            </a:pPr>
            <a:endParaRPr lang="en-US"/>
          </a:p>
          <a:p>
            <a:pPr marL="608965" indent="-422910">
              <a:buNone/>
            </a:pPr>
            <a:r>
              <a:rPr lang="en-US" sz="1200"/>
              <a:t>Orri, M., Galera, C., </a:t>
            </a:r>
            <a:r>
              <a:rPr lang="en-US" sz="1200" err="1"/>
              <a:t>Turecki</a:t>
            </a:r>
            <a:r>
              <a:rPr lang="en-US" sz="1200"/>
              <a:t>, G., Forte, A., Renaud, J., Boivin, M., ... &amp; Geoffroy, M. C. (2018). Association of childhood irritability and depressive/anxious mood profiles with adolescent suicidal ideation and attempts. JAMA psychiatry, 75(5), 465-473. </a:t>
            </a:r>
            <a:endParaRPr lang="en-US"/>
          </a:p>
          <a:p>
            <a:pPr marL="608965" indent="-422910">
              <a:buNone/>
            </a:pPr>
            <a:endParaRPr lang="en-US"/>
          </a:p>
          <a:p>
            <a:pPr marL="608965" indent="-422910">
              <a:buNone/>
            </a:pPr>
            <a:r>
              <a:rPr lang="en-US" sz="1200"/>
              <a:t>Selçuk, E. B., Arzu </a:t>
            </a:r>
            <a:r>
              <a:rPr lang="en-US" sz="1200" err="1"/>
              <a:t>Çalışkan</a:t>
            </a:r>
            <a:r>
              <a:rPr lang="en-US" sz="1200"/>
              <a:t> Demir, Erbay, L. G., Özlem Özel Özcan, </a:t>
            </a:r>
            <a:r>
              <a:rPr lang="en-US" sz="1200" err="1"/>
              <a:t>Gürer</a:t>
            </a:r>
            <a:r>
              <a:rPr lang="en-US" sz="1200"/>
              <a:t>, H., &amp; Dönmez, Y. E. (2021). Anxiety, depression and post‐traumatic stress disorder symptoms in adolescents during the COVID‐19 outbreak and associated </a:t>
            </a:r>
            <a:r>
              <a:rPr lang="en-US" sz="1200" err="1"/>
              <a:t>factors.</a:t>
            </a:r>
            <a:r>
              <a:rPr lang="en-US" sz="1200" i="1" err="1"/>
              <a:t>International</a:t>
            </a:r>
            <a:r>
              <a:rPr lang="en-US" sz="1200" i="1"/>
              <a:t> Journal of Clinical Practice, 75</a:t>
            </a:r>
            <a:r>
              <a:rPr lang="en-US" sz="1200"/>
              <a:t>(11) </a:t>
            </a:r>
            <a:r>
              <a:rPr lang="en-US" sz="1200" err="1"/>
              <a:t>doi:http</a:t>
            </a:r>
            <a:r>
              <a:rPr lang="en-US" sz="1200"/>
              <a:t>://dx.doi.org/10.1111/ijcp.14880</a:t>
            </a:r>
            <a:endParaRPr lang="en-US"/>
          </a:p>
          <a:p>
            <a:pPr marL="608965" indent="-422910">
              <a:buNone/>
            </a:pPr>
            <a:endParaRPr lang="en-US"/>
          </a:p>
          <a:p>
            <a:pPr marL="608965" indent="-422910">
              <a:buNone/>
            </a:pPr>
            <a:r>
              <a:rPr lang="en-US" sz="1200"/>
              <a:t>Stuckey, H., Hivner, E. A., </a:t>
            </a:r>
            <a:r>
              <a:rPr lang="en-US" sz="1200" err="1"/>
              <a:t>Kraschnewski</a:t>
            </a:r>
            <a:r>
              <a:rPr lang="en-US" sz="1200"/>
              <a:t>, J. L., Molinari, A. M., Costigan, H. J., &amp; Sekhar, D. L. (2021). “I wouldn't even know what to do,” Adolescent and Parent Perspectives on Identifying, Understanding, and Seeking Help for Adolescent Depression. </a:t>
            </a:r>
            <a:r>
              <a:rPr lang="en-US" sz="1200" i="1"/>
              <a:t>Psychiatric Quarterly</a:t>
            </a:r>
            <a:r>
              <a:rPr lang="en-US" sz="1200"/>
              <a:t>, </a:t>
            </a:r>
            <a:r>
              <a:rPr lang="en-US" sz="1200" i="1"/>
              <a:t>92</a:t>
            </a:r>
            <a:r>
              <a:rPr lang="en-US" sz="1200"/>
              <a:t>(4), 1459-1472.</a:t>
            </a:r>
            <a:endParaRPr lang="en-US"/>
          </a:p>
          <a:p>
            <a:pPr marL="608965" indent="-422910">
              <a:buNone/>
            </a:pPr>
            <a:endParaRPr lang="en-US"/>
          </a:p>
          <a:p>
            <a:pPr marL="608965" indent="-422910">
              <a:buNone/>
            </a:pPr>
            <a:r>
              <a:rPr lang="en-US" sz="1200"/>
              <a:t>Healthy People.gov. Mental health and mental disorders. MHMD-4.1 Reduce the proportion of adolescents aged 12–17 years who experience major depressive episodes. 2022. </a:t>
            </a:r>
            <a:r>
              <a:rPr lang="en-US" sz="1200">
                <a:hlinkClick r:id="rId2"/>
              </a:rPr>
              <a:t>https://www.healthypeople.gov/2020/data-search/Search-the-Data?nid=4813</a:t>
            </a:r>
            <a:r>
              <a:rPr lang="en-US" sz="1200"/>
              <a:t>. Accessed March 29, 2022.</a:t>
            </a:r>
            <a:endParaRPr lang="en-US"/>
          </a:p>
          <a:p>
            <a:pPr marL="608965" indent="-422910">
              <a:buNone/>
            </a:pPr>
            <a:endParaRPr lang="en-US"/>
          </a:p>
          <a:p>
            <a:pPr marL="608965" indent="-422910">
              <a:buNone/>
            </a:pPr>
            <a:r>
              <a:rPr lang="en-US" sz="1200"/>
              <a:t>Zuckerbrot, R. A., Cheung, A., Jensen, P. S., Stein, R. E. K., Laraque, D., &amp; GLAD-PC STEERING GROUP. (2018). Guidelines for adolescent depression in primary care (GLAD-PC): Part I. practice preparation, identification, assessment, and initial management.</a:t>
            </a:r>
            <a:r>
              <a:rPr lang="en-US" sz="1200" i="1"/>
              <a:t> Pediatrics (Evanston), 141</a:t>
            </a:r>
            <a:r>
              <a:rPr lang="en-US" sz="1200"/>
              <a:t>(3), e20174081.</a:t>
            </a:r>
            <a:endParaRPr lang="en-US"/>
          </a:p>
          <a:p>
            <a:pPr marL="608965" indent="-422910">
              <a:buNone/>
            </a:pPr>
            <a:endParaRPr lang="en-US"/>
          </a:p>
          <a:p>
            <a:pPr marL="608965" indent="-422910">
              <a:buNone/>
            </a:pPr>
            <a:endParaRPr lang="en-US"/>
          </a:p>
          <a:p>
            <a:pPr marL="608965" indent="-422910">
              <a:buNone/>
            </a:pPr>
            <a:endParaRPr lang="en-US"/>
          </a:p>
        </p:txBody>
      </p:sp>
    </p:spTree>
    <p:extLst>
      <p:ext uri="{BB962C8B-B14F-4D97-AF65-F5344CB8AC3E}">
        <p14:creationId xmlns:p14="http://schemas.microsoft.com/office/powerpoint/2010/main" val="1167846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4323817" y="1270111"/>
            <a:ext cx="7632465" cy="4699008"/>
          </a:xfrm>
        </p:spPr>
        <p:txBody>
          <a:bodyPr vert="horz" lIns="91440" tIns="45720" rIns="91440" bIns="45720" rtlCol="0" anchor="t">
            <a:normAutofit fontScale="92500" lnSpcReduction="10000"/>
          </a:bodyPr>
          <a:lstStyle/>
          <a:p>
            <a:pPr marL="0" indent="0">
              <a:buNone/>
            </a:pPr>
            <a:r>
              <a:rPr lang="en-US" i="1">
                <a:solidFill>
                  <a:schemeClr val="accent5"/>
                </a:solidFill>
                <a:ea typeface="+mn-lt"/>
                <a:cs typeface="+mn-lt"/>
              </a:rPr>
              <a:t>This project was supported by the Health Resources and Services Administration (HRSA) of the U.S. Department of Health and Human Services (HHS), </a:t>
            </a:r>
            <a:r>
              <a:rPr lang="en-US">
                <a:solidFill>
                  <a:schemeClr val="accent5"/>
                </a:solidFill>
                <a:ea typeface="+mn-lt"/>
                <a:cs typeface="+mn-lt"/>
              </a:rPr>
              <a:t>Behavioral Health Workforce Education and Training (BHWET) Program </a:t>
            </a:r>
            <a:r>
              <a:rPr lang="en-US" i="1">
                <a:solidFill>
                  <a:schemeClr val="accent5"/>
                </a:solidFill>
                <a:ea typeface="+mn-lt"/>
                <a:cs typeface="+mn-lt"/>
              </a:rPr>
              <a:t>under M01HP31370, </a:t>
            </a:r>
            <a:r>
              <a:rPr lang="en-US" b="1" i="1">
                <a:solidFill>
                  <a:schemeClr val="accent5"/>
                </a:solidFill>
                <a:ea typeface="+mn-lt"/>
                <a:cs typeface="+mn-lt"/>
              </a:rPr>
              <a:t>UNC-PrimeCare</a:t>
            </a:r>
            <a:r>
              <a:rPr lang="en-US" i="1">
                <a:solidFill>
                  <a:schemeClr val="accent5"/>
                </a:solidFill>
                <a:ea typeface="+mn-lt"/>
                <a:cs typeface="+mn-lt"/>
              </a:rPr>
              <a:t>, $1,920,000.00, </a:t>
            </a:r>
            <a:r>
              <a:rPr lang="en-US" b="1" i="1">
                <a:solidFill>
                  <a:schemeClr val="accent5"/>
                </a:solidFill>
                <a:ea typeface="+mn-lt"/>
                <a:cs typeface="+mn-lt"/>
              </a:rPr>
              <a:t>or </a:t>
            </a:r>
            <a:r>
              <a:rPr lang="en-US" i="1">
                <a:solidFill>
                  <a:schemeClr val="accent5"/>
                </a:solidFill>
                <a:ea typeface="+mn-lt"/>
                <a:cs typeface="+mn-lt"/>
              </a:rPr>
              <a:t>the</a:t>
            </a:r>
            <a:r>
              <a:rPr lang="en-US" b="1" i="1">
                <a:solidFill>
                  <a:schemeClr val="accent5"/>
                </a:solidFill>
                <a:ea typeface="+mn-lt"/>
                <a:cs typeface="+mn-lt"/>
              </a:rPr>
              <a:t> </a:t>
            </a:r>
            <a:r>
              <a:rPr lang="en-US">
                <a:solidFill>
                  <a:schemeClr val="accent5"/>
                </a:solidFill>
                <a:ea typeface="+mn-lt"/>
                <a:cs typeface="+mn-lt"/>
              </a:rPr>
              <a:t>Opioid Workforce Expansion Program -- Professional, </a:t>
            </a:r>
            <a:r>
              <a:rPr lang="en-US" i="1">
                <a:solidFill>
                  <a:schemeClr val="accent5"/>
                </a:solidFill>
                <a:ea typeface="+mn-lt"/>
                <a:cs typeface="+mn-lt"/>
              </a:rPr>
              <a:t>under </a:t>
            </a:r>
            <a:r>
              <a:rPr lang="en-US">
                <a:solidFill>
                  <a:schemeClr val="accent5"/>
                </a:solidFill>
                <a:ea typeface="+mn-lt"/>
                <a:cs typeface="+mn-lt"/>
              </a:rPr>
              <a:t>T98HP33425, </a:t>
            </a:r>
            <a:r>
              <a:rPr lang="en-US" b="1" i="1">
                <a:solidFill>
                  <a:schemeClr val="accent5"/>
                </a:solidFill>
                <a:ea typeface="+mn-lt"/>
                <a:cs typeface="+mn-lt"/>
              </a:rPr>
              <a:t>UNC-PrimeCare-OUD</a:t>
            </a:r>
            <a:r>
              <a:rPr lang="en-US">
                <a:solidFill>
                  <a:schemeClr val="accent5"/>
                </a:solidFill>
                <a:ea typeface="+mn-lt"/>
                <a:cs typeface="+mn-lt"/>
              </a:rPr>
              <a:t>, </a:t>
            </a:r>
            <a:r>
              <a:rPr lang="en-US" i="1">
                <a:solidFill>
                  <a:schemeClr val="accent5"/>
                </a:solidFill>
                <a:ea typeface="+mn-lt"/>
                <a:cs typeface="+mn-lt"/>
              </a:rPr>
              <a:t>$1,350,000. Both programs are 100% financed with governmental sources. This information or content and conclusions are those of the author/s and should not be construed as the official position or policy of, nor should any endorsements be inferred by HRSA, HHS or the U.S. Government.</a:t>
            </a:r>
            <a:endParaRPr lang="en-US">
              <a:solidFill>
                <a:schemeClr val="accent5"/>
              </a:solidFill>
              <a:ea typeface="Calibri" panose="020F0502020204030204"/>
              <a:cs typeface="Calibri" panose="020F0502020204030204"/>
            </a:endParaRPr>
          </a:p>
        </p:txBody>
      </p:sp>
      <p:pic>
        <p:nvPicPr>
          <p:cNvPr id="4" name="Picture 4">
            <a:extLst>
              <a:ext uri="{FF2B5EF4-FFF2-40B4-BE49-F238E27FC236}">
                <a16:creationId xmlns:a16="http://schemas.microsoft.com/office/drawing/2014/main" id="{A9A05EAE-E65D-35FD-29FB-8D58D5ACB018}"/>
              </a:ext>
            </a:extLst>
          </p:cNvPr>
          <p:cNvPicPr>
            <a:picLocks noChangeAspect="1"/>
          </p:cNvPicPr>
          <p:nvPr/>
        </p:nvPicPr>
        <p:blipFill>
          <a:blip r:embed="rId2"/>
          <a:stretch>
            <a:fillRect/>
          </a:stretch>
        </p:blipFill>
        <p:spPr>
          <a:xfrm>
            <a:off x="527928" y="1268119"/>
            <a:ext cx="2743200" cy="449317"/>
          </a:xfrm>
          <a:prstGeom prst="rect">
            <a:avLst/>
          </a:prstGeom>
        </p:spPr>
      </p:pic>
      <p:pic>
        <p:nvPicPr>
          <p:cNvPr id="5" name="Picture 5">
            <a:extLst>
              <a:ext uri="{FF2B5EF4-FFF2-40B4-BE49-F238E27FC236}">
                <a16:creationId xmlns:a16="http://schemas.microsoft.com/office/drawing/2014/main" id="{3750D8C1-91A0-99C1-213D-38E40E5013CA}"/>
              </a:ext>
            </a:extLst>
          </p:cNvPr>
          <p:cNvPicPr>
            <a:picLocks noChangeAspect="1"/>
          </p:cNvPicPr>
          <p:nvPr/>
        </p:nvPicPr>
        <p:blipFill>
          <a:blip r:embed="rId3"/>
          <a:stretch>
            <a:fillRect/>
          </a:stretch>
        </p:blipFill>
        <p:spPr>
          <a:xfrm>
            <a:off x="529215" y="5147203"/>
            <a:ext cx="2743200" cy="487110"/>
          </a:xfrm>
          <a:prstGeom prst="rect">
            <a:avLst/>
          </a:prstGeom>
        </p:spPr>
      </p:pic>
      <p:pic>
        <p:nvPicPr>
          <p:cNvPr id="6" name="Picture 6" descr="Logo&#10;&#10;Description automatically generated">
            <a:extLst>
              <a:ext uri="{FF2B5EF4-FFF2-40B4-BE49-F238E27FC236}">
                <a16:creationId xmlns:a16="http://schemas.microsoft.com/office/drawing/2014/main" id="{089B1C29-8D2E-3A3A-744C-CEA857A6D521}"/>
              </a:ext>
            </a:extLst>
          </p:cNvPr>
          <p:cNvPicPr>
            <a:picLocks noChangeAspect="1"/>
          </p:cNvPicPr>
          <p:nvPr/>
        </p:nvPicPr>
        <p:blipFill>
          <a:blip r:embed="rId4"/>
          <a:stretch>
            <a:fillRect/>
          </a:stretch>
        </p:blipFill>
        <p:spPr>
          <a:xfrm>
            <a:off x="1093164" y="2937992"/>
            <a:ext cx="1609725" cy="990600"/>
          </a:xfrm>
          <a:prstGeom prst="rect">
            <a:avLst/>
          </a:prstGeom>
        </p:spPr>
      </p:pic>
    </p:spTree>
    <p:extLst>
      <p:ext uri="{BB962C8B-B14F-4D97-AF65-F5344CB8AC3E}">
        <p14:creationId xmlns:p14="http://schemas.microsoft.com/office/powerpoint/2010/main" val="649612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p:txBody>
          <a:bodyPr/>
          <a:lstStyle/>
          <a:p>
            <a:r>
              <a:rPr lang="en-US"/>
              <a:t>Adolescence &amp; Mental Health </a:t>
            </a:r>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950100" y="1469100"/>
            <a:ext cx="10292000" cy="4495200"/>
          </a:xfrm>
        </p:spPr>
        <p:txBody>
          <a:bodyPr vert="horz" lIns="91440" tIns="45720" rIns="91440" bIns="45720" rtlCol="0" anchor="t">
            <a:normAutofit/>
          </a:bodyPr>
          <a:lstStyle/>
          <a:p>
            <a:pPr marL="342900" indent="-342900">
              <a:lnSpc>
                <a:spcPct val="150000"/>
              </a:lnSpc>
            </a:pPr>
            <a:r>
              <a:rPr lang="en-US" sz="1800">
                <a:ea typeface="Calibri"/>
                <a:cs typeface="Calibri"/>
              </a:rPr>
              <a:t>Adolescence is a period that is associated with considerable </a:t>
            </a:r>
            <a:r>
              <a:rPr lang="en-US" sz="1800" b="1">
                <a:ea typeface="Calibri"/>
                <a:cs typeface="Calibri"/>
              </a:rPr>
              <a:t>changes</a:t>
            </a:r>
            <a:r>
              <a:rPr lang="en-US" sz="1800">
                <a:ea typeface="Calibri"/>
                <a:cs typeface="Calibri"/>
              </a:rPr>
              <a:t>: </a:t>
            </a:r>
          </a:p>
          <a:p>
            <a:pPr marL="952485" lvl="1" indent="-342900">
              <a:lnSpc>
                <a:spcPct val="150000"/>
              </a:lnSpc>
            </a:pPr>
            <a:r>
              <a:rPr lang="en-US" sz="1800">
                <a:ea typeface="Calibri"/>
                <a:cs typeface="Calibri"/>
              </a:rPr>
              <a:t>Enhanced social and self awareness</a:t>
            </a:r>
          </a:p>
          <a:p>
            <a:pPr marL="952485" lvl="1" indent="-342900">
              <a:lnSpc>
                <a:spcPct val="150000"/>
              </a:lnSpc>
            </a:pPr>
            <a:r>
              <a:rPr lang="en-US" sz="1800">
                <a:ea typeface="Calibri"/>
                <a:cs typeface="Calibri"/>
              </a:rPr>
              <a:t>Brain development (risk/reward)</a:t>
            </a:r>
          </a:p>
          <a:p>
            <a:pPr marL="952485" lvl="1" indent="-342900">
              <a:lnSpc>
                <a:spcPct val="150000"/>
              </a:lnSpc>
            </a:pPr>
            <a:r>
              <a:rPr lang="en-US" sz="1800">
                <a:ea typeface="Calibri"/>
                <a:cs typeface="Calibri"/>
              </a:rPr>
              <a:t>Increased stress </a:t>
            </a:r>
          </a:p>
          <a:p>
            <a:pPr marL="952485" lvl="1" indent="-342900">
              <a:lnSpc>
                <a:spcPct val="150000"/>
              </a:lnSpc>
            </a:pPr>
            <a:endParaRPr lang="en-US" sz="1800">
              <a:ea typeface="Calibri"/>
              <a:cs typeface="Calibri"/>
            </a:endParaRPr>
          </a:p>
          <a:p>
            <a:pPr marL="342900" indent="-342900">
              <a:lnSpc>
                <a:spcPct val="150000"/>
              </a:lnSpc>
            </a:pPr>
            <a:r>
              <a:rPr lang="en-US" sz="1800">
                <a:ea typeface="Calibri"/>
                <a:cs typeface="Calibri"/>
              </a:rPr>
              <a:t>Many mental health disorders, including depression, </a:t>
            </a:r>
            <a:r>
              <a:rPr lang="en-US" sz="1800" b="1">
                <a:ea typeface="Calibri"/>
                <a:cs typeface="Calibri"/>
              </a:rPr>
              <a:t>first emerge in adolescence</a:t>
            </a:r>
            <a:r>
              <a:rPr lang="en-US" sz="1800">
                <a:ea typeface="Calibri"/>
                <a:cs typeface="Calibri"/>
              </a:rPr>
              <a:t>.</a:t>
            </a:r>
          </a:p>
          <a:p>
            <a:pPr marL="952485" lvl="1" indent="-342900">
              <a:lnSpc>
                <a:spcPct val="150000"/>
              </a:lnSpc>
            </a:pPr>
            <a:r>
              <a:rPr lang="en-US" sz="1800">
                <a:ea typeface="Calibri"/>
                <a:cs typeface="Calibri"/>
              </a:rPr>
              <a:t>Lifetime prevalence estimates suggest that half of mental health disorders start by age 14 </a:t>
            </a:r>
            <a:r>
              <a:rPr lang="en-US" sz="1800" kern="1200">
                <a:solidFill>
                  <a:schemeClr val="tx1"/>
                </a:solidFill>
              </a:rPr>
              <a:t>(Kessler et al., 2005). </a:t>
            </a:r>
            <a:endParaRPr lang="en-US" sz="1800" kern="1200">
              <a:solidFill>
                <a:schemeClr val="tx1"/>
              </a:solidFill>
              <a:cs typeface="Calibri"/>
            </a:endParaRPr>
          </a:p>
          <a:p>
            <a:pPr marL="952485" lvl="1" indent="-342900">
              <a:lnSpc>
                <a:spcPct val="150000"/>
              </a:lnSpc>
            </a:pPr>
            <a:r>
              <a:rPr lang="en-US" sz="1800" kern="1200">
                <a:solidFill>
                  <a:schemeClr val="bg1"/>
                </a:solidFill>
                <a:cs typeface="Calibri"/>
              </a:rPr>
              <a:t>The median age of onset for mood disorders is </a:t>
            </a:r>
            <a:r>
              <a:rPr lang="en-US" sz="1800" b="1" kern="1200">
                <a:solidFill>
                  <a:schemeClr val="bg1"/>
                </a:solidFill>
                <a:cs typeface="Calibri"/>
              </a:rPr>
              <a:t>13 years old </a:t>
            </a:r>
            <a:r>
              <a:rPr lang="en-US" sz="1800" kern="1200">
                <a:solidFill>
                  <a:schemeClr val="tx1"/>
                </a:solidFill>
              </a:rPr>
              <a:t>(</a:t>
            </a:r>
            <a:r>
              <a:rPr lang="en-US" sz="1800" kern="1200" err="1">
                <a:solidFill>
                  <a:schemeClr val="tx1"/>
                </a:solidFill>
              </a:rPr>
              <a:t>Merikangas</a:t>
            </a:r>
            <a:r>
              <a:rPr lang="en-US" sz="1800" kern="1200">
                <a:solidFill>
                  <a:schemeClr val="tx1"/>
                </a:solidFill>
              </a:rPr>
              <a:t> et al., 2010). </a:t>
            </a:r>
          </a:p>
          <a:p>
            <a:pPr marL="609585" lvl="1" indent="0">
              <a:buNone/>
            </a:pPr>
            <a:endParaRPr lang="en-US" sz="1200" kern="1200">
              <a:solidFill>
                <a:schemeClr val="tx1"/>
              </a:solidFill>
            </a:endParaRPr>
          </a:p>
          <a:p>
            <a:pPr marL="609585" lvl="1" indent="0">
              <a:buNone/>
            </a:pPr>
            <a:endParaRPr lang="en-US" sz="1200" kern="1200">
              <a:solidFill>
                <a:schemeClr val="tx1"/>
              </a:solidFill>
            </a:endParaRPr>
          </a:p>
          <a:p>
            <a:pPr marL="952485" lvl="1" indent="-342900"/>
            <a:endParaRPr lang="en-US" sz="1800" b="1" kern="1200">
              <a:solidFill>
                <a:schemeClr val="bg1"/>
              </a:solidFill>
            </a:endParaRPr>
          </a:p>
          <a:p>
            <a:pPr marL="342900" indent="-342900"/>
            <a:endParaRPr lang="en-US" sz="1800" b="1" kern="1200">
              <a:solidFill>
                <a:schemeClr val="bg1"/>
              </a:solidFill>
            </a:endParaRPr>
          </a:p>
          <a:p>
            <a:pPr marL="342900" indent="-342900"/>
            <a:endParaRPr lang="en-US" sz="1800" b="1" kern="1200">
              <a:solidFill>
                <a:schemeClr val="bg1"/>
              </a:solidFill>
            </a:endParaRPr>
          </a:p>
          <a:p>
            <a:pPr marL="342900" indent="-342900"/>
            <a:endParaRPr lang="en-US" sz="1800" b="1" kern="1200">
              <a:solidFill>
                <a:schemeClr val="bg1"/>
              </a:solidFill>
            </a:endParaRPr>
          </a:p>
          <a:p>
            <a:pPr marL="342900" indent="-342900"/>
            <a:endParaRPr lang="en-US" sz="2000" kern="1200">
              <a:solidFill>
                <a:schemeClr val="tx1"/>
              </a:solidFill>
            </a:endParaRPr>
          </a:p>
        </p:txBody>
      </p:sp>
      <p:sp>
        <p:nvSpPr>
          <p:cNvPr id="6" name="TextBox 5">
            <a:extLst>
              <a:ext uri="{FF2B5EF4-FFF2-40B4-BE49-F238E27FC236}">
                <a16:creationId xmlns:a16="http://schemas.microsoft.com/office/drawing/2014/main" id="{4C62566E-DE6F-AC44-A62B-78ACC7B34E48}"/>
              </a:ext>
            </a:extLst>
          </p:cNvPr>
          <p:cNvSpPr txBox="1"/>
          <p:nvPr/>
        </p:nvSpPr>
        <p:spPr>
          <a:xfrm>
            <a:off x="11993526" y="4380614"/>
            <a:ext cx="184731" cy="369332"/>
          </a:xfrm>
          <a:prstGeom prst="rect">
            <a:avLst/>
          </a:prstGeom>
          <a:noFill/>
        </p:spPr>
        <p:txBody>
          <a:bodyPr wrap="none" rtlCol="0">
            <a:spAutoFit/>
          </a:bodyPr>
          <a:lstStyle/>
          <a:p>
            <a:endParaRPr lang="en-US"/>
          </a:p>
        </p:txBody>
      </p:sp>
      <p:pic>
        <p:nvPicPr>
          <p:cNvPr id="8" name="Audio 7">
            <a:hlinkClick r:id="" action="ppaction://media"/>
            <a:extLst>
              <a:ext uri="{FF2B5EF4-FFF2-40B4-BE49-F238E27FC236}">
                <a16:creationId xmlns:a16="http://schemas.microsoft.com/office/drawing/2014/main" id="{F8C7992A-22D6-9346-AB91-F61C157A39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88065655"/>
      </p:ext>
    </p:extLst>
  </p:cSld>
  <p:clrMapOvr>
    <a:masterClrMapping/>
  </p:clrMapOvr>
  <mc:AlternateContent xmlns:mc="http://schemas.openxmlformats.org/markup-compatibility/2006" xmlns:p14="http://schemas.microsoft.com/office/powerpoint/2010/main">
    <mc:Choice Requires="p14">
      <p:transition spd="slow" p14:dur="2000" advTm="115683"/>
    </mc:Choice>
    <mc:Fallback xmlns="">
      <p:transition spd="slow" advTm="11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p:txBody>
          <a:bodyPr/>
          <a:lstStyle/>
          <a:p>
            <a:r>
              <a:rPr lang="en-US"/>
              <a:t>Adolescent Depression: Prevalence </a:t>
            </a:r>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921590" y="1130900"/>
            <a:ext cx="10292000" cy="4495200"/>
          </a:xfrm>
        </p:spPr>
        <p:txBody>
          <a:bodyPr vert="horz" lIns="91440" tIns="45720" rIns="91440" bIns="45720" rtlCol="0" anchor="t">
            <a:normAutofit/>
          </a:bodyPr>
          <a:lstStyle/>
          <a:p>
            <a:pPr marL="609585" lvl="1" indent="0">
              <a:buNone/>
            </a:pPr>
            <a:endParaRPr lang="en-US" sz="1200" kern="1200">
              <a:solidFill>
                <a:schemeClr val="tx1"/>
              </a:solidFill>
            </a:endParaRPr>
          </a:p>
          <a:p>
            <a:pPr marL="609585" lvl="1" indent="0">
              <a:buNone/>
            </a:pPr>
            <a:endParaRPr lang="en-US" sz="1200" kern="1200">
              <a:solidFill>
                <a:schemeClr val="tx1"/>
              </a:solidFill>
            </a:endParaRPr>
          </a:p>
          <a:p>
            <a:pPr marL="342900" indent="-342900"/>
            <a:r>
              <a:rPr lang="en-US" sz="1800" kern="1200">
                <a:solidFill>
                  <a:schemeClr val="bg1"/>
                </a:solidFill>
              </a:rPr>
              <a:t>Depression among adolescents is </a:t>
            </a:r>
            <a:r>
              <a:rPr lang="en-US" sz="1800" b="1" kern="1200">
                <a:solidFill>
                  <a:schemeClr val="bg1"/>
                </a:solidFill>
              </a:rPr>
              <a:t>common, </a:t>
            </a:r>
            <a:r>
              <a:rPr lang="en-US" sz="1800" kern="1200">
                <a:solidFill>
                  <a:schemeClr val="bg1"/>
                </a:solidFill>
              </a:rPr>
              <a:t>and studies suggest </a:t>
            </a:r>
            <a:r>
              <a:rPr lang="en-US" sz="1800" b="1" kern="1200">
                <a:solidFill>
                  <a:schemeClr val="bg1"/>
                </a:solidFill>
              </a:rPr>
              <a:t>it is increasing</a:t>
            </a:r>
            <a:r>
              <a:rPr lang="en-US" sz="1800" kern="1200">
                <a:solidFill>
                  <a:schemeClr val="bg1"/>
                </a:solidFill>
              </a:rPr>
              <a:t>.</a:t>
            </a:r>
          </a:p>
          <a:p>
            <a:pPr marL="952485" lvl="1" indent="-342900"/>
            <a:endParaRPr lang="en-US" sz="1800" b="1" kern="1200">
              <a:solidFill>
                <a:schemeClr val="bg1"/>
              </a:solidFill>
            </a:endParaRPr>
          </a:p>
          <a:p>
            <a:pPr marL="952485" lvl="1" indent="-342900"/>
            <a:endParaRPr lang="en-US" sz="1800" b="1" kern="1200">
              <a:solidFill>
                <a:schemeClr val="bg1"/>
              </a:solidFill>
            </a:endParaRPr>
          </a:p>
          <a:p>
            <a:pPr marL="342900" indent="-342900"/>
            <a:endParaRPr lang="en-US" sz="1800" b="1" kern="1200">
              <a:solidFill>
                <a:schemeClr val="bg1"/>
              </a:solidFill>
            </a:endParaRPr>
          </a:p>
          <a:p>
            <a:pPr marL="342900" indent="-342900"/>
            <a:endParaRPr lang="en-US" sz="1800" b="1" kern="1200">
              <a:solidFill>
                <a:schemeClr val="bg1"/>
              </a:solidFill>
            </a:endParaRPr>
          </a:p>
          <a:p>
            <a:pPr marL="342900" indent="-342900"/>
            <a:endParaRPr lang="en-US" sz="1800" b="1" kern="1200">
              <a:solidFill>
                <a:schemeClr val="bg1"/>
              </a:solidFill>
            </a:endParaRPr>
          </a:p>
          <a:p>
            <a:pPr marL="342900" indent="-342900"/>
            <a:endParaRPr lang="en-US" sz="2000" kern="1200">
              <a:solidFill>
                <a:schemeClr val="tx1"/>
              </a:solidFill>
            </a:endParaRPr>
          </a:p>
        </p:txBody>
      </p:sp>
      <p:graphicFrame>
        <p:nvGraphicFramePr>
          <p:cNvPr id="5" name="Chart 4">
            <a:extLst>
              <a:ext uri="{FF2B5EF4-FFF2-40B4-BE49-F238E27FC236}">
                <a16:creationId xmlns:a16="http://schemas.microsoft.com/office/drawing/2014/main" id="{1E2093F2-BEF7-514F-915F-58D7C031A1D3}"/>
              </a:ext>
            </a:extLst>
          </p:cNvPr>
          <p:cNvGraphicFramePr/>
          <p:nvPr>
            <p:extLst>
              <p:ext uri="{D42A27DB-BD31-4B8C-83A1-F6EECF244321}">
                <p14:modId xmlns:p14="http://schemas.microsoft.com/office/powerpoint/2010/main" val="267129530"/>
              </p:ext>
            </p:extLst>
          </p:nvPr>
        </p:nvGraphicFramePr>
        <p:xfrm>
          <a:off x="6719562" y="2224322"/>
          <a:ext cx="4494028" cy="3452278"/>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4C62566E-DE6F-AC44-A62B-78ACC7B34E48}"/>
              </a:ext>
            </a:extLst>
          </p:cNvPr>
          <p:cNvSpPr txBox="1"/>
          <p:nvPr/>
        </p:nvSpPr>
        <p:spPr>
          <a:xfrm>
            <a:off x="11993526" y="4380614"/>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D285EEED-D825-D045-AADB-8DEA851F5DDD}"/>
              </a:ext>
            </a:extLst>
          </p:cNvPr>
          <p:cNvSpPr txBox="1"/>
          <p:nvPr/>
        </p:nvSpPr>
        <p:spPr>
          <a:xfrm>
            <a:off x="1248508" y="1541375"/>
            <a:ext cx="5279854" cy="6463308"/>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endParaRPr lang="en-US">
              <a:solidFill>
                <a:schemeClr val="bg1"/>
              </a:solidFill>
              <a:ea typeface="+mn-lt"/>
              <a:cs typeface="+mn-lt"/>
            </a:endParaRPr>
          </a:p>
          <a:p>
            <a:pPr marL="342265" lvl="0" indent="-342900">
              <a:lnSpc>
                <a:spcPct val="150000"/>
              </a:lnSpc>
              <a:buClr>
                <a:srgbClr val="133660"/>
              </a:buClr>
              <a:buSzPts val="1400"/>
              <a:buFont typeface="Poppins"/>
              <a:buChar char="■"/>
            </a:pPr>
            <a:r>
              <a:rPr lang="en-US">
                <a:solidFill>
                  <a:srgbClr val="133660"/>
                </a:solidFill>
                <a:latin typeface="Poppins"/>
                <a:ea typeface="+mn-lt"/>
                <a:cs typeface="Poppins"/>
                <a:sym typeface="Poppins"/>
              </a:rPr>
              <a:t>Adolescent depression </a:t>
            </a:r>
            <a:r>
              <a:rPr lang="en-US" b="1">
                <a:solidFill>
                  <a:srgbClr val="133660"/>
                </a:solidFill>
                <a:latin typeface="Poppins"/>
                <a:ea typeface="+mn-lt"/>
                <a:cs typeface="Poppins"/>
                <a:sym typeface="Poppins"/>
              </a:rPr>
              <a:t>increased from 8.3% in 2008 to 14.4% in 2018</a:t>
            </a:r>
            <a:r>
              <a:rPr lang="en-US">
                <a:solidFill>
                  <a:srgbClr val="133660"/>
                </a:solidFill>
                <a:latin typeface="Poppins"/>
                <a:ea typeface="+mn-lt"/>
                <a:cs typeface="Poppins"/>
                <a:sym typeface="Poppins"/>
              </a:rPr>
              <a:t>. </a:t>
            </a:r>
            <a:r>
              <a:rPr lang="en-US">
                <a:solidFill>
                  <a:srgbClr val="133660"/>
                </a:solidFill>
                <a:latin typeface="Poppins"/>
                <a:ea typeface="+mn-lt"/>
                <a:cs typeface="Poppins"/>
                <a:sym typeface="Wingdings" pitchFamily="2" charset="2"/>
              </a:rPr>
              <a:t> </a:t>
            </a:r>
          </a:p>
          <a:p>
            <a:pPr marL="342265" lvl="0" indent="-342900">
              <a:lnSpc>
                <a:spcPct val="150000"/>
              </a:lnSpc>
              <a:buClr>
                <a:srgbClr val="133660"/>
              </a:buClr>
              <a:buSzPts val="1400"/>
              <a:buFont typeface="Poppins"/>
              <a:buChar char="■"/>
            </a:pPr>
            <a:endParaRPr lang="en-US">
              <a:solidFill>
                <a:srgbClr val="133660"/>
              </a:solidFill>
              <a:latin typeface="Poppins"/>
              <a:ea typeface="+mn-lt"/>
              <a:cs typeface="Poppins"/>
              <a:sym typeface="Poppins"/>
            </a:endParaRPr>
          </a:p>
          <a:p>
            <a:pPr marL="342265" lvl="0" indent="-342900">
              <a:lnSpc>
                <a:spcPct val="150000"/>
              </a:lnSpc>
              <a:buClr>
                <a:srgbClr val="133660"/>
              </a:buClr>
              <a:buSzPts val="1400"/>
              <a:buFont typeface="Poppins"/>
              <a:buChar char="■"/>
            </a:pPr>
            <a:r>
              <a:rPr lang="en-US">
                <a:solidFill>
                  <a:srgbClr val="133660"/>
                </a:solidFill>
                <a:latin typeface="Poppins"/>
                <a:ea typeface="+mn-lt"/>
                <a:cs typeface="Poppins"/>
                <a:sym typeface="Poppins"/>
              </a:rPr>
              <a:t>More recent evidence suggests that the Covid-19 pandemic has only exacerbated mental health problems among adolescents </a:t>
            </a:r>
            <a:r>
              <a:rPr lang="en-US">
                <a:solidFill>
                  <a:srgbClr val="5696CB"/>
                </a:solidFill>
                <a:latin typeface="Poppins"/>
                <a:ea typeface="+mn-lt"/>
                <a:cs typeface="Poppins"/>
                <a:sym typeface="Poppins"/>
              </a:rPr>
              <a:t>(</a:t>
            </a:r>
            <a:r>
              <a:rPr lang="en-US" err="1">
                <a:solidFill>
                  <a:srgbClr val="5696CB"/>
                </a:solidFill>
                <a:latin typeface="Poppins"/>
                <a:ea typeface="+mn-lt"/>
                <a:cs typeface="Poppins"/>
                <a:sym typeface="Poppins"/>
              </a:rPr>
              <a:t>Magson</a:t>
            </a:r>
            <a:r>
              <a:rPr lang="en-US">
                <a:solidFill>
                  <a:srgbClr val="5696CB"/>
                </a:solidFill>
                <a:latin typeface="Poppins"/>
                <a:ea typeface="+mn-lt"/>
                <a:cs typeface="Poppins"/>
                <a:sym typeface="Poppins"/>
              </a:rPr>
              <a:t> et al., 2021).</a:t>
            </a:r>
          </a:p>
          <a:p>
            <a:pPr marL="342265" lvl="0" indent="-342900">
              <a:lnSpc>
                <a:spcPct val="150000"/>
              </a:lnSpc>
              <a:buClr>
                <a:srgbClr val="133660"/>
              </a:buClr>
              <a:buSzPts val="1400"/>
              <a:buFont typeface="Poppins"/>
              <a:buChar char="■"/>
            </a:pPr>
            <a:endParaRPr lang="en-US">
              <a:solidFill>
                <a:srgbClr val="5696CB"/>
              </a:solidFill>
              <a:latin typeface="Poppins"/>
              <a:ea typeface="+mn-lt"/>
              <a:cs typeface="Poppins"/>
              <a:sym typeface="Poppins"/>
            </a:endParaRPr>
          </a:p>
          <a:p>
            <a:pPr marL="342265" lvl="0" indent="-342900">
              <a:lnSpc>
                <a:spcPct val="150000"/>
              </a:lnSpc>
              <a:buClr>
                <a:srgbClr val="133660"/>
              </a:buClr>
              <a:buSzPts val="1400"/>
              <a:buFont typeface="Poppins"/>
              <a:buChar char="■"/>
            </a:pPr>
            <a:r>
              <a:rPr lang="en-US">
                <a:solidFill>
                  <a:srgbClr val="133660"/>
                </a:solidFill>
                <a:latin typeface="Poppins"/>
                <a:ea typeface="+mn-lt"/>
                <a:cs typeface="Poppins"/>
                <a:sym typeface="Poppins"/>
              </a:rPr>
              <a:t>One 2021 study found that </a:t>
            </a:r>
            <a:r>
              <a:rPr lang="en-US" b="1">
                <a:solidFill>
                  <a:srgbClr val="133660"/>
                </a:solidFill>
                <a:latin typeface="Poppins"/>
                <a:ea typeface="+mn-lt"/>
                <a:cs typeface="Poppins"/>
                <a:sym typeface="Poppins"/>
              </a:rPr>
              <a:t>half of adolescents </a:t>
            </a:r>
            <a:r>
              <a:rPr lang="en-US">
                <a:solidFill>
                  <a:srgbClr val="133660"/>
                </a:solidFill>
                <a:latin typeface="Poppins"/>
                <a:ea typeface="+mn-lt"/>
                <a:cs typeface="Poppins"/>
                <a:sym typeface="Poppins"/>
              </a:rPr>
              <a:t>surveyed reported depression symptoms</a:t>
            </a:r>
            <a:r>
              <a:rPr lang="en-US">
                <a:solidFill>
                  <a:srgbClr val="5696CB"/>
                </a:solidFill>
                <a:latin typeface="Poppins"/>
                <a:ea typeface="+mn-lt"/>
                <a:cs typeface="Poppins"/>
                <a:sym typeface="Poppins"/>
              </a:rPr>
              <a:t> (</a:t>
            </a:r>
            <a:r>
              <a:rPr lang="en-US" err="1">
                <a:solidFill>
                  <a:srgbClr val="5696CB"/>
                </a:solidFill>
                <a:latin typeface="Poppins"/>
                <a:ea typeface="+mn-lt"/>
                <a:cs typeface="Poppins"/>
                <a:sym typeface="Poppins"/>
              </a:rPr>
              <a:t>Selcuk</a:t>
            </a:r>
            <a:r>
              <a:rPr lang="en-US">
                <a:solidFill>
                  <a:srgbClr val="5696CB"/>
                </a:solidFill>
                <a:latin typeface="Poppins"/>
                <a:ea typeface="+mn-lt"/>
                <a:cs typeface="Poppins"/>
                <a:sym typeface="Poppins"/>
              </a:rPr>
              <a:t> et al., 2021)</a:t>
            </a:r>
          </a:p>
          <a:p>
            <a:pPr marL="285750" indent="-285750">
              <a:lnSpc>
                <a:spcPct val="150000"/>
              </a:lnSpc>
              <a:buFont typeface="Arial" panose="020B0604020202020204" pitchFamily="34" charset="0"/>
              <a:buChar char="•"/>
            </a:pPr>
            <a:endParaRPr lang="en-US">
              <a:solidFill>
                <a:schemeClr val="bg1"/>
              </a:solidFill>
              <a:ea typeface="+mn-lt"/>
              <a:cs typeface="+mn-lt"/>
            </a:endParaRPr>
          </a:p>
          <a:p>
            <a:pPr marL="285750" indent="-285750">
              <a:lnSpc>
                <a:spcPct val="150000"/>
              </a:lnSpc>
              <a:buFont typeface="Arial" panose="020B0604020202020204" pitchFamily="34" charset="0"/>
              <a:buChar char="•"/>
            </a:pPr>
            <a:endParaRPr lang="en-US">
              <a:solidFill>
                <a:schemeClr val="bg1"/>
              </a:solidFill>
              <a:ea typeface="+mn-lt"/>
              <a:cs typeface="+mn-lt"/>
            </a:endParaRPr>
          </a:p>
          <a:p>
            <a:pPr marL="285750" indent="-285750">
              <a:buFont typeface="Arial" panose="020B0604020202020204" pitchFamily="34" charset="0"/>
              <a:buChar char="•"/>
            </a:pPr>
            <a:endParaRPr lang="en-US">
              <a:solidFill>
                <a:schemeClr val="bg1"/>
              </a:solidFill>
              <a:ea typeface="+mn-lt"/>
              <a:cs typeface="+mn-lt"/>
            </a:endParaRPr>
          </a:p>
          <a:p>
            <a:endParaRPr lang="en-US"/>
          </a:p>
        </p:txBody>
      </p:sp>
      <p:sp>
        <p:nvSpPr>
          <p:cNvPr id="9" name="TextBox 8">
            <a:extLst>
              <a:ext uri="{FF2B5EF4-FFF2-40B4-BE49-F238E27FC236}">
                <a16:creationId xmlns:a16="http://schemas.microsoft.com/office/drawing/2014/main" id="{CC37DE7E-1403-8942-9B5F-843096DB5FEF}"/>
              </a:ext>
            </a:extLst>
          </p:cNvPr>
          <p:cNvSpPr txBox="1"/>
          <p:nvPr/>
        </p:nvSpPr>
        <p:spPr>
          <a:xfrm>
            <a:off x="6719562" y="5717944"/>
            <a:ext cx="4522438" cy="707886"/>
          </a:xfrm>
          <a:prstGeom prst="rect">
            <a:avLst/>
          </a:prstGeom>
          <a:noFill/>
        </p:spPr>
        <p:txBody>
          <a:bodyPr wrap="square" rtlCol="0">
            <a:spAutoFit/>
          </a:bodyPr>
          <a:lstStyle/>
          <a:p>
            <a:r>
              <a:rPr lang="en-US" sz="1200"/>
              <a:t>Healthy </a:t>
            </a:r>
            <a:r>
              <a:rPr lang="en-US" sz="1200" err="1"/>
              <a:t>People.gov</a:t>
            </a:r>
            <a:r>
              <a:rPr lang="en-US" sz="1200"/>
              <a:t>. Mental health and mental disorders (2022).</a:t>
            </a:r>
            <a:endParaRPr lang="en-US" sz="1200">
              <a:cs typeface="Calibri"/>
            </a:endParaRPr>
          </a:p>
          <a:p>
            <a:endParaRPr lang="en-US" sz="2800"/>
          </a:p>
        </p:txBody>
      </p:sp>
      <p:pic>
        <p:nvPicPr>
          <p:cNvPr id="4" name="Audio 3">
            <a:hlinkClick r:id="" action="ppaction://media"/>
            <a:extLst>
              <a:ext uri="{FF2B5EF4-FFF2-40B4-BE49-F238E27FC236}">
                <a16:creationId xmlns:a16="http://schemas.microsoft.com/office/drawing/2014/main" id="{C04B55E1-56E4-9E4A-A41D-7F5A041B41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56005397"/>
      </p:ext>
    </p:extLst>
  </p:cSld>
  <p:clrMapOvr>
    <a:masterClrMapping/>
  </p:clrMapOvr>
  <mc:AlternateContent xmlns:mc="http://schemas.openxmlformats.org/markup-compatibility/2006" xmlns:p14="http://schemas.microsoft.com/office/powerpoint/2010/main">
    <mc:Choice Requires="p14">
      <p:transition spd="slow" p14:dur="2000" advTm="61749"/>
    </mc:Choice>
    <mc:Fallback xmlns="">
      <p:transition spd="slow" advTm="6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p:txBody>
          <a:bodyPr/>
          <a:lstStyle/>
          <a:p>
            <a:r>
              <a:rPr lang="en-US"/>
              <a:t>Adolescent Depression: Impacts</a:t>
            </a:r>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950100" y="1469272"/>
            <a:ext cx="10292000" cy="4989893"/>
          </a:xfrm>
        </p:spPr>
        <p:txBody>
          <a:bodyPr vert="horz" lIns="91440" tIns="45720" rIns="91440" bIns="45720" rtlCol="0" anchor="t">
            <a:normAutofit/>
          </a:bodyPr>
          <a:lstStyle/>
          <a:p>
            <a:pPr marL="342900" indent="-342900">
              <a:lnSpc>
                <a:spcPct val="150000"/>
              </a:lnSpc>
            </a:pPr>
            <a:r>
              <a:rPr lang="en-US" sz="1900">
                <a:ea typeface="+mn-lt"/>
                <a:cs typeface="+mn-lt"/>
              </a:rPr>
              <a:t>Although adolescent depression is common, </a:t>
            </a:r>
            <a:r>
              <a:rPr lang="en-US" sz="1900" b="1">
                <a:ea typeface="+mn-lt"/>
                <a:cs typeface="+mn-lt"/>
              </a:rPr>
              <a:t>it is often not identified </a:t>
            </a:r>
            <a:r>
              <a:rPr lang="en-US" sz="1900">
                <a:ea typeface="+mn-lt"/>
                <a:cs typeface="+mn-lt"/>
              </a:rPr>
              <a:t>by the adults in the child’s life </a:t>
            </a:r>
            <a:r>
              <a:rPr lang="en-US" sz="1900">
                <a:solidFill>
                  <a:schemeClr val="tx1"/>
                </a:solidFill>
                <a:ea typeface="+mn-lt"/>
                <a:cs typeface="+mn-lt"/>
              </a:rPr>
              <a:t>(Cheung, Kozloff, &amp; Sacks, 2013; Costello et al., 2021). </a:t>
            </a:r>
          </a:p>
          <a:p>
            <a:pPr marL="342900" indent="-342900">
              <a:lnSpc>
                <a:spcPct val="150000"/>
              </a:lnSpc>
            </a:pPr>
            <a:endParaRPr lang="en-US" sz="1850">
              <a:solidFill>
                <a:schemeClr val="tx1"/>
              </a:solidFill>
              <a:ea typeface="+mn-lt"/>
              <a:cs typeface="+mn-lt"/>
            </a:endParaRPr>
          </a:p>
          <a:p>
            <a:pPr marL="342900" indent="-342900">
              <a:lnSpc>
                <a:spcPct val="150000"/>
              </a:lnSpc>
            </a:pPr>
            <a:r>
              <a:rPr lang="en-US" sz="1900" kern="1200">
                <a:solidFill>
                  <a:schemeClr val="bg1"/>
                </a:solidFill>
              </a:rPr>
              <a:t>Unaddressed, </a:t>
            </a:r>
            <a:r>
              <a:rPr lang="en-US" sz="1900" b="1" kern="1200">
                <a:solidFill>
                  <a:schemeClr val="bg1"/>
                </a:solidFill>
              </a:rPr>
              <a:t>adolescent depression is associated with</a:t>
            </a:r>
            <a:r>
              <a:rPr lang="en-US" sz="1900" kern="1200">
                <a:solidFill>
                  <a:schemeClr val="bg1"/>
                </a:solidFill>
              </a:rPr>
              <a:t>:</a:t>
            </a:r>
          </a:p>
          <a:p>
            <a:pPr marL="952485" lvl="1" indent="-342900">
              <a:lnSpc>
                <a:spcPct val="150000"/>
              </a:lnSpc>
            </a:pPr>
            <a:r>
              <a:rPr lang="en-US" sz="1900" kern="1200">
                <a:solidFill>
                  <a:schemeClr val="bg1"/>
                </a:solidFill>
              </a:rPr>
              <a:t>Social and emotional difficulties</a:t>
            </a:r>
          </a:p>
          <a:p>
            <a:pPr marL="952485" lvl="1" indent="-342900">
              <a:lnSpc>
                <a:spcPct val="150000"/>
              </a:lnSpc>
            </a:pPr>
            <a:r>
              <a:rPr lang="en-US" sz="1900" kern="1200">
                <a:solidFill>
                  <a:schemeClr val="bg1"/>
                </a:solidFill>
              </a:rPr>
              <a:t>Academic difficulties</a:t>
            </a:r>
          </a:p>
          <a:p>
            <a:pPr marL="952485" lvl="1" indent="-342900">
              <a:lnSpc>
                <a:spcPct val="150000"/>
              </a:lnSpc>
            </a:pPr>
            <a:r>
              <a:rPr lang="en-US" sz="1900" kern="1200">
                <a:solidFill>
                  <a:schemeClr val="bg1"/>
                </a:solidFill>
              </a:rPr>
              <a:t>Higher risks of substance use </a:t>
            </a:r>
          </a:p>
          <a:p>
            <a:pPr marL="952485" lvl="1" indent="-342900">
              <a:lnSpc>
                <a:spcPct val="150000"/>
              </a:lnSpc>
            </a:pPr>
            <a:r>
              <a:rPr lang="en-US" sz="1900" kern="1200">
                <a:solidFill>
                  <a:schemeClr val="bg1"/>
                </a:solidFill>
              </a:rPr>
              <a:t>Adulthood mood disorders</a:t>
            </a:r>
          </a:p>
          <a:p>
            <a:pPr marL="952485" lvl="1" indent="-342900">
              <a:lnSpc>
                <a:spcPct val="150000"/>
              </a:lnSpc>
            </a:pPr>
            <a:r>
              <a:rPr lang="en-US" sz="1900" kern="1200">
                <a:solidFill>
                  <a:schemeClr val="bg1"/>
                </a:solidFill>
              </a:rPr>
              <a:t>Suicidality </a:t>
            </a:r>
          </a:p>
        </p:txBody>
      </p:sp>
      <p:sp>
        <p:nvSpPr>
          <p:cNvPr id="5" name="TextBox 4">
            <a:extLst>
              <a:ext uri="{FF2B5EF4-FFF2-40B4-BE49-F238E27FC236}">
                <a16:creationId xmlns:a16="http://schemas.microsoft.com/office/drawing/2014/main" id="{A8844BDE-CB19-BB44-8795-A1C4629D0E1A}"/>
              </a:ext>
            </a:extLst>
          </p:cNvPr>
          <p:cNvSpPr txBox="1"/>
          <p:nvPr/>
        </p:nvSpPr>
        <p:spPr>
          <a:xfrm>
            <a:off x="697271" y="5874390"/>
            <a:ext cx="10797458" cy="584775"/>
          </a:xfrm>
          <a:prstGeom prst="rect">
            <a:avLst/>
          </a:prstGeom>
          <a:noFill/>
        </p:spPr>
        <p:txBody>
          <a:bodyPr wrap="square" rtlCol="0">
            <a:spAutoFit/>
          </a:bodyPr>
          <a:lstStyle/>
          <a:p>
            <a:r>
              <a:rPr lang="en-US" sz="1600"/>
              <a:t>(</a:t>
            </a:r>
            <a:r>
              <a:rPr lang="en-US" sz="1600" err="1"/>
              <a:t>Avenevoli</a:t>
            </a:r>
            <a:r>
              <a:rPr lang="en-US" sz="1600"/>
              <a:t> et al., 2015; Deighton et al., 2018; Gray et al., 2018; Johnson et al., 2018; Maslow, Dunlap, &amp; Chung, 2015; </a:t>
            </a:r>
            <a:r>
              <a:rPr lang="en-US" sz="1600" err="1"/>
              <a:t>Orri</a:t>
            </a:r>
            <a:r>
              <a:rPr lang="en-US" sz="1600"/>
              <a:t> et al., 2018; </a:t>
            </a:r>
            <a:r>
              <a:rPr lang="en-US" sz="1600" err="1"/>
              <a:t>Plemmons</a:t>
            </a:r>
            <a:r>
              <a:rPr lang="en-US" sz="1600"/>
              <a:t> et al., 2018)</a:t>
            </a:r>
            <a:endParaRPr lang="en-US" sz="1600">
              <a:solidFill>
                <a:schemeClr val="bg1"/>
              </a:solidFill>
            </a:endParaRPr>
          </a:p>
        </p:txBody>
      </p:sp>
      <p:pic>
        <p:nvPicPr>
          <p:cNvPr id="6" name="Audio 5">
            <a:hlinkClick r:id="" action="ppaction://media"/>
            <a:extLst>
              <a:ext uri="{FF2B5EF4-FFF2-40B4-BE49-F238E27FC236}">
                <a16:creationId xmlns:a16="http://schemas.microsoft.com/office/drawing/2014/main" id="{5A08057F-22C4-6A43-866D-722AA09DFB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54237"/>
      </p:ext>
    </p:extLst>
  </p:cSld>
  <p:clrMapOvr>
    <a:masterClrMapping/>
  </p:clrMapOvr>
  <mc:AlternateContent xmlns:mc="http://schemas.openxmlformats.org/markup-compatibility/2006" xmlns:p14="http://schemas.microsoft.com/office/powerpoint/2010/main">
    <mc:Choice Requires="p14">
      <p:transition spd="slow" p14:dur="2000" advTm="65228"/>
    </mc:Choice>
    <mc:Fallback xmlns="">
      <p:transition spd="slow" advTm="6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p:txBody>
          <a:bodyPr/>
          <a:lstStyle/>
          <a:p>
            <a:r>
              <a:rPr lang="en-US"/>
              <a:t>Adolescent Depression: Access to Care</a:t>
            </a:r>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949900" y="914400"/>
            <a:ext cx="10519847" cy="5739319"/>
          </a:xfrm>
        </p:spPr>
        <p:txBody>
          <a:bodyPr vert="horz" lIns="91440" tIns="45720" rIns="91440" bIns="45720" rtlCol="0" anchor="t">
            <a:normAutofit/>
          </a:bodyPr>
          <a:lstStyle/>
          <a:p>
            <a:pPr marL="342900" indent="-342900"/>
            <a:endParaRPr lang="en-US" sz="1800" b="1" kern="1200">
              <a:solidFill>
                <a:schemeClr val="bg1"/>
              </a:solidFill>
            </a:endParaRPr>
          </a:p>
          <a:p>
            <a:pPr marL="342900" indent="-342900">
              <a:lnSpc>
                <a:spcPct val="150000"/>
              </a:lnSpc>
            </a:pPr>
            <a:endParaRPr lang="en-US" sz="2000">
              <a:solidFill>
                <a:schemeClr val="tx1"/>
              </a:solidFill>
              <a:ea typeface="+mn-lt"/>
              <a:cs typeface="+mn-lt"/>
            </a:endParaRPr>
          </a:p>
          <a:p>
            <a:pPr marL="342900" indent="-342900">
              <a:lnSpc>
                <a:spcPct val="150000"/>
              </a:lnSpc>
            </a:pPr>
            <a:r>
              <a:rPr lang="en-US" sz="2000">
                <a:solidFill>
                  <a:schemeClr val="bg1"/>
                </a:solidFill>
                <a:ea typeface="+mn-lt"/>
                <a:cs typeface="+mn-lt"/>
              </a:rPr>
              <a:t>Across the US, a large proportion of children and adolescents experiencing depression </a:t>
            </a:r>
            <a:r>
              <a:rPr lang="en-US" sz="2000" b="1">
                <a:solidFill>
                  <a:schemeClr val="bg1"/>
                </a:solidFill>
                <a:ea typeface="+mn-lt"/>
                <a:cs typeface="+mn-lt"/>
              </a:rPr>
              <a:t>do not receive any mental health treatment </a:t>
            </a:r>
            <a:r>
              <a:rPr lang="en-US" sz="2000">
                <a:solidFill>
                  <a:schemeClr val="tx1"/>
                </a:solidFill>
                <a:ea typeface="+mn-lt"/>
                <a:cs typeface="+mn-lt"/>
              </a:rPr>
              <a:t>(</a:t>
            </a:r>
            <a:r>
              <a:rPr lang="en-US" sz="2000" err="1">
                <a:solidFill>
                  <a:schemeClr val="tx1"/>
                </a:solidFill>
                <a:ea typeface="+mn-lt"/>
                <a:cs typeface="+mn-lt"/>
              </a:rPr>
              <a:t>Avenevoli</a:t>
            </a:r>
            <a:r>
              <a:rPr lang="en-US" sz="2000">
                <a:solidFill>
                  <a:schemeClr val="tx1"/>
                </a:solidFill>
                <a:ea typeface="+mn-lt"/>
                <a:cs typeface="+mn-lt"/>
              </a:rPr>
              <a:t> et al., 2015).</a:t>
            </a:r>
          </a:p>
          <a:p>
            <a:pPr marL="342900" indent="-342900">
              <a:lnSpc>
                <a:spcPct val="150000"/>
              </a:lnSpc>
            </a:pPr>
            <a:endParaRPr lang="en-US" sz="2000">
              <a:solidFill>
                <a:schemeClr val="bg1"/>
              </a:solidFill>
              <a:ea typeface="+mn-lt"/>
              <a:cs typeface="+mn-lt"/>
            </a:endParaRPr>
          </a:p>
          <a:p>
            <a:pPr marL="342900" indent="-342900">
              <a:lnSpc>
                <a:spcPct val="150000"/>
              </a:lnSpc>
            </a:pPr>
            <a:r>
              <a:rPr lang="en-US" sz="2000">
                <a:solidFill>
                  <a:schemeClr val="bg1"/>
                </a:solidFill>
                <a:ea typeface="+mn-lt"/>
                <a:cs typeface="+mn-lt"/>
              </a:rPr>
              <a:t>According to data from the 2016 National Survey of Children’s Health, </a:t>
            </a:r>
            <a:r>
              <a:rPr lang="en-US" sz="2000" b="1">
                <a:solidFill>
                  <a:schemeClr val="bg1"/>
                </a:solidFill>
                <a:ea typeface="+mn-lt"/>
                <a:cs typeface="+mn-lt"/>
              </a:rPr>
              <a:t>72.2% </a:t>
            </a:r>
            <a:r>
              <a:rPr lang="en-US" sz="2000">
                <a:solidFill>
                  <a:schemeClr val="bg1"/>
                </a:solidFill>
                <a:ea typeface="+mn-lt"/>
                <a:cs typeface="+mn-lt"/>
              </a:rPr>
              <a:t>of children with a mental health disorder </a:t>
            </a:r>
            <a:r>
              <a:rPr lang="en-US" sz="2000" b="1">
                <a:solidFill>
                  <a:schemeClr val="bg1"/>
                </a:solidFill>
                <a:ea typeface="+mn-lt"/>
                <a:cs typeface="+mn-lt"/>
              </a:rPr>
              <a:t>did not receive treatment </a:t>
            </a:r>
            <a:r>
              <a:rPr lang="en-US" sz="2000">
                <a:solidFill>
                  <a:schemeClr val="bg1"/>
                </a:solidFill>
                <a:ea typeface="+mn-lt"/>
                <a:cs typeface="+mn-lt"/>
              </a:rPr>
              <a:t>In North Carolina </a:t>
            </a:r>
            <a:r>
              <a:rPr lang="en-US" sz="2000">
                <a:solidFill>
                  <a:schemeClr val="tx1"/>
                </a:solidFill>
                <a:ea typeface="+mn-lt"/>
                <a:cs typeface="+mn-lt"/>
              </a:rPr>
              <a:t>(Whitney &amp; Peterson, 2019).</a:t>
            </a:r>
          </a:p>
          <a:p>
            <a:pPr marL="0" indent="0">
              <a:lnSpc>
                <a:spcPct val="150000"/>
              </a:lnSpc>
              <a:buNone/>
            </a:pPr>
            <a:endParaRPr lang="en-US" sz="1800">
              <a:ea typeface="+mn-lt"/>
              <a:cs typeface="+mn-lt"/>
            </a:endParaRPr>
          </a:p>
        </p:txBody>
      </p:sp>
      <p:pic>
        <p:nvPicPr>
          <p:cNvPr id="4" name="Audio 3">
            <a:hlinkClick r:id="" action="ppaction://media"/>
            <a:extLst>
              <a:ext uri="{FF2B5EF4-FFF2-40B4-BE49-F238E27FC236}">
                <a16:creationId xmlns:a16="http://schemas.microsoft.com/office/drawing/2014/main" id="{B2F1E30B-727E-CE44-9252-924A35872E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4628033"/>
      </p:ext>
    </p:extLst>
  </p:cSld>
  <p:clrMapOvr>
    <a:masterClrMapping/>
  </p:clrMapOvr>
  <mc:AlternateContent xmlns:mc="http://schemas.openxmlformats.org/markup-compatibility/2006" xmlns:p14="http://schemas.microsoft.com/office/powerpoint/2010/main">
    <mc:Choice Requires="p14">
      <p:transition spd="slow" p14:dur="2000" advTm="62790"/>
    </mc:Choice>
    <mc:Fallback xmlns="">
      <p:transition spd="slow" advTm="62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p:txBody>
          <a:bodyPr/>
          <a:lstStyle/>
          <a:p>
            <a:r>
              <a:rPr lang="en-US"/>
              <a:t>Adolescent Depression: Disparities in Treatment</a:t>
            </a:r>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949900" y="967154"/>
            <a:ext cx="10519847" cy="5686565"/>
          </a:xfrm>
        </p:spPr>
        <p:txBody>
          <a:bodyPr vert="horz" lIns="91440" tIns="45720" rIns="91440" bIns="45720" rtlCol="0" anchor="t">
            <a:normAutofit/>
          </a:bodyPr>
          <a:lstStyle/>
          <a:p>
            <a:pPr marL="342900" indent="-342900"/>
            <a:endParaRPr lang="en-US" sz="1800" b="1" kern="1200">
              <a:solidFill>
                <a:schemeClr val="bg1"/>
              </a:solidFill>
            </a:endParaRPr>
          </a:p>
          <a:p>
            <a:pPr marL="342900" indent="-342900">
              <a:lnSpc>
                <a:spcPct val="150000"/>
              </a:lnSpc>
            </a:pPr>
            <a:endParaRPr lang="en-US" sz="1850">
              <a:solidFill>
                <a:schemeClr val="tx1"/>
              </a:solidFill>
              <a:ea typeface="+mn-lt"/>
              <a:cs typeface="+mn-lt"/>
            </a:endParaRPr>
          </a:p>
          <a:p>
            <a:pPr marL="342900" indent="-342900">
              <a:lnSpc>
                <a:spcPct val="150000"/>
              </a:lnSpc>
            </a:pPr>
            <a:r>
              <a:rPr lang="en-US" sz="2000">
                <a:solidFill>
                  <a:schemeClr val="bg1"/>
                </a:solidFill>
                <a:ea typeface="+mn-lt"/>
                <a:cs typeface="+mn-lt"/>
              </a:rPr>
              <a:t>There are </a:t>
            </a:r>
            <a:r>
              <a:rPr lang="en-US" sz="2000" b="1">
                <a:solidFill>
                  <a:schemeClr val="bg1"/>
                </a:solidFill>
                <a:ea typeface="+mn-lt"/>
                <a:cs typeface="+mn-lt"/>
              </a:rPr>
              <a:t>disparities in access to mental health treatment </a:t>
            </a:r>
            <a:r>
              <a:rPr lang="en-US" sz="2000">
                <a:solidFill>
                  <a:schemeClr val="bg1"/>
                </a:solidFill>
                <a:ea typeface="+mn-lt"/>
                <a:cs typeface="+mn-lt"/>
              </a:rPr>
              <a:t>for vulnerable and marginalized populations:</a:t>
            </a:r>
          </a:p>
          <a:p>
            <a:pPr marL="951865" lvl="1" indent="-342900">
              <a:lnSpc>
                <a:spcPct val="150000"/>
              </a:lnSpc>
            </a:pPr>
            <a:r>
              <a:rPr lang="en-US" sz="2000">
                <a:solidFill>
                  <a:schemeClr val="bg1"/>
                </a:solidFill>
                <a:ea typeface="+mn-lt"/>
                <a:cs typeface="+mn-lt"/>
              </a:rPr>
              <a:t>A 2020 study found that Black Medicaid recipients were half as likely as white Medicaid recipients to receive needed mental health treatment </a:t>
            </a:r>
            <a:r>
              <a:rPr lang="en-US" sz="2000">
                <a:solidFill>
                  <a:schemeClr val="tx1"/>
                </a:solidFill>
                <a:ea typeface="+mn-lt"/>
                <a:cs typeface="+mn-lt"/>
              </a:rPr>
              <a:t>(McGregor et al., 2020). </a:t>
            </a:r>
          </a:p>
          <a:p>
            <a:pPr marL="951865" lvl="1" indent="-342900">
              <a:lnSpc>
                <a:spcPct val="150000"/>
              </a:lnSpc>
            </a:pPr>
            <a:r>
              <a:rPr lang="en-US" sz="2000" b="1">
                <a:solidFill>
                  <a:schemeClr val="bg1"/>
                </a:solidFill>
                <a:ea typeface="+mn-lt"/>
                <a:cs typeface="+mn-lt"/>
              </a:rPr>
              <a:t>Medicaid recipients are less likely </a:t>
            </a:r>
            <a:r>
              <a:rPr lang="en-US" sz="2000">
                <a:solidFill>
                  <a:schemeClr val="bg1"/>
                </a:solidFill>
                <a:ea typeface="+mn-lt"/>
                <a:cs typeface="+mn-lt"/>
              </a:rPr>
              <a:t>than individuals with private insurance to receive psychotherapy in addition to medication for mental health issues </a:t>
            </a:r>
            <a:r>
              <a:rPr lang="en-US" sz="2000">
                <a:solidFill>
                  <a:schemeClr val="tx1"/>
                </a:solidFill>
                <a:ea typeface="+mn-lt"/>
                <a:cs typeface="+mn-lt"/>
              </a:rPr>
              <a:t>(Ali et al., 2019)</a:t>
            </a:r>
            <a:r>
              <a:rPr lang="en-US" sz="2000">
                <a:solidFill>
                  <a:schemeClr val="bg1"/>
                </a:solidFill>
                <a:ea typeface="+mn-lt"/>
                <a:cs typeface="+mn-lt"/>
              </a:rPr>
              <a:t> </a:t>
            </a:r>
          </a:p>
          <a:p>
            <a:pPr marL="951865" lvl="1" indent="-342900">
              <a:lnSpc>
                <a:spcPct val="150000"/>
              </a:lnSpc>
            </a:pPr>
            <a:endParaRPr lang="en-US" sz="1800">
              <a:solidFill>
                <a:schemeClr val="tx1"/>
              </a:solidFill>
              <a:ea typeface="+mn-lt"/>
              <a:cs typeface="+mn-lt"/>
            </a:endParaRPr>
          </a:p>
          <a:p>
            <a:pPr marL="0" indent="0">
              <a:lnSpc>
                <a:spcPct val="150000"/>
              </a:lnSpc>
              <a:buNone/>
            </a:pPr>
            <a:endParaRPr lang="en-US" sz="1800">
              <a:ea typeface="+mn-lt"/>
              <a:cs typeface="+mn-lt"/>
            </a:endParaRPr>
          </a:p>
        </p:txBody>
      </p:sp>
      <p:pic>
        <p:nvPicPr>
          <p:cNvPr id="4" name="Audio 3">
            <a:hlinkClick r:id="" action="ppaction://media"/>
            <a:extLst>
              <a:ext uri="{FF2B5EF4-FFF2-40B4-BE49-F238E27FC236}">
                <a16:creationId xmlns:a16="http://schemas.microsoft.com/office/drawing/2014/main" id="{714A8D25-90AB-9D4D-ACA2-3B67B859D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04038262"/>
      </p:ext>
    </p:extLst>
  </p:cSld>
  <p:clrMapOvr>
    <a:masterClrMapping/>
  </p:clrMapOvr>
  <mc:AlternateContent xmlns:mc="http://schemas.openxmlformats.org/markup-compatibility/2006" xmlns:p14="http://schemas.microsoft.com/office/powerpoint/2010/main">
    <mc:Choice Requires="p14">
      <p:transition spd="slow" p14:dur="2000" advTm="55015"/>
    </mc:Choice>
    <mc:Fallback xmlns="">
      <p:transition spd="slow" advTm="55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2ABAB-58D2-234B-AA5D-FE1A9C79CC51}"/>
              </a:ext>
            </a:extLst>
          </p:cNvPr>
          <p:cNvSpPr>
            <a:spLocks noGrp="1"/>
          </p:cNvSpPr>
          <p:nvPr>
            <p:ph type="title"/>
          </p:nvPr>
        </p:nvSpPr>
        <p:spPr/>
        <p:txBody>
          <a:bodyPr/>
          <a:lstStyle/>
          <a:p>
            <a:r>
              <a:rPr lang="en-US">
                <a:cs typeface="Calibri Light"/>
              </a:rPr>
              <a:t>Practice Guidelines</a:t>
            </a:r>
            <a:endParaRPr lang="en-US"/>
          </a:p>
        </p:txBody>
      </p:sp>
      <p:sp>
        <p:nvSpPr>
          <p:cNvPr id="3" name="Content Placeholder 2">
            <a:extLst>
              <a:ext uri="{FF2B5EF4-FFF2-40B4-BE49-F238E27FC236}">
                <a16:creationId xmlns:a16="http://schemas.microsoft.com/office/drawing/2014/main" id="{C9B55F8C-6E7B-F64E-9E70-8F072ECFF662}"/>
              </a:ext>
            </a:extLst>
          </p:cNvPr>
          <p:cNvSpPr>
            <a:spLocks noGrp="1"/>
          </p:cNvSpPr>
          <p:nvPr>
            <p:ph type="body" idx="1"/>
          </p:nvPr>
        </p:nvSpPr>
        <p:spPr>
          <a:xfrm>
            <a:off x="950100" y="1469273"/>
            <a:ext cx="10292000" cy="4495200"/>
          </a:xfrm>
        </p:spPr>
        <p:txBody>
          <a:bodyPr vert="horz" lIns="91440" tIns="45720" rIns="91440" bIns="45720" rtlCol="0" anchor="t">
            <a:normAutofit/>
          </a:bodyPr>
          <a:lstStyle/>
          <a:p>
            <a:pPr marL="186055" indent="0">
              <a:buNone/>
            </a:pPr>
            <a:endParaRPr lang="en-US" sz="2000">
              <a:cs typeface="Arial"/>
            </a:endParaRPr>
          </a:p>
          <a:p>
            <a:pPr marL="608965" indent="-422910"/>
            <a:r>
              <a:rPr lang="en-US" sz="2000">
                <a:cs typeface="Arial"/>
              </a:rPr>
              <a:t>The American Academy of Pediatrics' Clinical Practice Guidelines for the treatment of adolescent depression in primary care environments include practice preparation, screening, assessment, integrated treatment and monitoring </a:t>
            </a:r>
            <a:r>
              <a:rPr lang="en-US" sz="2000">
                <a:solidFill>
                  <a:schemeClr val="tx1"/>
                </a:solidFill>
                <a:cs typeface="Arial"/>
              </a:rPr>
              <a:t>(Zuckerbrot et al., 2018; Cheung et al., 2018)</a:t>
            </a:r>
          </a:p>
          <a:p>
            <a:pPr marL="608965" indent="-422910"/>
            <a:endParaRPr lang="en-US" sz="2000">
              <a:solidFill>
                <a:schemeClr val="tx1"/>
              </a:solidFill>
              <a:cs typeface="Arial"/>
            </a:endParaRPr>
          </a:p>
          <a:p>
            <a:pPr marL="608965" indent="-422910"/>
            <a:endParaRPr lang="en-US" sz="2000">
              <a:solidFill>
                <a:schemeClr val="tx1"/>
              </a:solidFill>
              <a:cs typeface="Arial"/>
            </a:endParaRPr>
          </a:p>
          <a:p>
            <a:pPr marL="608965" indent="-422910"/>
            <a:r>
              <a:rPr lang="en-US" sz="2000">
                <a:solidFill>
                  <a:schemeClr val="bg1"/>
                </a:solidFill>
                <a:cs typeface="Arial"/>
              </a:rPr>
              <a:t>Providers that utilized evidence-based practices and evidence-based training were more likely to screen for depression and provide behavioral health interventions within the primary care setting </a:t>
            </a:r>
            <a:r>
              <a:rPr lang="en-US" sz="2000">
                <a:solidFill>
                  <a:schemeClr val="tx1"/>
                </a:solidFill>
                <a:cs typeface="Arial"/>
              </a:rPr>
              <a:t>(Buchanan et al., 2020)</a:t>
            </a:r>
          </a:p>
          <a:p>
            <a:pPr marL="608965" indent="-422910"/>
            <a:endParaRPr lang="en-US" sz="1850">
              <a:solidFill>
                <a:srgbClr val="5696CB"/>
              </a:solidFill>
              <a:cs typeface="Arial"/>
            </a:endParaRPr>
          </a:p>
          <a:p>
            <a:pPr marL="608965" indent="-422910"/>
            <a:endParaRPr lang="en-US" sz="1850">
              <a:solidFill>
                <a:srgbClr val="133660"/>
              </a:solidFill>
              <a:cs typeface="Arial"/>
            </a:endParaRPr>
          </a:p>
          <a:p>
            <a:pPr marL="795655" lvl="1" indent="0">
              <a:buNone/>
            </a:pPr>
            <a:endParaRPr lang="en-US" sz="1850">
              <a:solidFill>
                <a:srgbClr val="133660"/>
              </a:solidFill>
            </a:endParaRPr>
          </a:p>
        </p:txBody>
      </p:sp>
      <p:pic>
        <p:nvPicPr>
          <p:cNvPr id="5" name="Audio 4">
            <a:hlinkClick r:id="" action="ppaction://media"/>
            <a:extLst>
              <a:ext uri="{FF2B5EF4-FFF2-40B4-BE49-F238E27FC236}">
                <a16:creationId xmlns:a16="http://schemas.microsoft.com/office/drawing/2014/main" id="{ADE9743A-E2AA-4F42-AB8B-F9CE6FC9C7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05616626"/>
      </p:ext>
    </p:extLst>
  </p:cSld>
  <p:clrMapOvr>
    <a:masterClrMapping/>
  </p:clrMapOvr>
  <mc:AlternateContent xmlns:mc="http://schemas.openxmlformats.org/markup-compatibility/2006" xmlns:p14="http://schemas.microsoft.com/office/powerpoint/2010/main">
    <mc:Choice Requires="p14">
      <p:transition spd="slow" p14:dur="2000" advTm="52569"/>
    </mc:Choice>
    <mc:Fallback xmlns="">
      <p:transition spd="slow" advTm="52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9A4A6-EA07-280D-D687-B9C22EC9E28B}"/>
              </a:ext>
            </a:extLst>
          </p:cNvPr>
          <p:cNvSpPr>
            <a:spLocks noGrp="1"/>
          </p:cNvSpPr>
          <p:nvPr>
            <p:ph type="title"/>
          </p:nvPr>
        </p:nvSpPr>
        <p:spPr>
          <a:xfrm>
            <a:off x="941441" y="681264"/>
            <a:ext cx="10292000" cy="753200"/>
          </a:xfrm>
        </p:spPr>
        <p:txBody>
          <a:bodyPr/>
          <a:lstStyle/>
          <a:p>
            <a:r>
              <a:rPr lang="en-US"/>
              <a:t>Practice Guidelines Continued</a:t>
            </a:r>
          </a:p>
        </p:txBody>
      </p:sp>
      <p:sp>
        <p:nvSpPr>
          <p:cNvPr id="3" name="Text Placeholder 2">
            <a:extLst>
              <a:ext uri="{FF2B5EF4-FFF2-40B4-BE49-F238E27FC236}">
                <a16:creationId xmlns:a16="http://schemas.microsoft.com/office/drawing/2014/main" id="{4E37D55E-9A96-BAF2-4507-CAA8B74FAE8D}"/>
              </a:ext>
            </a:extLst>
          </p:cNvPr>
          <p:cNvSpPr>
            <a:spLocks noGrp="1"/>
          </p:cNvSpPr>
          <p:nvPr>
            <p:ph type="subTitle" idx="1"/>
          </p:nvPr>
        </p:nvSpPr>
        <p:spPr>
          <a:xfrm>
            <a:off x="983101" y="2228902"/>
            <a:ext cx="4190599" cy="1480711"/>
          </a:xfrm>
        </p:spPr>
        <p:txBody>
          <a:bodyPr/>
          <a:lstStyle/>
          <a:p>
            <a:pPr marL="482600" indent="-342900" algn="l">
              <a:buFont typeface="Arial"/>
              <a:buChar char="•"/>
            </a:pPr>
            <a:r>
              <a:rPr lang="en-US" sz="1850"/>
              <a:t>Train providers on screening and treatment of depression. </a:t>
            </a:r>
            <a:endParaRPr lang="en-US"/>
          </a:p>
          <a:p>
            <a:pPr marL="482600" indent="-342900" algn="l">
              <a:buFont typeface="Arial"/>
              <a:buChar char="•"/>
            </a:pPr>
            <a:r>
              <a:rPr lang="en-US" sz="1850"/>
              <a:t>Create referral pathways for patients</a:t>
            </a:r>
          </a:p>
        </p:txBody>
      </p:sp>
      <p:sp>
        <p:nvSpPr>
          <p:cNvPr id="4" name="Subtitle 3">
            <a:extLst>
              <a:ext uri="{FF2B5EF4-FFF2-40B4-BE49-F238E27FC236}">
                <a16:creationId xmlns:a16="http://schemas.microsoft.com/office/drawing/2014/main" id="{70A571DB-5A7D-3D99-0898-C96A2A34013D}"/>
              </a:ext>
            </a:extLst>
          </p:cNvPr>
          <p:cNvSpPr>
            <a:spLocks noGrp="1"/>
          </p:cNvSpPr>
          <p:nvPr>
            <p:ph type="subTitle" idx="2"/>
          </p:nvPr>
        </p:nvSpPr>
        <p:spPr>
          <a:xfrm>
            <a:off x="910012" y="1795955"/>
            <a:ext cx="4223600" cy="420400"/>
          </a:xfrm>
        </p:spPr>
        <p:txBody>
          <a:bodyPr/>
          <a:lstStyle/>
          <a:p>
            <a:pPr algn="l"/>
            <a:r>
              <a:rPr lang="en-US"/>
              <a:t>Practice Preparation</a:t>
            </a:r>
          </a:p>
        </p:txBody>
      </p:sp>
      <p:sp>
        <p:nvSpPr>
          <p:cNvPr id="5" name="Subtitle 4">
            <a:extLst>
              <a:ext uri="{FF2B5EF4-FFF2-40B4-BE49-F238E27FC236}">
                <a16:creationId xmlns:a16="http://schemas.microsoft.com/office/drawing/2014/main" id="{1D798A99-0903-0990-40D9-BC6612ECB591}"/>
              </a:ext>
            </a:extLst>
          </p:cNvPr>
          <p:cNvSpPr>
            <a:spLocks noGrp="1"/>
          </p:cNvSpPr>
          <p:nvPr>
            <p:ph type="subTitle" idx="3"/>
          </p:nvPr>
        </p:nvSpPr>
        <p:spPr>
          <a:xfrm>
            <a:off x="7017867" y="2214791"/>
            <a:ext cx="4232933" cy="1494822"/>
          </a:xfrm>
        </p:spPr>
        <p:txBody>
          <a:bodyPr/>
          <a:lstStyle/>
          <a:p>
            <a:pPr marL="482600" indent="-342900">
              <a:buFont typeface="Arial"/>
              <a:buChar char="•"/>
            </a:pPr>
            <a:r>
              <a:rPr lang="en-US" sz="1850"/>
              <a:t>Regular depression screenings.</a:t>
            </a:r>
            <a:endParaRPr lang="en-US"/>
          </a:p>
          <a:p>
            <a:pPr marL="482600" indent="-342900">
              <a:buFont typeface="Arial"/>
              <a:buChar char="•"/>
            </a:pPr>
            <a:r>
              <a:rPr lang="en-US" sz="1850"/>
              <a:t>Identifying patients at higher risk for depression</a:t>
            </a:r>
          </a:p>
        </p:txBody>
      </p:sp>
      <p:sp>
        <p:nvSpPr>
          <p:cNvPr id="6" name="Subtitle 5">
            <a:extLst>
              <a:ext uri="{FF2B5EF4-FFF2-40B4-BE49-F238E27FC236}">
                <a16:creationId xmlns:a16="http://schemas.microsoft.com/office/drawing/2014/main" id="{E58C93E5-B7A8-F0EE-5DBA-A00B83047BAE}"/>
              </a:ext>
            </a:extLst>
          </p:cNvPr>
          <p:cNvSpPr>
            <a:spLocks noGrp="1"/>
          </p:cNvSpPr>
          <p:nvPr>
            <p:ph type="subTitle" idx="4"/>
          </p:nvPr>
        </p:nvSpPr>
        <p:spPr>
          <a:xfrm>
            <a:off x="7026526" y="1795955"/>
            <a:ext cx="4223600" cy="420400"/>
          </a:xfrm>
        </p:spPr>
        <p:txBody>
          <a:bodyPr/>
          <a:lstStyle/>
          <a:p>
            <a:r>
              <a:rPr lang="en-US"/>
              <a:t>Screening</a:t>
            </a:r>
          </a:p>
        </p:txBody>
      </p:sp>
      <p:sp>
        <p:nvSpPr>
          <p:cNvPr id="7" name="Subtitle 6">
            <a:extLst>
              <a:ext uri="{FF2B5EF4-FFF2-40B4-BE49-F238E27FC236}">
                <a16:creationId xmlns:a16="http://schemas.microsoft.com/office/drawing/2014/main" id="{6B710A32-442D-26C0-2160-FD750D02C55A}"/>
              </a:ext>
            </a:extLst>
          </p:cNvPr>
          <p:cNvSpPr>
            <a:spLocks noGrp="1"/>
          </p:cNvSpPr>
          <p:nvPr>
            <p:ph type="subTitle" idx="5"/>
          </p:nvPr>
        </p:nvSpPr>
        <p:spPr>
          <a:xfrm>
            <a:off x="954878" y="4414537"/>
            <a:ext cx="4218822" cy="1085600"/>
          </a:xfrm>
        </p:spPr>
        <p:txBody>
          <a:bodyPr/>
          <a:lstStyle/>
          <a:p>
            <a:pPr marL="482600" indent="-342900" algn="l">
              <a:buFont typeface="Arial"/>
              <a:buChar char="•"/>
            </a:pPr>
            <a:r>
              <a:rPr lang="en-US" sz="1850"/>
              <a:t>Physician access to consultation from mental health providers.</a:t>
            </a:r>
            <a:endParaRPr lang="en-US"/>
          </a:p>
          <a:p>
            <a:pPr marL="482600" indent="-342900" algn="l">
              <a:buFont typeface="Arial"/>
              <a:buChar char="•"/>
            </a:pPr>
            <a:r>
              <a:rPr lang="en-US" sz="1850">
                <a:solidFill>
                  <a:schemeClr val="accent5"/>
                </a:solidFill>
              </a:rPr>
              <a:t>Involve family and caregivers of patients in assessment process.</a:t>
            </a:r>
          </a:p>
        </p:txBody>
      </p:sp>
      <p:sp>
        <p:nvSpPr>
          <p:cNvPr id="8" name="Subtitle 7">
            <a:extLst>
              <a:ext uri="{FF2B5EF4-FFF2-40B4-BE49-F238E27FC236}">
                <a16:creationId xmlns:a16="http://schemas.microsoft.com/office/drawing/2014/main" id="{540A1848-EAE3-326F-3BEB-85B4986EEC6B}"/>
              </a:ext>
            </a:extLst>
          </p:cNvPr>
          <p:cNvSpPr>
            <a:spLocks noGrp="1"/>
          </p:cNvSpPr>
          <p:nvPr>
            <p:ph type="subTitle" idx="6"/>
          </p:nvPr>
        </p:nvSpPr>
        <p:spPr>
          <a:xfrm>
            <a:off x="937111" y="3918580"/>
            <a:ext cx="4223600" cy="420400"/>
          </a:xfrm>
        </p:spPr>
        <p:txBody>
          <a:bodyPr/>
          <a:lstStyle/>
          <a:p>
            <a:pPr algn="l"/>
            <a:r>
              <a:rPr lang="en-US"/>
              <a:t>Assessment</a:t>
            </a:r>
          </a:p>
        </p:txBody>
      </p:sp>
      <p:sp>
        <p:nvSpPr>
          <p:cNvPr id="9" name="Subtitle 8">
            <a:extLst>
              <a:ext uri="{FF2B5EF4-FFF2-40B4-BE49-F238E27FC236}">
                <a16:creationId xmlns:a16="http://schemas.microsoft.com/office/drawing/2014/main" id="{36A71E17-7501-BC64-4D89-D2C08C400FA6}"/>
              </a:ext>
            </a:extLst>
          </p:cNvPr>
          <p:cNvSpPr>
            <a:spLocks noGrp="1"/>
          </p:cNvSpPr>
          <p:nvPr>
            <p:ph type="subTitle" idx="7"/>
          </p:nvPr>
        </p:nvSpPr>
        <p:spPr>
          <a:xfrm>
            <a:off x="7017867" y="4414537"/>
            <a:ext cx="4232933" cy="1762933"/>
          </a:xfrm>
        </p:spPr>
        <p:txBody>
          <a:bodyPr/>
          <a:lstStyle/>
          <a:p>
            <a:pPr marL="482600" indent="-342900">
              <a:buFont typeface="Arial"/>
              <a:buChar char="•"/>
            </a:pPr>
            <a:r>
              <a:rPr lang="en-US" sz="1850"/>
              <a:t>A treatment team that includes family, patient and access to mental health expertise.</a:t>
            </a:r>
            <a:endParaRPr lang="en-US"/>
          </a:p>
          <a:p>
            <a:pPr marL="482600" indent="-342900">
              <a:buFont typeface="Arial"/>
              <a:buChar char="•"/>
            </a:pPr>
            <a:r>
              <a:rPr lang="en-US" sz="1850">
                <a:solidFill>
                  <a:schemeClr val="accent5"/>
                </a:solidFill>
              </a:rPr>
              <a:t>Coordination of care and communication between providers as well as family</a:t>
            </a:r>
            <a:r>
              <a:rPr lang="en-US" sz="1850"/>
              <a:t>.</a:t>
            </a:r>
          </a:p>
          <a:p>
            <a:endParaRPr lang="en-US" sz="1850"/>
          </a:p>
        </p:txBody>
      </p:sp>
      <p:sp>
        <p:nvSpPr>
          <p:cNvPr id="10" name="Subtitle 9">
            <a:extLst>
              <a:ext uri="{FF2B5EF4-FFF2-40B4-BE49-F238E27FC236}">
                <a16:creationId xmlns:a16="http://schemas.microsoft.com/office/drawing/2014/main" id="{1790731D-6D69-D298-C1BC-DAAD295E3E89}"/>
              </a:ext>
            </a:extLst>
          </p:cNvPr>
          <p:cNvSpPr>
            <a:spLocks noGrp="1"/>
          </p:cNvSpPr>
          <p:nvPr>
            <p:ph type="subTitle" idx="8"/>
          </p:nvPr>
        </p:nvSpPr>
        <p:spPr>
          <a:xfrm>
            <a:off x="7017867" y="3918580"/>
            <a:ext cx="4223600" cy="420400"/>
          </a:xfrm>
        </p:spPr>
        <p:txBody>
          <a:bodyPr/>
          <a:lstStyle/>
          <a:p>
            <a:r>
              <a:rPr lang="en-US"/>
              <a:t>Treatment</a:t>
            </a:r>
          </a:p>
        </p:txBody>
      </p:sp>
      <p:pic>
        <p:nvPicPr>
          <p:cNvPr id="11" name="Audio 10">
            <a:hlinkClick r:id="" action="ppaction://media"/>
            <a:extLst>
              <a:ext uri="{FF2B5EF4-FFF2-40B4-BE49-F238E27FC236}">
                <a16:creationId xmlns:a16="http://schemas.microsoft.com/office/drawing/2014/main" id="{5ADDB98D-4103-0848-8151-2122E5D07B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76468553"/>
      </p:ext>
    </p:extLst>
  </p:cSld>
  <p:clrMapOvr>
    <a:masterClrMapping/>
  </p:clrMapOvr>
  <mc:AlternateContent xmlns:mc="http://schemas.openxmlformats.org/markup-compatibility/2006" xmlns:p14="http://schemas.microsoft.com/office/powerpoint/2010/main">
    <mc:Choice Requires="p14">
      <p:transition spd="slow" p14:dur="2000" advTm="84800"/>
    </mc:Choice>
    <mc:Fallback xmlns="">
      <p:transition spd="slow" advTm="8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Health Education Center by Slidesgo">
  <a:themeElements>
    <a:clrScheme name="Simple Light">
      <a:dk1>
        <a:srgbClr val="5696CB"/>
      </a:dk1>
      <a:lt1>
        <a:srgbClr val="133660"/>
      </a:lt1>
      <a:dk2>
        <a:srgbClr val="63B8FF"/>
      </a:dk2>
      <a:lt2>
        <a:srgbClr val="CDCDCD"/>
      </a:lt2>
      <a:accent1>
        <a:srgbClr val="5696CB"/>
      </a:accent1>
      <a:accent2>
        <a:srgbClr val="133660"/>
      </a:accent2>
      <a:accent3>
        <a:srgbClr val="63B8FF"/>
      </a:accent3>
      <a:accent4>
        <a:srgbClr val="CDCDCD"/>
      </a:accent4>
      <a:accent5>
        <a:srgbClr val="FFFFFF"/>
      </a:accent5>
      <a:accent6>
        <a:srgbClr val="000000"/>
      </a:accent6>
      <a:hlink>
        <a:srgbClr val="5696C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2764</Words>
  <Application>Microsoft Macintosh PowerPoint</Application>
  <PresentationFormat>Widescreen</PresentationFormat>
  <Paragraphs>312</Paragraphs>
  <Slides>24</Slides>
  <Notes>20</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Arial,Sans-Serif</vt:lpstr>
      <vt:lpstr>Calibri</vt:lpstr>
      <vt:lpstr>Poppins</vt:lpstr>
      <vt:lpstr>Wingdings</vt:lpstr>
      <vt:lpstr>Health Education Center by Slidesgo</vt:lpstr>
      <vt:lpstr> Caregiver Psychoeducation: Integrated Approaches in Treating Adolescent Depression</vt:lpstr>
      <vt:lpstr>Adolescent Depression</vt:lpstr>
      <vt:lpstr>Adolescence &amp; Mental Health </vt:lpstr>
      <vt:lpstr>Adolescent Depression: Prevalence </vt:lpstr>
      <vt:lpstr>Adolescent Depression: Impacts</vt:lpstr>
      <vt:lpstr>Adolescent Depression: Access to Care</vt:lpstr>
      <vt:lpstr>Adolescent Depression: Disparities in Treatment</vt:lpstr>
      <vt:lpstr>Practice Guidelines</vt:lpstr>
      <vt:lpstr>Practice Guidelines Continued</vt:lpstr>
      <vt:lpstr>Integrated Approaches</vt:lpstr>
      <vt:lpstr>Caregiver-focused Interventions</vt:lpstr>
      <vt:lpstr>Psychoeducational Interventions</vt:lpstr>
      <vt:lpstr>Pilot Group</vt:lpstr>
      <vt:lpstr>Caregiver Group: Background</vt:lpstr>
      <vt:lpstr>Caregiver Group: Curriculum</vt:lpstr>
      <vt:lpstr>Caregiver Group: Initial Reflections </vt:lpstr>
      <vt:lpstr>PowerPoint Presentation</vt:lpstr>
      <vt:lpstr>PowerPoint Presentation</vt:lpstr>
      <vt:lpstr>PowerPoint Presentation</vt:lpstr>
      <vt:lpstr>Conclusions</vt:lpstr>
      <vt:lpstr>References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Stachowski, Sondi</dc:creator>
  <cp:lastModifiedBy>Schloss, Molly Katharine</cp:lastModifiedBy>
  <cp:revision>3</cp:revision>
  <dcterms:created xsi:type="dcterms:W3CDTF">2022-03-27T14:21:22Z</dcterms:created>
  <dcterms:modified xsi:type="dcterms:W3CDTF">2022-04-04T19:14:41Z</dcterms:modified>
</cp:coreProperties>
</file>