
<file path=[Content_Types].xml><?xml version="1.0" encoding="utf-8"?>
<Types xmlns="http://schemas.openxmlformats.org/package/2006/content-types">
  <Default Extension="png" ContentType="image/png"/>
  <Default Extension="svg" ContentType="image/svg+xml"/>
  <Default Extension="jpeg" ContentType="image/jpeg"/>
  <Default Extension="m4a" ContentType="audio/mp4"/>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diagrams/data10.xml" ContentType="application/vnd.openxmlformats-officedocument.drawingml.diagramData+xml"/>
  <Override PartName="/ppt/diagrams/data9.xml" ContentType="application/vnd.openxmlformats-officedocument.drawingml.diagramData+xml"/>
  <Override PartName="/ppt/diagrams/data8.xml" ContentType="application/vnd.openxmlformats-officedocument.drawingml.diagramData+xml"/>
  <Override PartName="/ppt/diagrams/data7.xml" ContentType="application/vnd.openxmlformats-officedocument.drawingml.diagramData+xml"/>
  <Override PartName="/ppt/diagrams/data6.xml" ContentType="application/vnd.openxmlformats-officedocument.drawingml.diagramData+xml"/>
  <Override PartName="/ppt/presentation.xml" ContentType="application/vnd.openxmlformats-officedocument.presentationml.presentation.main+xml"/>
  <Override PartName="/ppt/diagrams/data5.xml" ContentType="application/vnd.openxmlformats-officedocument.drawingml.diagramData+xml"/>
  <Override PartName="/ppt/diagrams/data1.xml" ContentType="application/vnd.openxmlformats-officedocument.drawingml.diagramData+xml"/>
  <Override PartName="/ppt/diagrams/data4.xml" ContentType="application/vnd.openxmlformats-officedocument.drawingml.diagramData+xml"/>
  <Override PartName="/ppt/diagrams/data3.xml" ContentType="application/vnd.openxmlformats-officedocument.drawingml.diagramData+xml"/>
  <Override PartName="/ppt/diagrams/data2.xml" ContentType="application/vnd.openxmlformats-officedocument.drawingml.diagramData+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notesSlides/notesSlide3.xml" ContentType="application/vnd.openxmlformats-officedocument.presentationml.notesSlide+xml"/>
  <Override PartName="/ppt/slideLayouts/slideLayout3.xml" ContentType="application/vnd.openxmlformats-officedocument.presentationml.slideLayout+xml"/>
  <Override PartName="/ppt/notesSlides/notesSlide1.xml" ContentType="application/vnd.openxmlformats-officedocument.presentationml.notesSlide+xml"/>
  <Override PartName="/ppt/slideLayouts/slideLayout4.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diagrams/layout1.xml" ContentType="application/vnd.openxmlformats-officedocument.drawingml.diagramLayout+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rawing3.xml" ContentType="application/vnd.ms-office.drawingml.diagramDrawing+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colors3.xml" ContentType="application/vnd.openxmlformats-officedocument.drawingml.diagramColors+xml"/>
  <Override PartName="/ppt/diagrams/quickStyle3.xml" ContentType="application/vnd.openxmlformats-officedocument.drawingml.diagramStyle+xml"/>
  <Override PartName="/ppt/diagrams/layout3.xml" ContentType="application/vnd.openxmlformats-officedocument.drawingml.diagramLayout+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quickStyle1.xml" ContentType="application/vnd.openxmlformats-officedocument.drawingml.diagramStyle+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rawing2.xml" ContentType="application/vnd.ms-office.drawingml.diagramDrawing+xml"/>
  <Override PartName="/ppt/diagrams/colors2.xml" ContentType="application/vnd.openxmlformats-officedocument.drawingml.diagramColors+xml"/>
  <Override PartName="/ppt/diagrams/quickStyle2.xml" ContentType="application/vnd.openxmlformats-officedocument.drawingml.diagramStyle+xml"/>
  <Override PartName="/ppt/diagrams/layout2.xml" ContentType="application/vnd.openxmlformats-officedocument.drawingml.diagramLayout+xml"/>
  <Override PartName="/ppt/diagrams/colors1.xml" ContentType="application/vnd.openxmlformats-officedocument.drawingml.diagramColors+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diagrams/drawing1.xml" ContentType="application/vnd.ms-office.drawingml.diagramDrawing+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ppt/tags/tag1.xml" ContentType="application/vnd.openxmlformats-officedocument.presentationml.tags+xml"/>
  <Override PartName="/docProps/core.xml" ContentType="application/vnd.openxmlformats-package.core-properties+xml"/>
  <Override PartName="/ppt/revisionInfo.xml" ContentType="application/vnd.ms-powerpoint.revisioninfo+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88" r:id="rId1"/>
  </p:sldMasterIdLst>
  <p:notesMasterIdLst>
    <p:notesMasterId r:id="rId21"/>
  </p:notesMasterIdLst>
  <p:sldIdLst>
    <p:sldId id="256" r:id="rId2"/>
    <p:sldId id="258" r:id="rId3"/>
    <p:sldId id="671" r:id="rId4"/>
    <p:sldId id="670" r:id="rId5"/>
    <p:sldId id="673" r:id="rId6"/>
    <p:sldId id="674" r:id="rId7"/>
    <p:sldId id="675" r:id="rId8"/>
    <p:sldId id="676" r:id="rId9"/>
    <p:sldId id="677" r:id="rId10"/>
    <p:sldId id="680" r:id="rId11"/>
    <p:sldId id="681" r:id="rId12"/>
    <p:sldId id="679" r:id="rId13"/>
    <p:sldId id="678" r:id="rId14"/>
    <p:sldId id="264" r:id="rId15"/>
    <p:sldId id="261" r:id="rId16"/>
    <p:sldId id="672" r:id="rId17"/>
    <p:sldId id="682" r:id="rId18"/>
    <p:sldId id="260" r:id="rId19"/>
    <p:sldId id="259"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4A9A68-E862-1348-B416-93E7BC216BB2}" v="995" dt="2021-04-06T03:47:48.5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81"/>
  </p:normalViewPr>
  <p:slideViewPr>
    <p:cSldViewPr snapToGrid="0" snapToObjects="1">
      <p:cViewPr varScale="1">
        <p:scale>
          <a:sx n="107" d="100"/>
          <a:sy n="107" d="100"/>
        </p:scale>
        <p:origin x="736"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28"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openxmlformats.org/officeDocument/2006/relationships/customXml" Target="../customXml/item1.xml"/></Relationships>
</file>

<file path=ppt/diagrams/_rels/data5.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s>
</file>

<file path=ppt/diagrams/_rels/drawing5.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0A5AACE-A703-4601-8BFF-BBD834A378A3}" type="doc">
      <dgm:prSet loTypeId="urn:microsoft.com/office/officeart/2008/layout/LinedList" loCatId="list" qsTypeId="urn:microsoft.com/office/officeart/2005/8/quickstyle/simple5" qsCatId="simple" csTypeId="urn:microsoft.com/office/officeart/2005/8/colors/colorful5" csCatId="colorful"/>
      <dgm:spPr/>
      <dgm:t>
        <a:bodyPr/>
        <a:lstStyle/>
        <a:p>
          <a:endParaRPr lang="en-US"/>
        </a:p>
      </dgm:t>
    </dgm:pt>
    <dgm:pt modelId="{6607F81F-9BF5-48EB-BAB6-92380CE0F1F9}">
      <dgm:prSet/>
      <dgm:spPr/>
      <dgm:t>
        <a:bodyPr/>
        <a:lstStyle/>
        <a:p>
          <a:r>
            <a:rPr lang="en-US"/>
            <a:t>Provides problem focused, solution oriented mental healthcare interventions</a:t>
          </a:r>
        </a:p>
      </dgm:t>
    </dgm:pt>
    <dgm:pt modelId="{BF552316-B46B-4475-93C7-061430F20E24}" type="parTrans" cxnId="{05F8FB21-E39B-43C7-9E29-CF219237B90F}">
      <dgm:prSet/>
      <dgm:spPr/>
      <dgm:t>
        <a:bodyPr/>
        <a:lstStyle/>
        <a:p>
          <a:endParaRPr lang="en-US"/>
        </a:p>
      </dgm:t>
    </dgm:pt>
    <dgm:pt modelId="{AE01A7F9-9F21-4422-BCDB-A58CD234A2DD}" type="sibTrans" cxnId="{05F8FB21-E39B-43C7-9E29-CF219237B90F}">
      <dgm:prSet/>
      <dgm:spPr/>
      <dgm:t>
        <a:bodyPr/>
        <a:lstStyle/>
        <a:p>
          <a:endParaRPr lang="en-US"/>
        </a:p>
      </dgm:t>
    </dgm:pt>
    <dgm:pt modelId="{9A5E9309-D63B-459E-92F5-78412D67C68D}">
      <dgm:prSet/>
      <dgm:spPr/>
      <dgm:t>
        <a:bodyPr/>
        <a:lstStyle/>
        <a:p>
          <a:r>
            <a:rPr lang="en-US"/>
            <a:t>Supports overall health and wellness of Veterans</a:t>
          </a:r>
        </a:p>
      </dgm:t>
    </dgm:pt>
    <dgm:pt modelId="{2510D94B-E2FC-483F-A932-0F9645D98489}" type="parTrans" cxnId="{FF8BAB6B-6D5E-41B0-BA07-5F708A832D43}">
      <dgm:prSet/>
      <dgm:spPr/>
      <dgm:t>
        <a:bodyPr/>
        <a:lstStyle/>
        <a:p>
          <a:endParaRPr lang="en-US"/>
        </a:p>
      </dgm:t>
    </dgm:pt>
    <dgm:pt modelId="{997D0991-CAED-4DAB-9F8C-6B3B6260E410}" type="sibTrans" cxnId="{FF8BAB6B-6D5E-41B0-BA07-5F708A832D43}">
      <dgm:prSet/>
      <dgm:spPr/>
      <dgm:t>
        <a:bodyPr/>
        <a:lstStyle/>
        <a:p>
          <a:endParaRPr lang="en-US"/>
        </a:p>
      </dgm:t>
    </dgm:pt>
    <dgm:pt modelId="{4308BD79-3168-41DB-B7F5-48FA2E95B64B}">
      <dgm:prSet/>
      <dgm:spPr/>
      <dgm:t>
        <a:bodyPr/>
        <a:lstStyle/>
        <a:p>
          <a:r>
            <a:rPr lang="en-US"/>
            <a:t>Interventions aimed at improving function in various areas of Veteran’s life: home, work, relationships, managing health</a:t>
          </a:r>
        </a:p>
      </dgm:t>
    </dgm:pt>
    <dgm:pt modelId="{FC38321E-7CE8-4D9C-960C-F462BBE4D087}" type="parTrans" cxnId="{2C921E35-67B4-49FE-A8C2-1D9BEF087702}">
      <dgm:prSet/>
      <dgm:spPr/>
      <dgm:t>
        <a:bodyPr/>
        <a:lstStyle/>
        <a:p>
          <a:endParaRPr lang="en-US"/>
        </a:p>
      </dgm:t>
    </dgm:pt>
    <dgm:pt modelId="{9D00AE77-CC6C-4463-8C9B-23E9CC023D1D}" type="sibTrans" cxnId="{2C921E35-67B4-49FE-A8C2-1D9BEF087702}">
      <dgm:prSet/>
      <dgm:spPr/>
      <dgm:t>
        <a:bodyPr/>
        <a:lstStyle/>
        <a:p>
          <a:endParaRPr lang="en-US"/>
        </a:p>
      </dgm:t>
    </dgm:pt>
    <dgm:pt modelId="{ECC9A6AC-DFD0-4F02-A046-19F7682582F3}">
      <dgm:prSet/>
      <dgm:spPr/>
      <dgm:t>
        <a:bodyPr/>
        <a:lstStyle/>
        <a:p>
          <a:r>
            <a:rPr lang="en-US"/>
            <a:t>Treats mild to moderate depression, anxiety, grief, stress, healthy lifestyle skills, managing chronic illness</a:t>
          </a:r>
        </a:p>
      </dgm:t>
    </dgm:pt>
    <dgm:pt modelId="{A0780D8F-77D6-450F-A158-09C4C6C1404C}" type="parTrans" cxnId="{CEC3BB6A-7A92-4371-B72F-166431E9AEB1}">
      <dgm:prSet/>
      <dgm:spPr/>
      <dgm:t>
        <a:bodyPr/>
        <a:lstStyle/>
        <a:p>
          <a:endParaRPr lang="en-US"/>
        </a:p>
      </dgm:t>
    </dgm:pt>
    <dgm:pt modelId="{3FDCDD3E-EAD8-4E52-B807-1C0175412622}" type="sibTrans" cxnId="{CEC3BB6A-7A92-4371-B72F-166431E9AEB1}">
      <dgm:prSet/>
      <dgm:spPr/>
      <dgm:t>
        <a:bodyPr/>
        <a:lstStyle/>
        <a:p>
          <a:endParaRPr lang="en-US"/>
        </a:p>
      </dgm:t>
    </dgm:pt>
    <dgm:pt modelId="{336E4809-D530-406C-A253-98B229292C2B}">
      <dgm:prSet/>
      <dgm:spPr/>
      <dgm:t>
        <a:bodyPr/>
        <a:lstStyle/>
        <a:p>
          <a:r>
            <a:rPr lang="en-US"/>
            <a:t>Makes referrals to Substance Use treatment, higher level of behavioral healthcare interventions, couples counseling</a:t>
          </a:r>
        </a:p>
      </dgm:t>
    </dgm:pt>
    <dgm:pt modelId="{406CD073-F53B-4A09-8EFB-C82B2CA5FD4A}" type="parTrans" cxnId="{0DFBD7A1-7A6D-40A5-9573-20C7BD426C2F}">
      <dgm:prSet/>
      <dgm:spPr/>
      <dgm:t>
        <a:bodyPr/>
        <a:lstStyle/>
        <a:p>
          <a:endParaRPr lang="en-US"/>
        </a:p>
      </dgm:t>
    </dgm:pt>
    <dgm:pt modelId="{455D6466-BA98-4150-B594-9D71C783C5D4}" type="sibTrans" cxnId="{0DFBD7A1-7A6D-40A5-9573-20C7BD426C2F}">
      <dgm:prSet/>
      <dgm:spPr/>
      <dgm:t>
        <a:bodyPr/>
        <a:lstStyle/>
        <a:p>
          <a:endParaRPr lang="en-US"/>
        </a:p>
      </dgm:t>
    </dgm:pt>
    <dgm:pt modelId="{BBB328DD-D040-7443-8809-B99A3671FA20}" type="pres">
      <dgm:prSet presAssocID="{E0A5AACE-A703-4601-8BFF-BBD834A378A3}" presName="vert0" presStyleCnt="0">
        <dgm:presLayoutVars>
          <dgm:dir/>
          <dgm:animOne val="branch"/>
          <dgm:animLvl val="lvl"/>
        </dgm:presLayoutVars>
      </dgm:prSet>
      <dgm:spPr/>
    </dgm:pt>
    <dgm:pt modelId="{C57955E0-9472-D040-B601-97BBDE185D32}" type="pres">
      <dgm:prSet presAssocID="{6607F81F-9BF5-48EB-BAB6-92380CE0F1F9}" presName="thickLine" presStyleLbl="alignNode1" presStyleIdx="0" presStyleCnt="5"/>
      <dgm:spPr/>
    </dgm:pt>
    <dgm:pt modelId="{E593D041-FA55-5D45-92CB-99B68E9A6AC8}" type="pres">
      <dgm:prSet presAssocID="{6607F81F-9BF5-48EB-BAB6-92380CE0F1F9}" presName="horz1" presStyleCnt="0"/>
      <dgm:spPr/>
    </dgm:pt>
    <dgm:pt modelId="{BC2B4831-7328-404B-9E3D-5FCE41F6857E}" type="pres">
      <dgm:prSet presAssocID="{6607F81F-9BF5-48EB-BAB6-92380CE0F1F9}" presName="tx1" presStyleLbl="revTx" presStyleIdx="0" presStyleCnt="5"/>
      <dgm:spPr/>
    </dgm:pt>
    <dgm:pt modelId="{E3C8D9D6-85C5-FE4E-9351-2CF5604CF787}" type="pres">
      <dgm:prSet presAssocID="{6607F81F-9BF5-48EB-BAB6-92380CE0F1F9}" presName="vert1" presStyleCnt="0"/>
      <dgm:spPr/>
    </dgm:pt>
    <dgm:pt modelId="{09551430-6369-EE4F-BB07-23583A794A9C}" type="pres">
      <dgm:prSet presAssocID="{9A5E9309-D63B-459E-92F5-78412D67C68D}" presName="thickLine" presStyleLbl="alignNode1" presStyleIdx="1" presStyleCnt="5"/>
      <dgm:spPr/>
    </dgm:pt>
    <dgm:pt modelId="{0C552015-43F3-D544-970A-F98565324B11}" type="pres">
      <dgm:prSet presAssocID="{9A5E9309-D63B-459E-92F5-78412D67C68D}" presName="horz1" presStyleCnt="0"/>
      <dgm:spPr/>
    </dgm:pt>
    <dgm:pt modelId="{56D1B1FA-BDEB-A94E-83E0-DD0BA861EC35}" type="pres">
      <dgm:prSet presAssocID="{9A5E9309-D63B-459E-92F5-78412D67C68D}" presName="tx1" presStyleLbl="revTx" presStyleIdx="1" presStyleCnt="5"/>
      <dgm:spPr/>
    </dgm:pt>
    <dgm:pt modelId="{81F85C88-CC8C-3940-8C00-570E32502024}" type="pres">
      <dgm:prSet presAssocID="{9A5E9309-D63B-459E-92F5-78412D67C68D}" presName="vert1" presStyleCnt="0"/>
      <dgm:spPr/>
    </dgm:pt>
    <dgm:pt modelId="{E47C2B2E-5C28-CB4E-BCCE-5305CA386A98}" type="pres">
      <dgm:prSet presAssocID="{4308BD79-3168-41DB-B7F5-48FA2E95B64B}" presName="thickLine" presStyleLbl="alignNode1" presStyleIdx="2" presStyleCnt="5"/>
      <dgm:spPr/>
    </dgm:pt>
    <dgm:pt modelId="{476717A4-70D0-954B-AAAC-80DB2807FC74}" type="pres">
      <dgm:prSet presAssocID="{4308BD79-3168-41DB-B7F5-48FA2E95B64B}" presName="horz1" presStyleCnt="0"/>
      <dgm:spPr/>
    </dgm:pt>
    <dgm:pt modelId="{6301AB5C-B5B7-C94C-A5E2-18F5BC4842D0}" type="pres">
      <dgm:prSet presAssocID="{4308BD79-3168-41DB-B7F5-48FA2E95B64B}" presName="tx1" presStyleLbl="revTx" presStyleIdx="2" presStyleCnt="5"/>
      <dgm:spPr/>
    </dgm:pt>
    <dgm:pt modelId="{AB32E336-2896-7F4A-B866-B7EEED9D819F}" type="pres">
      <dgm:prSet presAssocID="{4308BD79-3168-41DB-B7F5-48FA2E95B64B}" presName="vert1" presStyleCnt="0"/>
      <dgm:spPr/>
    </dgm:pt>
    <dgm:pt modelId="{4F3DD93C-1711-D746-ACBD-92538BB92B28}" type="pres">
      <dgm:prSet presAssocID="{ECC9A6AC-DFD0-4F02-A046-19F7682582F3}" presName="thickLine" presStyleLbl="alignNode1" presStyleIdx="3" presStyleCnt="5"/>
      <dgm:spPr/>
    </dgm:pt>
    <dgm:pt modelId="{6C265253-74E6-2544-AB9E-42D71B06493A}" type="pres">
      <dgm:prSet presAssocID="{ECC9A6AC-DFD0-4F02-A046-19F7682582F3}" presName="horz1" presStyleCnt="0"/>
      <dgm:spPr/>
    </dgm:pt>
    <dgm:pt modelId="{FD509230-00B1-7942-B76C-5F207D11C9E9}" type="pres">
      <dgm:prSet presAssocID="{ECC9A6AC-DFD0-4F02-A046-19F7682582F3}" presName="tx1" presStyleLbl="revTx" presStyleIdx="3" presStyleCnt="5"/>
      <dgm:spPr/>
    </dgm:pt>
    <dgm:pt modelId="{BCDC68F9-511C-2245-992B-4A4063C167C6}" type="pres">
      <dgm:prSet presAssocID="{ECC9A6AC-DFD0-4F02-A046-19F7682582F3}" presName="vert1" presStyleCnt="0"/>
      <dgm:spPr/>
    </dgm:pt>
    <dgm:pt modelId="{16C1917E-BC4F-884A-A7A1-CAFD5D0CE8DD}" type="pres">
      <dgm:prSet presAssocID="{336E4809-D530-406C-A253-98B229292C2B}" presName="thickLine" presStyleLbl="alignNode1" presStyleIdx="4" presStyleCnt="5"/>
      <dgm:spPr/>
    </dgm:pt>
    <dgm:pt modelId="{B5F93EE9-4FE7-0A41-AA95-EDCC0F439784}" type="pres">
      <dgm:prSet presAssocID="{336E4809-D530-406C-A253-98B229292C2B}" presName="horz1" presStyleCnt="0"/>
      <dgm:spPr/>
    </dgm:pt>
    <dgm:pt modelId="{6D07BEA8-0B86-FE42-8A1A-3236AE140A76}" type="pres">
      <dgm:prSet presAssocID="{336E4809-D530-406C-A253-98B229292C2B}" presName="tx1" presStyleLbl="revTx" presStyleIdx="4" presStyleCnt="5"/>
      <dgm:spPr/>
    </dgm:pt>
    <dgm:pt modelId="{642E387D-051F-3D47-9DCE-43A9ADFB1567}" type="pres">
      <dgm:prSet presAssocID="{336E4809-D530-406C-A253-98B229292C2B}" presName="vert1" presStyleCnt="0"/>
      <dgm:spPr/>
    </dgm:pt>
  </dgm:ptLst>
  <dgm:cxnLst>
    <dgm:cxn modelId="{05F8FB21-E39B-43C7-9E29-CF219237B90F}" srcId="{E0A5AACE-A703-4601-8BFF-BBD834A378A3}" destId="{6607F81F-9BF5-48EB-BAB6-92380CE0F1F9}" srcOrd="0" destOrd="0" parTransId="{BF552316-B46B-4475-93C7-061430F20E24}" sibTransId="{AE01A7F9-9F21-4422-BCDB-A58CD234A2DD}"/>
    <dgm:cxn modelId="{3236D222-1B7A-A643-A07E-20802195DEAC}" type="presOf" srcId="{ECC9A6AC-DFD0-4F02-A046-19F7682582F3}" destId="{FD509230-00B1-7942-B76C-5F207D11C9E9}" srcOrd="0" destOrd="0" presId="urn:microsoft.com/office/officeart/2008/layout/LinedList"/>
    <dgm:cxn modelId="{AD727E25-8BC9-E94F-A178-B012EF775681}" type="presOf" srcId="{336E4809-D530-406C-A253-98B229292C2B}" destId="{6D07BEA8-0B86-FE42-8A1A-3236AE140A76}" srcOrd="0" destOrd="0" presId="urn:microsoft.com/office/officeart/2008/layout/LinedList"/>
    <dgm:cxn modelId="{33435326-8B10-6C4B-84E2-12DEE8294D8E}" type="presOf" srcId="{6607F81F-9BF5-48EB-BAB6-92380CE0F1F9}" destId="{BC2B4831-7328-404B-9E3D-5FCE41F6857E}" srcOrd="0" destOrd="0" presId="urn:microsoft.com/office/officeart/2008/layout/LinedList"/>
    <dgm:cxn modelId="{43ACDD32-8CE8-CC47-BE4C-90BC6DA49E6D}" type="presOf" srcId="{9A5E9309-D63B-459E-92F5-78412D67C68D}" destId="{56D1B1FA-BDEB-A94E-83E0-DD0BA861EC35}" srcOrd="0" destOrd="0" presId="urn:microsoft.com/office/officeart/2008/layout/LinedList"/>
    <dgm:cxn modelId="{2C921E35-67B4-49FE-A8C2-1D9BEF087702}" srcId="{E0A5AACE-A703-4601-8BFF-BBD834A378A3}" destId="{4308BD79-3168-41DB-B7F5-48FA2E95B64B}" srcOrd="2" destOrd="0" parTransId="{FC38321E-7CE8-4D9C-960C-F462BBE4D087}" sibTransId="{9D00AE77-CC6C-4463-8C9B-23E9CC023D1D}"/>
    <dgm:cxn modelId="{CEC3BB6A-7A92-4371-B72F-166431E9AEB1}" srcId="{E0A5AACE-A703-4601-8BFF-BBD834A378A3}" destId="{ECC9A6AC-DFD0-4F02-A046-19F7682582F3}" srcOrd="3" destOrd="0" parTransId="{A0780D8F-77D6-450F-A158-09C4C6C1404C}" sibTransId="{3FDCDD3E-EAD8-4E52-B807-1C0175412622}"/>
    <dgm:cxn modelId="{FF8BAB6B-6D5E-41B0-BA07-5F708A832D43}" srcId="{E0A5AACE-A703-4601-8BFF-BBD834A378A3}" destId="{9A5E9309-D63B-459E-92F5-78412D67C68D}" srcOrd="1" destOrd="0" parTransId="{2510D94B-E2FC-483F-A932-0F9645D98489}" sibTransId="{997D0991-CAED-4DAB-9F8C-6B3B6260E410}"/>
    <dgm:cxn modelId="{6388526C-318E-BF43-8B61-64382E9B3702}" type="presOf" srcId="{4308BD79-3168-41DB-B7F5-48FA2E95B64B}" destId="{6301AB5C-B5B7-C94C-A5E2-18F5BC4842D0}" srcOrd="0" destOrd="0" presId="urn:microsoft.com/office/officeart/2008/layout/LinedList"/>
    <dgm:cxn modelId="{0DFBD7A1-7A6D-40A5-9573-20C7BD426C2F}" srcId="{E0A5AACE-A703-4601-8BFF-BBD834A378A3}" destId="{336E4809-D530-406C-A253-98B229292C2B}" srcOrd="4" destOrd="0" parTransId="{406CD073-F53B-4A09-8EFB-C82B2CA5FD4A}" sibTransId="{455D6466-BA98-4150-B594-9D71C783C5D4}"/>
    <dgm:cxn modelId="{9310A4BA-471F-9549-BEA3-158956481A86}" type="presOf" srcId="{E0A5AACE-A703-4601-8BFF-BBD834A378A3}" destId="{BBB328DD-D040-7443-8809-B99A3671FA20}" srcOrd="0" destOrd="0" presId="urn:microsoft.com/office/officeart/2008/layout/LinedList"/>
    <dgm:cxn modelId="{02C10F46-ABAC-B249-A3E2-0EAA12791AA8}" type="presParOf" srcId="{BBB328DD-D040-7443-8809-B99A3671FA20}" destId="{C57955E0-9472-D040-B601-97BBDE185D32}" srcOrd="0" destOrd="0" presId="urn:microsoft.com/office/officeart/2008/layout/LinedList"/>
    <dgm:cxn modelId="{0AB368F0-8FCB-8544-A642-1721CAFECD14}" type="presParOf" srcId="{BBB328DD-D040-7443-8809-B99A3671FA20}" destId="{E593D041-FA55-5D45-92CB-99B68E9A6AC8}" srcOrd="1" destOrd="0" presId="urn:microsoft.com/office/officeart/2008/layout/LinedList"/>
    <dgm:cxn modelId="{363671CD-487B-2B43-A08E-6C5B4A483534}" type="presParOf" srcId="{E593D041-FA55-5D45-92CB-99B68E9A6AC8}" destId="{BC2B4831-7328-404B-9E3D-5FCE41F6857E}" srcOrd="0" destOrd="0" presId="urn:microsoft.com/office/officeart/2008/layout/LinedList"/>
    <dgm:cxn modelId="{02A169BE-BEF2-6645-A9E3-41ACA7564F22}" type="presParOf" srcId="{E593D041-FA55-5D45-92CB-99B68E9A6AC8}" destId="{E3C8D9D6-85C5-FE4E-9351-2CF5604CF787}" srcOrd="1" destOrd="0" presId="urn:microsoft.com/office/officeart/2008/layout/LinedList"/>
    <dgm:cxn modelId="{1ED011FB-5C71-0C4A-A49F-EC12E2BFA527}" type="presParOf" srcId="{BBB328DD-D040-7443-8809-B99A3671FA20}" destId="{09551430-6369-EE4F-BB07-23583A794A9C}" srcOrd="2" destOrd="0" presId="urn:microsoft.com/office/officeart/2008/layout/LinedList"/>
    <dgm:cxn modelId="{B6B8BB9A-258E-0D42-97B4-C934D176C58E}" type="presParOf" srcId="{BBB328DD-D040-7443-8809-B99A3671FA20}" destId="{0C552015-43F3-D544-970A-F98565324B11}" srcOrd="3" destOrd="0" presId="urn:microsoft.com/office/officeart/2008/layout/LinedList"/>
    <dgm:cxn modelId="{C3527296-DC51-7E4D-83F8-2F32F6F5A4DE}" type="presParOf" srcId="{0C552015-43F3-D544-970A-F98565324B11}" destId="{56D1B1FA-BDEB-A94E-83E0-DD0BA861EC35}" srcOrd="0" destOrd="0" presId="urn:microsoft.com/office/officeart/2008/layout/LinedList"/>
    <dgm:cxn modelId="{2A420312-F6A3-9047-8876-421156599D8C}" type="presParOf" srcId="{0C552015-43F3-D544-970A-F98565324B11}" destId="{81F85C88-CC8C-3940-8C00-570E32502024}" srcOrd="1" destOrd="0" presId="urn:microsoft.com/office/officeart/2008/layout/LinedList"/>
    <dgm:cxn modelId="{79F191FC-D273-1D40-95E2-920344AB5184}" type="presParOf" srcId="{BBB328DD-D040-7443-8809-B99A3671FA20}" destId="{E47C2B2E-5C28-CB4E-BCCE-5305CA386A98}" srcOrd="4" destOrd="0" presId="urn:microsoft.com/office/officeart/2008/layout/LinedList"/>
    <dgm:cxn modelId="{329BE707-DBEE-0C45-91B4-6947A396B1C1}" type="presParOf" srcId="{BBB328DD-D040-7443-8809-B99A3671FA20}" destId="{476717A4-70D0-954B-AAAC-80DB2807FC74}" srcOrd="5" destOrd="0" presId="urn:microsoft.com/office/officeart/2008/layout/LinedList"/>
    <dgm:cxn modelId="{B83C6529-5DF7-1743-98D1-43B3B0CBAD4A}" type="presParOf" srcId="{476717A4-70D0-954B-AAAC-80DB2807FC74}" destId="{6301AB5C-B5B7-C94C-A5E2-18F5BC4842D0}" srcOrd="0" destOrd="0" presId="urn:microsoft.com/office/officeart/2008/layout/LinedList"/>
    <dgm:cxn modelId="{1D8F05F9-ADC3-AD43-96E3-2B9651A512B5}" type="presParOf" srcId="{476717A4-70D0-954B-AAAC-80DB2807FC74}" destId="{AB32E336-2896-7F4A-B866-B7EEED9D819F}" srcOrd="1" destOrd="0" presId="urn:microsoft.com/office/officeart/2008/layout/LinedList"/>
    <dgm:cxn modelId="{A0575792-5546-5149-88BE-017064DBDF68}" type="presParOf" srcId="{BBB328DD-D040-7443-8809-B99A3671FA20}" destId="{4F3DD93C-1711-D746-ACBD-92538BB92B28}" srcOrd="6" destOrd="0" presId="urn:microsoft.com/office/officeart/2008/layout/LinedList"/>
    <dgm:cxn modelId="{67D0CC47-01DA-6649-BCCC-B7A9474DA7E7}" type="presParOf" srcId="{BBB328DD-D040-7443-8809-B99A3671FA20}" destId="{6C265253-74E6-2544-AB9E-42D71B06493A}" srcOrd="7" destOrd="0" presId="urn:microsoft.com/office/officeart/2008/layout/LinedList"/>
    <dgm:cxn modelId="{E60C3873-2E08-7742-A806-931417C4693A}" type="presParOf" srcId="{6C265253-74E6-2544-AB9E-42D71B06493A}" destId="{FD509230-00B1-7942-B76C-5F207D11C9E9}" srcOrd="0" destOrd="0" presId="urn:microsoft.com/office/officeart/2008/layout/LinedList"/>
    <dgm:cxn modelId="{2D7DBBA0-73E6-4C4C-9020-0FE0E042F193}" type="presParOf" srcId="{6C265253-74E6-2544-AB9E-42D71B06493A}" destId="{BCDC68F9-511C-2245-992B-4A4063C167C6}" srcOrd="1" destOrd="0" presId="urn:microsoft.com/office/officeart/2008/layout/LinedList"/>
    <dgm:cxn modelId="{DA84D2E1-7250-674F-9E40-DC039464D3F9}" type="presParOf" srcId="{BBB328DD-D040-7443-8809-B99A3671FA20}" destId="{16C1917E-BC4F-884A-A7A1-CAFD5D0CE8DD}" srcOrd="8" destOrd="0" presId="urn:microsoft.com/office/officeart/2008/layout/LinedList"/>
    <dgm:cxn modelId="{C6563FD1-EF3E-F746-BC51-446BD4E762BD}" type="presParOf" srcId="{BBB328DD-D040-7443-8809-B99A3671FA20}" destId="{B5F93EE9-4FE7-0A41-AA95-EDCC0F439784}" srcOrd="9" destOrd="0" presId="urn:microsoft.com/office/officeart/2008/layout/LinedList"/>
    <dgm:cxn modelId="{D4B56E2C-C493-744C-8745-A8B4DB76E59B}" type="presParOf" srcId="{B5F93EE9-4FE7-0A41-AA95-EDCC0F439784}" destId="{6D07BEA8-0B86-FE42-8A1A-3236AE140A76}" srcOrd="0" destOrd="0" presId="urn:microsoft.com/office/officeart/2008/layout/LinedList"/>
    <dgm:cxn modelId="{86D616CF-7852-E744-B23E-685EA21CF6FA}" type="presParOf" srcId="{B5F93EE9-4FE7-0A41-AA95-EDCC0F439784}" destId="{642E387D-051F-3D47-9DCE-43A9ADFB1567}" srcOrd="1" destOrd="0" presId="urn:microsoft.com/office/officeart/2008/layout/Line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31DAE6B-E59F-4923-8016-C2AEF38E2D8A}"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C6EB65BC-26AE-4658-98F2-773B5661A7F1}">
      <dgm:prSet/>
      <dgm:spPr/>
      <dgm:t>
        <a:bodyPr/>
        <a:lstStyle/>
        <a:p>
          <a:r>
            <a:rPr lang="en-US" dirty="0"/>
            <a:t>Treatment for insomnia: CBT for insomnia, sleep hygiene, medications</a:t>
          </a:r>
        </a:p>
      </dgm:t>
    </dgm:pt>
    <dgm:pt modelId="{E9E524DB-471E-45DF-BE97-787EBED4910B}" type="parTrans" cxnId="{170C52CD-7C1C-4F18-AEF0-3F7F55B9E8A9}">
      <dgm:prSet/>
      <dgm:spPr/>
      <dgm:t>
        <a:bodyPr/>
        <a:lstStyle/>
        <a:p>
          <a:endParaRPr lang="en-US"/>
        </a:p>
      </dgm:t>
    </dgm:pt>
    <dgm:pt modelId="{9DEB615B-F629-449D-BD5A-843818D1A85A}" type="sibTrans" cxnId="{170C52CD-7C1C-4F18-AEF0-3F7F55B9E8A9}">
      <dgm:prSet/>
      <dgm:spPr/>
      <dgm:t>
        <a:bodyPr/>
        <a:lstStyle/>
        <a:p>
          <a:endParaRPr lang="en-US"/>
        </a:p>
      </dgm:t>
    </dgm:pt>
    <dgm:pt modelId="{49D70D07-5C26-409A-B391-B696455A7F41}">
      <dgm:prSet/>
      <dgm:spPr/>
      <dgm:t>
        <a:bodyPr/>
        <a:lstStyle/>
        <a:p>
          <a:r>
            <a:rPr lang="en-US"/>
            <a:t>Increase pleasurable activities: intentional time spent with spouse and children</a:t>
          </a:r>
        </a:p>
      </dgm:t>
    </dgm:pt>
    <dgm:pt modelId="{B30E4F58-54BF-41DA-AEDF-970A58D1CCCD}" type="parTrans" cxnId="{F85E124C-9446-4287-AE65-387A9CD75E6C}">
      <dgm:prSet/>
      <dgm:spPr/>
      <dgm:t>
        <a:bodyPr/>
        <a:lstStyle/>
        <a:p>
          <a:endParaRPr lang="en-US"/>
        </a:p>
      </dgm:t>
    </dgm:pt>
    <dgm:pt modelId="{E08CCABD-F186-470E-ADF2-68BD4AD3F939}" type="sibTrans" cxnId="{F85E124C-9446-4287-AE65-387A9CD75E6C}">
      <dgm:prSet/>
      <dgm:spPr/>
      <dgm:t>
        <a:bodyPr/>
        <a:lstStyle/>
        <a:p>
          <a:endParaRPr lang="en-US"/>
        </a:p>
      </dgm:t>
    </dgm:pt>
    <dgm:pt modelId="{C646D659-0FF3-49B4-8E90-54C7FFDFBE14}">
      <dgm:prSet/>
      <dgm:spPr/>
      <dgm:t>
        <a:bodyPr/>
        <a:lstStyle/>
        <a:p>
          <a:r>
            <a:rPr lang="en-US"/>
            <a:t>Decrease anxiety: self-care measures, yoga and meditation</a:t>
          </a:r>
        </a:p>
      </dgm:t>
    </dgm:pt>
    <dgm:pt modelId="{3D746DD5-70EC-47FF-BFBB-B1742343481B}" type="parTrans" cxnId="{6E204576-FBDF-4979-81F4-711795058F1B}">
      <dgm:prSet/>
      <dgm:spPr/>
      <dgm:t>
        <a:bodyPr/>
        <a:lstStyle/>
        <a:p>
          <a:endParaRPr lang="en-US"/>
        </a:p>
      </dgm:t>
    </dgm:pt>
    <dgm:pt modelId="{5936EB6E-32EF-41B6-B0BC-D464DF32F018}" type="sibTrans" cxnId="{6E204576-FBDF-4979-81F4-711795058F1B}">
      <dgm:prSet/>
      <dgm:spPr/>
      <dgm:t>
        <a:bodyPr/>
        <a:lstStyle/>
        <a:p>
          <a:endParaRPr lang="en-US"/>
        </a:p>
      </dgm:t>
    </dgm:pt>
    <dgm:pt modelId="{11142ACD-1436-4FCA-B18D-F5A03134E5BA}">
      <dgm:prSet/>
      <dgm:spPr/>
      <dgm:t>
        <a:bodyPr/>
        <a:lstStyle/>
        <a:p>
          <a:r>
            <a:rPr lang="en-US"/>
            <a:t>Process grief: identify ways to honor birth Mom’s passing</a:t>
          </a:r>
        </a:p>
      </dgm:t>
    </dgm:pt>
    <dgm:pt modelId="{9B1DC3CF-7682-4194-B6F9-3006DD6EEADF}" type="parTrans" cxnId="{279E1810-0BAF-4995-A048-6A1FB0EC9EA7}">
      <dgm:prSet/>
      <dgm:spPr/>
      <dgm:t>
        <a:bodyPr/>
        <a:lstStyle/>
        <a:p>
          <a:endParaRPr lang="en-US"/>
        </a:p>
      </dgm:t>
    </dgm:pt>
    <dgm:pt modelId="{ACA8C3C6-0598-4472-947D-0CB0BB371AC3}" type="sibTrans" cxnId="{279E1810-0BAF-4995-A048-6A1FB0EC9EA7}">
      <dgm:prSet/>
      <dgm:spPr/>
      <dgm:t>
        <a:bodyPr/>
        <a:lstStyle/>
        <a:p>
          <a:endParaRPr lang="en-US"/>
        </a:p>
      </dgm:t>
    </dgm:pt>
    <dgm:pt modelId="{76886996-CBB7-4D04-A9D8-29061DB1FF57}">
      <dgm:prSet/>
      <dgm:spPr/>
      <dgm:t>
        <a:bodyPr/>
        <a:lstStyle/>
        <a:p>
          <a:r>
            <a:rPr lang="en-US"/>
            <a:t>Psychoeducation about SUD</a:t>
          </a:r>
        </a:p>
      </dgm:t>
    </dgm:pt>
    <dgm:pt modelId="{3853EF5F-BC2C-4408-9246-1BE463893665}" type="parTrans" cxnId="{E09264A5-D965-4055-AD6F-DEC8DA7C621E}">
      <dgm:prSet/>
      <dgm:spPr/>
      <dgm:t>
        <a:bodyPr/>
        <a:lstStyle/>
        <a:p>
          <a:endParaRPr lang="en-US"/>
        </a:p>
      </dgm:t>
    </dgm:pt>
    <dgm:pt modelId="{64F41A44-0568-4E45-9383-58488B56C75E}" type="sibTrans" cxnId="{E09264A5-D965-4055-AD6F-DEC8DA7C621E}">
      <dgm:prSet/>
      <dgm:spPr/>
      <dgm:t>
        <a:bodyPr/>
        <a:lstStyle/>
        <a:p>
          <a:endParaRPr lang="en-US"/>
        </a:p>
      </dgm:t>
    </dgm:pt>
    <dgm:pt modelId="{801FC7C2-8B8C-4E4F-AB4A-95599AC5BEF4}" type="pres">
      <dgm:prSet presAssocID="{331DAE6B-E59F-4923-8016-C2AEF38E2D8A}" presName="vert0" presStyleCnt="0">
        <dgm:presLayoutVars>
          <dgm:dir/>
          <dgm:animOne val="branch"/>
          <dgm:animLvl val="lvl"/>
        </dgm:presLayoutVars>
      </dgm:prSet>
      <dgm:spPr/>
    </dgm:pt>
    <dgm:pt modelId="{7174666E-925D-F141-90E3-B6747A6BBD6E}" type="pres">
      <dgm:prSet presAssocID="{C6EB65BC-26AE-4658-98F2-773B5661A7F1}" presName="thickLine" presStyleLbl="alignNode1" presStyleIdx="0" presStyleCnt="5"/>
      <dgm:spPr/>
    </dgm:pt>
    <dgm:pt modelId="{FD7A05B8-92C6-E747-BCD9-3115FD729C4D}" type="pres">
      <dgm:prSet presAssocID="{C6EB65BC-26AE-4658-98F2-773B5661A7F1}" presName="horz1" presStyleCnt="0"/>
      <dgm:spPr/>
    </dgm:pt>
    <dgm:pt modelId="{5946C06E-E8AD-5142-9819-56FC14178F87}" type="pres">
      <dgm:prSet presAssocID="{C6EB65BC-26AE-4658-98F2-773B5661A7F1}" presName="tx1" presStyleLbl="revTx" presStyleIdx="0" presStyleCnt="5"/>
      <dgm:spPr/>
    </dgm:pt>
    <dgm:pt modelId="{64E43761-6699-3D4E-9AB0-463B5A2013DF}" type="pres">
      <dgm:prSet presAssocID="{C6EB65BC-26AE-4658-98F2-773B5661A7F1}" presName="vert1" presStyleCnt="0"/>
      <dgm:spPr/>
    </dgm:pt>
    <dgm:pt modelId="{193FD8DD-F10F-5C40-A395-B4049800584B}" type="pres">
      <dgm:prSet presAssocID="{49D70D07-5C26-409A-B391-B696455A7F41}" presName="thickLine" presStyleLbl="alignNode1" presStyleIdx="1" presStyleCnt="5"/>
      <dgm:spPr/>
    </dgm:pt>
    <dgm:pt modelId="{C75E1616-3A1D-A540-A34D-34E706E01CD8}" type="pres">
      <dgm:prSet presAssocID="{49D70D07-5C26-409A-B391-B696455A7F41}" presName="horz1" presStyleCnt="0"/>
      <dgm:spPr/>
    </dgm:pt>
    <dgm:pt modelId="{9DA93C4D-0356-5146-8589-DE6BA064C183}" type="pres">
      <dgm:prSet presAssocID="{49D70D07-5C26-409A-B391-B696455A7F41}" presName="tx1" presStyleLbl="revTx" presStyleIdx="1" presStyleCnt="5"/>
      <dgm:spPr/>
    </dgm:pt>
    <dgm:pt modelId="{79EBA97C-D880-CA4E-BAC5-C0BEAA1A1D8B}" type="pres">
      <dgm:prSet presAssocID="{49D70D07-5C26-409A-B391-B696455A7F41}" presName="vert1" presStyleCnt="0"/>
      <dgm:spPr/>
    </dgm:pt>
    <dgm:pt modelId="{3ED02A10-BA97-F24E-8815-DC76C1E27262}" type="pres">
      <dgm:prSet presAssocID="{C646D659-0FF3-49B4-8E90-54C7FFDFBE14}" presName="thickLine" presStyleLbl="alignNode1" presStyleIdx="2" presStyleCnt="5"/>
      <dgm:spPr/>
    </dgm:pt>
    <dgm:pt modelId="{57D5F0B3-2B00-1A45-966D-9A0CAA0A343B}" type="pres">
      <dgm:prSet presAssocID="{C646D659-0FF3-49B4-8E90-54C7FFDFBE14}" presName="horz1" presStyleCnt="0"/>
      <dgm:spPr/>
    </dgm:pt>
    <dgm:pt modelId="{3AC50AFD-7A55-7A46-B406-3F076B874F4D}" type="pres">
      <dgm:prSet presAssocID="{C646D659-0FF3-49B4-8E90-54C7FFDFBE14}" presName="tx1" presStyleLbl="revTx" presStyleIdx="2" presStyleCnt="5"/>
      <dgm:spPr/>
    </dgm:pt>
    <dgm:pt modelId="{001C29A5-3697-E34A-B245-A20F0A25773A}" type="pres">
      <dgm:prSet presAssocID="{C646D659-0FF3-49B4-8E90-54C7FFDFBE14}" presName="vert1" presStyleCnt="0"/>
      <dgm:spPr/>
    </dgm:pt>
    <dgm:pt modelId="{EEBA66A6-7F91-A341-B008-D277D2AFD726}" type="pres">
      <dgm:prSet presAssocID="{11142ACD-1436-4FCA-B18D-F5A03134E5BA}" presName="thickLine" presStyleLbl="alignNode1" presStyleIdx="3" presStyleCnt="5"/>
      <dgm:spPr/>
    </dgm:pt>
    <dgm:pt modelId="{E4AA2EF3-26C0-6140-8A95-578A2719C806}" type="pres">
      <dgm:prSet presAssocID="{11142ACD-1436-4FCA-B18D-F5A03134E5BA}" presName="horz1" presStyleCnt="0"/>
      <dgm:spPr/>
    </dgm:pt>
    <dgm:pt modelId="{0E824FA4-5E2B-5B47-AE07-CF3B3FDBCAFF}" type="pres">
      <dgm:prSet presAssocID="{11142ACD-1436-4FCA-B18D-F5A03134E5BA}" presName="tx1" presStyleLbl="revTx" presStyleIdx="3" presStyleCnt="5"/>
      <dgm:spPr/>
    </dgm:pt>
    <dgm:pt modelId="{B8519B73-2867-C641-A3E2-0D1523F1FA73}" type="pres">
      <dgm:prSet presAssocID="{11142ACD-1436-4FCA-B18D-F5A03134E5BA}" presName="vert1" presStyleCnt="0"/>
      <dgm:spPr/>
    </dgm:pt>
    <dgm:pt modelId="{7683C2FA-729E-BE4B-B01D-253CA1EA72D4}" type="pres">
      <dgm:prSet presAssocID="{76886996-CBB7-4D04-A9D8-29061DB1FF57}" presName="thickLine" presStyleLbl="alignNode1" presStyleIdx="4" presStyleCnt="5"/>
      <dgm:spPr/>
    </dgm:pt>
    <dgm:pt modelId="{5285D62F-0C5D-8B43-9538-68D9069A2307}" type="pres">
      <dgm:prSet presAssocID="{76886996-CBB7-4D04-A9D8-29061DB1FF57}" presName="horz1" presStyleCnt="0"/>
      <dgm:spPr/>
    </dgm:pt>
    <dgm:pt modelId="{3EDADC55-B82C-A946-8F5A-49B74D328795}" type="pres">
      <dgm:prSet presAssocID="{76886996-CBB7-4D04-A9D8-29061DB1FF57}" presName="tx1" presStyleLbl="revTx" presStyleIdx="4" presStyleCnt="5"/>
      <dgm:spPr/>
    </dgm:pt>
    <dgm:pt modelId="{A7E3DF6D-0614-7146-913E-B287E16EB9D4}" type="pres">
      <dgm:prSet presAssocID="{76886996-CBB7-4D04-A9D8-29061DB1FF57}" presName="vert1" presStyleCnt="0"/>
      <dgm:spPr/>
    </dgm:pt>
  </dgm:ptLst>
  <dgm:cxnLst>
    <dgm:cxn modelId="{279E1810-0BAF-4995-A048-6A1FB0EC9EA7}" srcId="{331DAE6B-E59F-4923-8016-C2AEF38E2D8A}" destId="{11142ACD-1436-4FCA-B18D-F5A03134E5BA}" srcOrd="3" destOrd="0" parTransId="{9B1DC3CF-7682-4194-B6F9-3006DD6EEADF}" sibTransId="{ACA8C3C6-0598-4472-947D-0CB0BB371AC3}"/>
    <dgm:cxn modelId="{B2E01C13-1ACB-3046-94A3-40AC828E4467}" type="presOf" srcId="{76886996-CBB7-4D04-A9D8-29061DB1FF57}" destId="{3EDADC55-B82C-A946-8F5A-49B74D328795}" srcOrd="0" destOrd="0" presId="urn:microsoft.com/office/officeart/2008/layout/LinedList"/>
    <dgm:cxn modelId="{6F957315-1ED3-194F-B29B-DC8EBE042845}" type="presOf" srcId="{49D70D07-5C26-409A-B391-B696455A7F41}" destId="{9DA93C4D-0356-5146-8589-DE6BA064C183}" srcOrd="0" destOrd="0" presId="urn:microsoft.com/office/officeart/2008/layout/LinedList"/>
    <dgm:cxn modelId="{F85E124C-9446-4287-AE65-387A9CD75E6C}" srcId="{331DAE6B-E59F-4923-8016-C2AEF38E2D8A}" destId="{49D70D07-5C26-409A-B391-B696455A7F41}" srcOrd="1" destOrd="0" parTransId="{B30E4F58-54BF-41DA-AEDF-970A58D1CCCD}" sibTransId="{E08CCABD-F186-470E-ADF2-68BD4AD3F939}"/>
    <dgm:cxn modelId="{6E204576-FBDF-4979-81F4-711795058F1B}" srcId="{331DAE6B-E59F-4923-8016-C2AEF38E2D8A}" destId="{C646D659-0FF3-49B4-8E90-54C7FFDFBE14}" srcOrd="2" destOrd="0" parTransId="{3D746DD5-70EC-47FF-BFBB-B1742343481B}" sibTransId="{5936EB6E-32EF-41B6-B0BC-D464DF32F018}"/>
    <dgm:cxn modelId="{E09264A5-D965-4055-AD6F-DEC8DA7C621E}" srcId="{331DAE6B-E59F-4923-8016-C2AEF38E2D8A}" destId="{76886996-CBB7-4D04-A9D8-29061DB1FF57}" srcOrd="4" destOrd="0" parTransId="{3853EF5F-BC2C-4408-9246-1BE463893665}" sibTransId="{64F41A44-0568-4E45-9383-58488B56C75E}"/>
    <dgm:cxn modelId="{FC722BAF-316C-EB4D-96A1-399EA24EBA16}" type="presOf" srcId="{C6EB65BC-26AE-4658-98F2-773B5661A7F1}" destId="{5946C06E-E8AD-5142-9819-56FC14178F87}" srcOrd="0" destOrd="0" presId="urn:microsoft.com/office/officeart/2008/layout/LinedList"/>
    <dgm:cxn modelId="{170C52CD-7C1C-4F18-AEF0-3F7F55B9E8A9}" srcId="{331DAE6B-E59F-4923-8016-C2AEF38E2D8A}" destId="{C6EB65BC-26AE-4658-98F2-773B5661A7F1}" srcOrd="0" destOrd="0" parTransId="{E9E524DB-471E-45DF-BE97-787EBED4910B}" sibTransId="{9DEB615B-F629-449D-BD5A-843818D1A85A}"/>
    <dgm:cxn modelId="{0FB54AE3-D6E5-B844-AB14-354C293B8DEB}" type="presOf" srcId="{331DAE6B-E59F-4923-8016-C2AEF38E2D8A}" destId="{801FC7C2-8B8C-4E4F-AB4A-95599AC5BEF4}" srcOrd="0" destOrd="0" presId="urn:microsoft.com/office/officeart/2008/layout/LinedList"/>
    <dgm:cxn modelId="{ADDD7CE6-0B63-7D40-8982-380616CC83DC}" type="presOf" srcId="{C646D659-0FF3-49B4-8E90-54C7FFDFBE14}" destId="{3AC50AFD-7A55-7A46-B406-3F076B874F4D}" srcOrd="0" destOrd="0" presId="urn:microsoft.com/office/officeart/2008/layout/LinedList"/>
    <dgm:cxn modelId="{A5BEC3EE-8848-7E47-B9C3-0EFC5477B456}" type="presOf" srcId="{11142ACD-1436-4FCA-B18D-F5A03134E5BA}" destId="{0E824FA4-5E2B-5B47-AE07-CF3B3FDBCAFF}" srcOrd="0" destOrd="0" presId="urn:microsoft.com/office/officeart/2008/layout/LinedList"/>
    <dgm:cxn modelId="{55A9FA60-B356-084C-8A7D-84BB3E2908B3}" type="presParOf" srcId="{801FC7C2-8B8C-4E4F-AB4A-95599AC5BEF4}" destId="{7174666E-925D-F141-90E3-B6747A6BBD6E}" srcOrd="0" destOrd="0" presId="urn:microsoft.com/office/officeart/2008/layout/LinedList"/>
    <dgm:cxn modelId="{65100FA3-E7C3-D141-9A07-1FAFB3E5D136}" type="presParOf" srcId="{801FC7C2-8B8C-4E4F-AB4A-95599AC5BEF4}" destId="{FD7A05B8-92C6-E747-BCD9-3115FD729C4D}" srcOrd="1" destOrd="0" presId="urn:microsoft.com/office/officeart/2008/layout/LinedList"/>
    <dgm:cxn modelId="{616A5BD4-6D2D-644E-BD4F-97E238F7A88E}" type="presParOf" srcId="{FD7A05B8-92C6-E747-BCD9-3115FD729C4D}" destId="{5946C06E-E8AD-5142-9819-56FC14178F87}" srcOrd="0" destOrd="0" presId="urn:microsoft.com/office/officeart/2008/layout/LinedList"/>
    <dgm:cxn modelId="{B2132B31-5330-E047-9D05-2710BCFE87D0}" type="presParOf" srcId="{FD7A05B8-92C6-E747-BCD9-3115FD729C4D}" destId="{64E43761-6699-3D4E-9AB0-463B5A2013DF}" srcOrd="1" destOrd="0" presId="urn:microsoft.com/office/officeart/2008/layout/LinedList"/>
    <dgm:cxn modelId="{BA2587AD-D62E-AD4D-8AB5-81DF9F8FBDD6}" type="presParOf" srcId="{801FC7C2-8B8C-4E4F-AB4A-95599AC5BEF4}" destId="{193FD8DD-F10F-5C40-A395-B4049800584B}" srcOrd="2" destOrd="0" presId="urn:microsoft.com/office/officeart/2008/layout/LinedList"/>
    <dgm:cxn modelId="{C43C28D2-6167-1144-9B46-2D44C191FFB4}" type="presParOf" srcId="{801FC7C2-8B8C-4E4F-AB4A-95599AC5BEF4}" destId="{C75E1616-3A1D-A540-A34D-34E706E01CD8}" srcOrd="3" destOrd="0" presId="urn:microsoft.com/office/officeart/2008/layout/LinedList"/>
    <dgm:cxn modelId="{7839107A-CD6D-0A45-8AF7-433BC43680D2}" type="presParOf" srcId="{C75E1616-3A1D-A540-A34D-34E706E01CD8}" destId="{9DA93C4D-0356-5146-8589-DE6BA064C183}" srcOrd="0" destOrd="0" presId="urn:microsoft.com/office/officeart/2008/layout/LinedList"/>
    <dgm:cxn modelId="{E1E8543A-B501-DD4E-BFB0-04BBD962D5F3}" type="presParOf" srcId="{C75E1616-3A1D-A540-A34D-34E706E01CD8}" destId="{79EBA97C-D880-CA4E-BAC5-C0BEAA1A1D8B}" srcOrd="1" destOrd="0" presId="urn:microsoft.com/office/officeart/2008/layout/LinedList"/>
    <dgm:cxn modelId="{6BA6A2E4-3414-A64A-9024-7658EADA0987}" type="presParOf" srcId="{801FC7C2-8B8C-4E4F-AB4A-95599AC5BEF4}" destId="{3ED02A10-BA97-F24E-8815-DC76C1E27262}" srcOrd="4" destOrd="0" presId="urn:microsoft.com/office/officeart/2008/layout/LinedList"/>
    <dgm:cxn modelId="{0A793939-6EEC-734F-B028-2B14E22F35C6}" type="presParOf" srcId="{801FC7C2-8B8C-4E4F-AB4A-95599AC5BEF4}" destId="{57D5F0B3-2B00-1A45-966D-9A0CAA0A343B}" srcOrd="5" destOrd="0" presId="urn:microsoft.com/office/officeart/2008/layout/LinedList"/>
    <dgm:cxn modelId="{620648B2-E14F-5C40-8CB1-C956E3CFE129}" type="presParOf" srcId="{57D5F0B3-2B00-1A45-966D-9A0CAA0A343B}" destId="{3AC50AFD-7A55-7A46-B406-3F076B874F4D}" srcOrd="0" destOrd="0" presId="urn:microsoft.com/office/officeart/2008/layout/LinedList"/>
    <dgm:cxn modelId="{CBE6CF81-94FF-3B4E-8024-E177D53DEC6C}" type="presParOf" srcId="{57D5F0B3-2B00-1A45-966D-9A0CAA0A343B}" destId="{001C29A5-3697-E34A-B245-A20F0A25773A}" srcOrd="1" destOrd="0" presId="urn:microsoft.com/office/officeart/2008/layout/LinedList"/>
    <dgm:cxn modelId="{3F00BB3A-5E03-F64B-B662-450897A55E3B}" type="presParOf" srcId="{801FC7C2-8B8C-4E4F-AB4A-95599AC5BEF4}" destId="{EEBA66A6-7F91-A341-B008-D277D2AFD726}" srcOrd="6" destOrd="0" presId="urn:microsoft.com/office/officeart/2008/layout/LinedList"/>
    <dgm:cxn modelId="{DBDA4A3E-6CEA-AE4F-887A-71FB99A09BE6}" type="presParOf" srcId="{801FC7C2-8B8C-4E4F-AB4A-95599AC5BEF4}" destId="{E4AA2EF3-26C0-6140-8A95-578A2719C806}" srcOrd="7" destOrd="0" presId="urn:microsoft.com/office/officeart/2008/layout/LinedList"/>
    <dgm:cxn modelId="{BFB6B800-0AF2-CC41-9AB0-49D7AF123AFB}" type="presParOf" srcId="{E4AA2EF3-26C0-6140-8A95-578A2719C806}" destId="{0E824FA4-5E2B-5B47-AE07-CF3B3FDBCAFF}" srcOrd="0" destOrd="0" presId="urn:microsoft.com/office/officeart/2008/layout/LinedList"/>
    <dgm:cxn modelId="{068A880C-F941-9448-BF18-F479B9AB8F5E}" type="presParOf" srcId="{E4AA2EF3-26C0-6140-8A95-578A2719C806}" destId="{B8519B73-2867-C641-A3E2-0D1523F1FA73}" srcOrd="1" destOrd="0" presId="urn:microsoft.com/office/officeart/2008/layout/LinedList"/>
    <dgm:cxn modelId="{E06750C8-8439-7841-9334-7653FA7C72D5}" type="presParOf" srcId="{801FC7C2-8B8C-4E4F-AB4A-95599AC5BEF4}" destId="{7683C2FA-729E-BE4B-B01D-253CA1EA72D4}" srcOrd="8" destOrd="0" presId="urn:microsoft.com/office/officeart/2008/layout/LinedList"/>
    <dgm:cxn modelId="{6F385B6E-731C-DB43-B422-C7CA422D2A91}" type="presParOf" srcId="{801FC7C2-8B8C-4E4F-AB4A-95599AC5BEF4}" destId="{5285D62F-0C5D-8B43-9538-68D9069A2307}" srcOrd="9" destOrd="0" presId="urn:microsoft.com/office/officeart/2008/layout/LinedList"/>
    <dgm:cxn modelId="{BF125392-782B-4E44-93F3-84D87C8A3042}" type="presParOf" srcId="{5285D62F-0C5D-8B43-9538-68D9069A2307}" destId="{3EDADC55-B82C-A946-8F5A-49B74D328795}" srcOrd="0" destOrd="0" presId="urn:microsoft.com/office/officeart/2008/layout/LinedList"/>
    <dgm:cxn modelId="{D6E2EA99-E3F8-9D4D-A663-94828F7B3614}" type="presParOf" srcId="{5285D62F-0C5D-8B43-9538-68D9069A2307}" destId="{A7E3DF6D-0614-7146-913E-B287E16EB9D4}"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BF882D1-8B1E-4DB1-A86F-2B0B5BB2DD15}" type="doc">
      <dgm:prSet loTypeId="urn:microsoft.com/office/officeart/2016/7/layout/VerticalHollowActionList" loCatId="List" qsTypeId="urn:microsoft.com/office/officeart/2005/8/quickstyle/simple1" qsCatId="simple" csTypeId="urn:microsoft.com/office/officeart/2005/8/colors/colorful5" csCatId="colorful" phldr="1"/>
      <dgm:spPr/>
      <dgm:t>
        <a:bodyPr/>
        <a:lstStyle/>
        <a:p>
          <a:endParaRPr lang="en-US"/>
        </a:p>
      </dgm:t>
    </dgm:pt>
    <dgm:pt modelId="{5EEED56B-547D-4236-92D7-742302772318}">
      <dgm:prSet/>
      <dgm:spPr/>
      <dgm:t>
        <a:bodyPr/>
        <a:lstStyle/>
        <a:p>
          <a:r>
            <a:rPr lang="en-US" dirty="0"/>
            <a:t>Contact</a:t>
          </a:r>
        </a:p>
      </dgm:t>
    </dgm:pt>
    <dgm:pt modelId="{FF735B9B-848D-4A4B-8831-F275334D5EA1}" type="parTrans" cxnId="{A5E4CC74-1AB6-44BD-8F87-D3718DAC1633}">
      <dgm:prSet/>
      <dgm:spPr/>
      <dgm:t>
        <a:bodyPr/>
        <a:lstStyle/>
        <a:p>
          <a:endParaRPr lang="en-US"/>
        </a:p>
      </dgm:t>
    </dgm:pt>
    <dgm:pt modelId="{7391CD8F-CFEC-48B3-8952-0FD7FE05F9EA}" type="sibTrans" cxnId="{A5E4CC74-1AB6-44BD-8F87-D3718DAC1633}">
      <dgm:prSet/>
      <dgm:spPr/>
      <dgm:t>
        <a:bodyPr/>
        <a:lstStyle/>
        <a:p>
          <a:endParaRPr lang="en-US"/>
        </a:p>
      </dgm:t>
    </dgm:pt>
    <dgm:pt modelId="{6678F36B-9687-4315-8FB5-4114A2C3FAC2}">
      <dgm:prSet/>
      <dgm:spPr/>
      <dgm:t>
        <a:bodyPr/>
        <a:lstStyle/>
        <a:p>
          <a:r>
            <a:rPr lang="en-US" dirty="0"/>
            <a:t>Team member will make contact or meet with Veteran same day, face to face, or by Veterans Video Conferencing (VVC), or by telephone when necessary</a:t>
          </a:r>
        </a:p>
      </dgm:t>
    </dgm:pt>
    <dgm:pt modelId="{3162096C-9273-43AE-9F65-D3D3C727B655}" type="parTrans" cxnId="{E0178C7B-0025-4582-87C2-CB9A95711C40}">
      <dgm:prSet/>
      <dgm:spPr/>
      <dgm:t>
        <a:bodyPr/>
        <a:lstStyle/>
        <a:p>
          <a:endParaRPr lang="en-US"/>
        </a:p>
      </dgm:t>
    </dgm:pt>
    <dgm:pt modelId="{711CDF98-3F1C-4904-833F-B469CA2B59DE}" type="sibTrans" cxnId="{E0178C7B-0025-4582-87C2-CB9A95711C40}">
      <dgm:prSet/>
      <dgm:spPr/>
      <dgm:t>
        <a:bodyPr/>
        <a:lstStyle/>
        <a:p>
          <a:endParaRPr lang="en-US"/>
        </a:p>
      </dgm:t>
    </dgm:pt>
    <dgm:pt modelId="{437451B5-9825-446A-B673-6F3D3B7A8844}">
      <dgm:prSet/>
      <dgm:spPr/>
      <dgm:t>
        <a:bodyPr/>
        <a:lstStyle/>
        <a:p>
          <a:r>
            <a:rPr lang="en-US" dirty="0"/>
            <a:t>Introduce self and purpose of PCMHI program to Veteran, begin building therapeutic alliance with Veteran</a:t>
          </a:r>
        </a:p>
      </dgm:t>
    </dgm:pt>
    <dgm:pt modelId="{E5C3E6CE-7233-46AC-BD04-7604734BF905}" type="parTrans" cxnId="{26B09F8D-8AFB-4DDD-9ABB-18C8430ED3CA}">
      <dgm:prSet/>
      <dgm:spPr/>
      <dgm:t>
        <a:bodyPr/>
        <a:lstStyle/>
        <a:p>
          <a:endParaRPr lang="en-US"/>
        </a:p>
      </dgm:t>
    </dgm:pt>
    <dgm:pt modelId="{08B37CBC-E1DC-4667-AECC-3B19E185B35D}" type="sibTrans" cxnId="{26B09F8D-8AFB-4DDD-9ABB-18C8430ED3CA}">
      <dgm:prSet/>
      <dgm:spPr/>
      <dgm:t>
        <a:bodyPr/>
        <a:lstStyle/>
        <a:p>
          <a:endParaRPr lang="en-US"/>
        </a:p>
      </dgm:t>
    </dgm:pt>
    <dgm:pt modelId="{DE6993ED-E129-4378-B4F4-FF686FAE78F5}">
      <dgm:prSet/>
      <dgm:spPr/>
      <dgm:t>
        <a:bodyPr/>
        <a:lstStyle/>
        <a:p>
          <a:r>
            <a:rPr lang="en-US"/>
            <a:t>Review confidentiality, mandated reporting, information to be shared with PCP</a:t>
          </a:r>
        </a:p>
      </dgm:t>
    </dgm:pt>
    <dgm:pt modelId="{210E29D1-0957-472D-BDE9-E7B83F971E9F}" type="parTrans" cxnId="{D0966FDB-E35F-4D91-8A4A-B03FAF27F2AA}">
      <dgm:prSet/>
      <dgm:spPr/>
      <dgm:t>
        <a:bodyPr/>
        <a:lstStyle/>
        <a:p>
          <a:endParaRPr lang="en-US"/>
        </a:p>
      </dgm:t>
    </dgm:pt>
    <dgm:pt modelId="{FB4FBFB6-01A7-4DF4-87EF-CC54C8C54075}" type="sibTrans" cxnId="{D0966FDB-E35F-4D91-8A4A-B03FAF27F2AA}">
      <dgm:prSet/>
      <dgm:spPr/>
      <dgm:t>
        <a:bodyPr/>
        <a:lstStyle/>
        <a:p>
          <a:endParaRPr lang="en-US"/>
        </a:p>
      </dgm:t>
    </dgm:pt>
    <dgm:pt modelId="{D76C201F-B00E-4F42-A5BC-EE1D296F3FCC}">
      <dgm:prSet/>
      <dgm:spPr/>
      <dgm:t>
        <a:bodyPr/>
        <a:lstStyle/>
        <a:p>
          <a:r>
            <a:rPr lang="en-US" dirty="0"/>
            <a:t>Perform functional assessment </a:t>
          </a:r>
        </a:p>
      </dgm:t>
    </dgm:pt>
    <dgm:pt modelId="{EABF63F1-FB4B-4491-A809-1F4BBC851876}" type="parTrans" cxnId="{D08C68BC-1892-4A5F-B7EE-A880DD691903}">
      <dgm:prSet/>
      <dgm:spPr/>
      <dgm:t>
        <a:bodyPr/>
        <a:lstStyle/>
        <a:p>
          <a:endParaRPr lang="en-US"/>
        </a:p>
      </dgm:t>
    </dgm:pt>
    <dgm:pt modelId="{25FAA1C6-2BBD-4BCE-84E4-5AA6B586AFA8}" type="sibTrans" cxnId="{D08C68BC-1892-4A5F-B7EE-A880DD691903}">
      <dgm:prSet/>
      <dgm:spPr/>
      <dgm:t>
        <a:bodyPr/>
        <a:lstStyle/>
        <a:p>
          <a:endParaRPr lang="en-US"/>
        </a:p>
      </dgm:t>
    </dgm:pt>
    <dgm:pt modelId="{E9E05D44-EBEC-4783-8E30-A28E7A718A7D}">
      <dgm:prSet/>
      <dgm:spPr/>
      <dgm:t>
        <a:bodyPr/>
        <a:lstStyle/>
        <a:p>
          <a:r>
            <a:rPr lang="en-US" dirty="0"/>
            <a:t>Screen</a:t>
          </a:r>
        </a:p>
      </dgm:t>
    </dgm:pt>
    <dgm:pt modelId="{59451D72-7A6E-4ADE-8507-76A9CA05F3E0}" type="parTrans" cxnId="{6650D66E-37D8-4124-B3F1-EA3F95B1B5A8}">
      <dgm:prSet/>
      <dgm:spPr/>
      <dgm:t>
        <a:bodyPr/>
        <a:lstStyle/>
        <a:p>
          <a:endParaRPr lang="en-US"/>
        </a:p>
      </dgm:t>
    </dgm:pt>
    <dgm:pt modelId="{98E03450-F89E-4270-A040-7FE24CB6565F}" type="sibTrans" cxnId="{6650D66E-37D8-4124-B3F1-EA3F95B1B5A8}">
      <dgm:prSet/>
      <dgm:spPr/>
      <dgm:t>
        <a:bodyPr/>
        <a:lstStyle/>
        <a:p>
          <a:endParaRPr lang="en-US"/>
        </a:p>
      </dgm:t>
    </dgm:pt>
    <dgm:pt modelId="{76DF92B9-6C76-4CE4-8DB6-9F88B5765E60}">
      <dgm:prSet/>
      <dgm:spPr/>
      <dgm:t>
        <a:bodyPr/>
        <a:lstStyle/>
        <a:p>
          <a:r>
            <a:rPr lang="en-US"/>
            <a:t>Administer screening tools </a:t>
          </a:r>
        </a:p>
      </dgm:t>
    </dgm:pt>
    <dgm:pt modelId="{A064C5AD-AAFD-4D79-81B7-B8BD5B99164D}" type="parTrans" cxnId="{0E44B305-8CC3-4095-A48B-D8E008E19679}">
      <dgm:prSet/>
      <dgm:spPr/>
      <dgm:t>
        <a:bodyPr/>
        <a:lstStyle/>
        <a:p>
          <a:endParaRPr lang="en-US"/>
        </a:p>
      </dgm:t>
    </dgm:pt>
    <dgm:pt modelId="{931CFF57-2766-4943-B2DA-F41D3828C183}" type="sibTrans" cxnId="{0E44B305-8CC3-4095-A48B-D8E008E19679}">
      <dgm:prSet/>
      <dgm:spPr/>
      <dgm:t>
        <a:bodyPr/>
        <a:lstStyle/>
        <a:p>
          <a:endParaRPr lang="en-US"/>
        </a:p>
      </dgm:t>
    </dgm:pt>
    <dgm:pt modelId="{40276F03-D9BB-417F-8908-5CC6FFDCA070}">
      <dgm:prSet/>
      <dgm:spPr/>
      <dgm:t>
        <a:bodyPr/>
        <a:lstStyle/>
        <a:p>
          <a:r>
            <a:rPr lang="en-US" dirty="0"/>
            <a:t>Assess</a:t>
          </a:r>
        </a:p>
      </dgm:t>
    </dgm:pt>
    <dgm:pt modelId="{EA58D276-B1A8-4A49-BEF2-E5BC3FB2A91B}" type="sibTrans" cxnId="{65429BE0-8F39-464F-8CD6-36B3ED5F7E07}">
      <dgm:prSet/>
      <dgm:spPr/>
      <dgm:t>
        <a:bodyPr/>
        <a:lstStyle/>
        <a:p>
          <a:endParaRPr lang="en-US"/>
        </a:p>
      </dgm:t>
    </dgm:pt>
    <dgm:pt modelId="{BFF230CC-0C59-469B-BA9F-8400734D4AE4}" type="parTrans" cxnId="{65429BE0-8F39-464F-8CD6-36B3ED5F7E07}">
      <dgm:prSet/>
      <dgm:spPr/>
      <dgm:t>
        <a:bodyPr/>
        <a:lstStyle/>
        <a:p>
          <a:endParaRPr lang="en-US"/>
        </a:p>
      </dgm:t>
    </dgm:pt>
    <dgm:pt modelId="{0C815936-EA54-4047-9286-DCDCEC9F03AC}">
      <dgm:prSet/>
      <dgm:spPr/>
      <dgm:t>
        <a:bodyPr/>
        <a:lstStyle/>
        <a:p>
          <a:r>
            <a:rPr lang="en-US" dirty="0"/>
            <a:t>Join</a:t>
          </a:r>
        </a:p>
      </dgm:t>
    </dgm:pt>
    <dgm:pt modelId="{5DE22384-2303-4B62-84E0-AA23A78FB299}" type="sibTrans" cxnId="{07E4BC87-903E-4FB0-BA6E-23AA08149998}">
      <dgm:prSet/>
      <dgm:spPr/>
      <dgm:t>
        <a:bodyPr/>
        <a:lstStyle/>
        <a:p>
          <a:endParaRPr lang="en-US"/>
        </a:p>
      </dgm:t>
    </dgm:pt>
    <dgm:pt modelId="{06DF273B-16E8-40A6-97C9-EFD078634058}" type="parTrans" cxnId="{07E4BC87-903E-4FB0-BA6E-23AA08149998}">
      <dgm:prSet/>
      <dgm:spPr/>
      <dgm:t>
        <a:bodyPr/>
        <a:lstStyle/>
        <a:p>
          <a:endParaRPr lang="en-US"/>
        </a:p>
      </dgm:t>
    </dgm:pt>
    <dgm:pt modelId="{F257FF77-987C-4446-87BF-D72AC4474559}">
      <dgm:prSet/>
      <dgm:spPr/>
      <dgm:t>
        <a:bodyPr/>
        <a:lstStyle/>
        <a:p>
          <a:r>
            <a:rPr lang="en-US" dirty="0"/>
            <a:t>Explain </a:t>
          </a:r>
        </a:p>
      </dgm:t>
    </dgm:pt>
    <dgm:pt modelId="{2AA529AA-4229-4925-BBCB-E6124B81A061}" type="sibTrans" cxnId="{2827E301-3294-4103-84BE-582E4BA7D70B}">
      <dgm:prSet/>
      <dgm:spPr/>
      <dgm:t>
        <a:bodyPr/>
        <a:lstStyle/>
        <a:p>
          <a:endParaRPr lang="en-US"/>
        </a:p>
      </dgm:t>
    </dgm:pt>
    <dgm:pt modelId="{898194FA-B7C9-4781-8576-2B03602FD84D}" type="parTrans" cxnId="{2827E301-3294-4103-84BE-582E4BA7D70B}">
      <dgm:prSet/>
      <dgm:spPr/>
      <dgm:t>
        <a:bodyPr/>
        <a:lstStyle/>
        <a:p>
          <a:endParaRPr lang="en-US"/>
        </a:p>
      </dgm:t>
    </dgm:pt>
    <dgm:pt modelId="{7CD046E4-C6C2-8145-9825-BC5609A468EB}" type="pres">
      <dgm:prSet presAssocID="{9BF882D1-8B1E-4DB1-A86F-2B0B5BB2DD15}" presName="Name0" presStyleCnt="0">
        <dgm:presLayoutVars>
          <dgm:dir/>
          <dgm:animLvl val="lvl"/>
          <dgm:resizeHandles val="exact"/>
        </dgm:presLayoutVars>
      </dgm:prSet>
      <dgm:spPr/>
    </dgm:pt>
    <dgm:pt modelId="{A4EE3A69-A059-174C-98F3-67A0A389F770}" type="pres">
      <dgm:prSet presAssocID="{5EEED56B-547D-4236-92D7-742302772318}" presName="linNode" presStyleCnt="0"/>
      <dgm:spPr/>
    </dgm:pt>
    <dgm:pt modelId="{5A6B9A23-79AE-4147-9B26-2B30F6E54AC0}" type="pres">
      <dgm:prSet presAssocID="{5EEED56B-547D-4236-92D7-742302772318}" presName="parentText" presStyleLbl="solidFgAcc1" presStyleIdx="0" presStyleCnt="5">
        <dgm:presLayoutVars>
          <dgm:chMax val="1"/>
          <dgm:bulletEnabled/>
        </dgm:presLayoutVars>
      </dgm:prSet>
      <dgm:spPr/>
    </dgm:pt>
    <dgm:pt modelId="{8AC26D9C-3536-3D4E-A762-205214122B93}" type="pres">
      <dgm:prSet presAssocID="{5EEED56B-547D-4236-92D7-742302772318}" presName="descendantText" presStyleLbl="alignNode1" presStyleIdx="0" presStyleCnt="5">
        <dgm:presLayoutVars>
          <dgm:bulletEnabled/>
        </dgm:presLayoutVars>
      </dgm:prSet>
      <dgm:spPr/>
    </dgm:pt>
    <dgm:pt modelId="{FE918345-9C1E-5246-B38B-4B1F01357B0D}" type="pres">
      <dgm:prSet presAssocID="{7391CD8F-CFEC-48B3-8952-0FD7FE05F9EA}" presName="sp" presStyleCnt="0"/>
      <dgm:spPr/>
    </dgm:pt>
    <dgm:pt modelId="{8D7FED6C-338D-4E4F-8DAC-3D6427D33656}" type="pres">
      <dgm:prSet presAssocID="{0C815936-EA54-4047-9286-DCDCEC9F03AC}" presName="linNode" presStyleCnt="0"/>
      <dgm:spPr/>
    </dgm:pt>
    <dgm:pt modelId="{EE05941F-7E97-EA48-8200-DC64F8749EFD}" type="pres">
      <dgm:prSet presAssocID="{0C815936-EA54-4047-9286-DCDCEC9F03AC}" presName="parentText" presStyleLbl="solidFgAcc1" presStyleIdx="1" presStyleCnt="5">
        <dgm:presLayoutVars>
          <dgm:chMax val="1"/>
          <dgm:bulletEnabled/>
        </dgm:presLayoutVars>
      </dgm:prSet>
      <dgm:spPr/>
    </dgm:pt>
    <dgm:pt modelId="{45BDAD9A-07B3-3048-8CD4-8FE15EDB5D54}" type="pres">
      <dgm:prSet presAssocID="{0C815936-EA54-4047-9286-DCDCEC9F03AC}" presName="descendantText" presStyleLbl="alignNode1" presStyleIdx="1" presStyleCnt="5">
        <dgm:presLayoutVars>
          <dgm:bulletEnabled/>
        </dgm:presLayoutVars>
      </dgm:prSet>
      <dgm:spPr/>
    </dgm:pt>
    <dgm:pt modelId="{BA0199D0-DF34-B042-9462-AFABA4BD3C45}" type="pres">
      <dgm:prSet presAssocID="{5DE22384-2303-4B62-84E0-AA23A78FB299}" presName="sp" presStyleCnt="0"/>
      <dgm:spPr/>
    </dgm:pt>
    <dgm:pt modelId="{27EA7A46-DE1E-F144-95C2-1EECC592820E}" type="pres">
      <dgm:prSet presAssocID="{F257FF77-987C-4446-87BF-D72AC4474559}" presName="linNode" presStyleCnt="0"/>
      <dgm:spPr/>
    </dgm:pt>
    <dgm:pt modelId="{F2518825-46D7-744B-BF68-FBF430057820}" type="pres">
      <dgm:prSet presAssocID="{F257FF77-987C-4446-87BF-D72AC4474559}" presName="parentText" presStyleLbl="solidFgAcc1" presStyleIdx="2" presStyleCnt="5">
        <dgm:presLayoutVars>
          <dgm:chMax val="1"/>
          <dgm:bulletEnabled/>
        </dgm:presLayoutVars>
      </dgm:prSet>
      <dgm:spPr/>
    </dgm:pt>
    <dgm:pt modelId="{45377529-571D-6045-8451-C2B9D4AF515D}" type="pres">
      <dgm:prSet presAssocID="{F257FF77-987C-4446-87BF-D72AC4474559}" presName="descendantText" presStyleLbl="alignNode1" presStyleIdx="2" presStyleCnt="5">
        <dgm:presLayoutVars>
          <dgm:bulletEnabled/>
        </dgm:presLayoutVars>
      </dgm:prSet>
      <dgm:spPr/>
    </dgm:pt>
    <dgm:pt modelId="{4B1C8CEF-BB5D-0C41-AC7F-FCC3B71972AA}" type="pres">
      <dgm:prSet presAssocID="{2AA529AA-4229-4925-BBCB-E6124B81A061}" presName="sp" presStyleCnt="0"/>
      <dgm:spPr/>
    </dgm:pt>
    <dgm:pt modelId="{9080E478-69E4-1A46-B323-22F4AB2865BE}" type="pres">
      <dgm:prSet presAssocID="{40276F03-D9BB-417F-8908-5CC6FFDCA070}" presName="linNode" presStyleCnt="0"/>
      <dgm:spPr/>
    </dgm:pt>
    <dgm:pt modelId="{3E844CB4-B2BE-4A47-B7A5-1257FFB36FC7}" type="pres">
      <dgm:prSet presAssocID="{40276F03-D9BB-417F-8908-5CC6FFDCA070}" presName="parentText" presStyleLbl="solidFgAcc1" presStyleIdx="3" presStyleCnt="5">
        <dgm:presLayoutVars>
          <dgm:chMax val="1"/>
          <dgm:bulletEnabled/>
        </dgm:presLayoutVars>
      </dgm:prSet>
      <dgm:spPr/>
    </dgm:pt>
    <dgm:pt modelId="{9176EC2E-AB60-C74C-BED9-829F2E7D2FE3}" type="pres">
      <dgm:prSet presAssocID="{40276F03-D9BB-417F-8908-5CC6FFDCA070}" presName="descendantText" presStyleLbl="alignNode1" presStyleIdx="3" presStyleCnt="5">
        <dgm:presLayoutVars>
          <dgm:bulletEnabled/>
        </dgm:presLayoutVars>
      </dgm:prSet>
      <dgm:spPr/>
    </dgm:pt>
    <dgm:pt modelId="{3630FB40-52F9-C943-83B4-DA3E4B67FB48}" type="pres">
      <dgm:prSet presAssocID="{EA58D276-B1A8-4A49-BEF2-E5BC3FB2A91B}" presName="sp" presStyleCnt="0"/>
      <dgm:spPr/>
    </dgm:pt>
    <dgm:pt modelId="{82CD6D25-AD9C-CD4E-9457-04B0C568E02D}" type="pres">
      <dgm:prSet presAssocID="{E9E05D44-EBEC-4783-8E30-A28E7A718A7D}" presName="linNode" presStyleCnt="0"/>
      <dgm:spPr/>
    </dgm:pt>
    <dgm:pt modelId="{98720278-9C70-F646-BF44-E7FAC29A961C}" type="pres">
      <dgm:prSet presAssocID="{E9E05D44-EBEC-4783-8E30-A28E7A718A7D}" presName="parentText" presStyleLbl="solidFgAcc1" presStyleIdx="4" presStyleCnt="5">
        <dgm:presLayoutVars>
          <dgm:chMax val="1"/>
          <dgm:bulletEnabled/>
        </dgm:presLayoutVars>
      </dgm:prSet>
      <dgm:spPr/>
    </dgm:pt>
    <dgm:pt modelId="{E125DD32-6C65-1540-8620-16B9D23EE536}" type="pres">
      <dgm:prSet presAssocID="{E9E05D44-EBEC-4783-8E30-A28E7A718A7D}" presName="descendantText" presStyleLbl="alignNode1" presStyleIdx="4" presStyleCnt="5">
        <dgm:presLayoutVars>
          <dgm:bulletEnabled/>
        </dgm:presLayoutVars>
      </dgm:prSet>
      <dgm:spPr/>
    </dgm:pt>
  </dgm:ptLst>
  <dgm:cxnLst>
    <dgm:cxn modelId="{2827E301-3294-4103-84BE-582E4BA7D70B}" srcId="{9BF882D1-8B1E-4DB1-A86F-2B0B5BB2DD15}" destId="{F257FF77-987C-4446-87BF-D72AC4474559}" srcOrd="2" destOrd="0" parTransId="{898194FA-B7C9-4781-8576-2B03602FD84D}" sibTransId="{2AA529AA-4229-4925-BBCB-E6124B81A061}"/>
    <dgm:cxn modelId="{0E44B305-8CC3-4095-A48B-D8E008E19679}" srcId="{E9E05D44-EBEC-4783-8E30-A28E7A718A7D}" destId="{76DF92B9-6C76-4CE4-8DB6-9F88B5765E60}" srcOrd="0" destOrd="0" parTransId="{A064C5AD-AAFD-4D79-81B7-B8BD5B99164D}" sibTransId="{931CFF57-2766-4943-B2DA-F41D3828C183}"/>
    <dgm:cxn modelId="{5E9CCE0E-8CED-6345-8B5E-0FCC0B9D3F76}" type="presOf" srcId="{40276F03-D9BB-417F-8908-5CC6FFDCA070}" destId="{3E844CB4-B2BE-4A47-B7A5-1257FFB36FC7}" srcOrd="0" destOrd="0" presId="urn:microsoft.com/office/officeart/2016/7/layout/VerticalHollowActionList"/>
    <dgm:cxn modelId="{0611D418-B43A-B242-8642-89AF68524E1A}" type="presOf" srcId="{5EEED56B-547D-4236-92D7-742302772318}" destId="{5A6B9A23-79AE-4147-9B26-2B30F6E54AC0}" srcOrd="0" destOrd="0" presId="urn:microsoft.com/office/officeart/2016/7/layout/VerticalHollowActionList"/>
    <dgm:cxn modelId="{A7997F47-403F-A04B-B67A-AB2EF11423E2}" type="presOf" srcId="{9BF882D1-8B1E-4DB1-A86F-2B0B5BB2DD15}" destId="{7CD046E4-C6C2-8145-9825-BC5609A468EB}" srcOrd="0" destOrd="0" presId="urn:microsoft.com/office/officeart/2016/7/layout/VerticalHollowActionList"/>
    <dgm:cxn modelId="{016F814F-0C36-644F-B60F-8BFB36DD392A}" type="presOf" srcId="{F257FF77-987C-4446-87BF-D72AC4474559}" destId="{F2518825-46D7-744B-BF68-FBF430057820}" srcOrd="0" destOrd="0" presId="urn:microsoft.com/office/officeart/2016/7/layout/VerticalHollowActionList"/>
    <dgm:cxn modelId="{54A16A65-8C93-B64F-BE9C-19717AD51202}" type="presOf" srcId="{6678F36B-9687-4315-8FB5-4114A2C3FAC2}" destId="{8AC26D9C-3536-3D4E-A762-205214122B93}" srcOrd="0" destOrd="0" presId="urn:microsoft.com/office/officeart/2016/7/layout/VerticalHollowActionList"/>
    <dgm:cxn modelId="{6650D66E-37D8-4124-B3F1-EA3F95B1B5A8}" srcId="{9BF882D1-8B1E-4DB1-A86F-2B0B5BB2DD15}" destId="{E9E05D44-EBEC-4783-8E30-A28E7A718A7D}" srcOrd="4" destOrd="0" parTransId="{59451D72-7A6E-4ADE-8507-76A9CA05F3E0}" sibTransId="{98E03450-F89E-4270-A040-7FE24CB6565F}"/>
    <dgm:cxn modelId="{FD03E770-F5FD-0540-998B-E96A7364171B}" type="presOf" srcId="{76DF92B9-6C76-4CE4-8DB6-9F88B5765E60}" destId="{E125DD32-6C65-1540-8620-16B9D23EE536}" srcOrd="0" destOrd="0" presId="urn:microsoft.com/office/officeart/2016/7/layout/VerticalHollowActionList"/>
    <dgm:cxn modelId="{A5E4CC74-1AB6-44BD-8F87-D3718DAC1633}" srcId="{9BF882D1-8B1E-4DB1-A86F-2B0B5BB2DD15}" destId="{5EEED56B-547D-4236-92D7-742302772318}" srcOrd="0" destOrd="0" parTransId="{FF735B9B-848D-4A4B-8831-F275334D5EA1}" sibTransId="{7391CD8F-CFEC-48B3-8952-0FD7FE05F9EA}"/>
    <dgm:cxn modelId="{F6516B78-0EC7-B549-ADE7-8B3663FF34FD}" type="presOf" srcId="{DE6993ED-E129-4378-B4F4-FF686FAE78F5}" destId="{45377529-571D-6045-8451-C2B9D4AF515D}" srcOrd="0" destOrd="0" presId="urn:microsoft.com/office/officeart/2016/7/layout/VerticalHollowActionList"/>
    <dgm:cxn modelId="{E0178C7B-0025-4582-87C2-CB9A95711C40}" srcId="{5EEED56B-547D-4236-92D7-742302772318}" destId="{6678F36B-9687-4315-8FB5-4114A2C3FAC2}" srcOrd="0" destOrd="0" parTransId="{3162096C-9273-43AE-9F65-D3D3C727B655}" sibTransId="{711CDF98-3F1C-4904-833F-B469CA2B59DE}"/>
    <dgm:cxn modelId="{07E4BC87-903E-4FB0-BA6E-23AA08149998}" srcId="{9BF882D1-8B1E-4DB1-A86F-2B0B5BB2DD15}" destId="{0C815936-EA54-4047-9286-DCDCEC9F03AC}" srcOrd="1" destOrd="0" parTransId="{06DF273B-16E8-40A6-97C9-EFD078634058}" sibTransId="{5DE22384-2303-4B62-84E0-AA23A78FB299}"/>
    <dgm:cxn modelId="{26B09F8D-8AFB-4DDD-9ABB-18C8430ED3CA}" srcId="{0C815936-EA54-4047-9286-DCDCEC9F03AC}" destId="{437451B5-9825-446A-B673-6F3D3B7A8844}" srcOrd="0" destOrd="0" parTransId="{E5C3E6CE-7233-46AC-BD04-7604734BF905}" sibTransId="{08B37CBC-E1DC-4667-AECC-3B19E185B35D}"/>
    <dgm:cxn modelId="{1985E190-F5C1-1442-896F-F1AABDBB1D7C}" type="presOf" srcId="{437451B5-9825-446A-B673-6F3D3B7A8844}" destId="{45BDAD9A-07B3-3048-8CD4-8FE15EDB5D54}" srcOrd="0" destOrd="0" presId="urn:microsoft.com/office/officeart/2016/7/layout/VerticalHollowActionList"/>
    <dgm:cxn modelId="{413CF497-5B95-F24B-8C52-0554026C07B5}" type="presOf" srcId="{0C815936-EA54-4047-9286-DCDCEC9F03AC}" destId="{EE05941F-7E97-EA48-8200-DC64F8749EFD}" srcOrd="0" destOrd="0" presId="urn:microsoft.com/office/officeart/2016/7/layout/VerticalHollowActionList"/>
    <dgm:cxn modelId="{E7B52699-5A37-7B47-90AC-39C9F9A4626E}" type="presOf" srcId="{E9E05D44-EBEC-4783-8E30-A28E7A718A7D}" destId="{98720278-9C70-F646-BF44-E7FAC29A961C}" srcOrd="0" destOrd="0" presId="urn:microsoft.com/office/officeart/2016/7/layout/VerticalHollowActionList"/>
    <dgm:cxn modelId="{D08C68BC-1892-4A5F-B7EE-A880DD691903}" srcId="{40276F03-D9BB-417F-8908-5CC6FFDCA070}" destId="{D76C201F-B00E-4F42-A5BC-EE1D296F3FCC}" srcOrd="0" destOrd="0" parTransId="{EABF63F1-FB4B-4491-A809-1F4BBC851876}" sibTransId="{25FAA1C6-2BBD-4BCE-84E4-5AA6B586AFA8}"/>
    <dgm:cxn modelId="{5AD278D4-3F31-6F41-87E9-E887ED8E08A1}" type="presOf" srcId="{D76C201F-B00E-4F42-A5BC-EE1D296F3FCC}" destId="{9176EC2E-AB60-C74C-BED9-829F2E7D2FE3}" srcOrd="0" destOrd="0" presId="urn:microsoft.com/office/officeart/2016/7/layout/VerticalHollowActionList"/>
    <dgm:cxn modelId="{D0966FDB-E35F-4D91-8A4A-B03FAF27F2AA}" srcId="{F257FF77-987C-4446-87BF-D72AC4474559}" destId="{DE6993ED-E129-4378-B4F4-FF686FAE78F5}" srcOrd="0" destOrd="0" parTransId="{210E29D1-0957-472D-BDE9-E7B83F971E9F}" sibTransId="{FB4FBFB6-01A7-4DF4-87EF-CC54C8C54075}"/>
    <dgm:cxn modelId="{65429BE0-8F39-464F-8CD6-36B3ED5F7E07}" srcId="{9BF882D1-8B1E-4DB1-A86F-2B0B5BB2DD15}" destId="{40276F03-D9BB-417F-8908-5CC6FFDCA070}" srcOrd="3" destOrd="0" parTransId="{BFF230CC-0C59-469B-BA9F-8400734D4AE4}" sibTransId="{EA58D276-B1A8-4A49-BEF2-E5BC3FB2A91B}"/>
    <dgm:cxn modelId="{0DF662DB-1199-F941-ACD7-0D17B6CA96D1}" type="presParOf" srcId="{7CD046E4-C6C2-8145-9825-BC5609A468EB}" destId="{A4EE3A69-A059-174C-98F3-67A0A389F770}" srcOrd="0" destOrd="0" presId="urn:microsoft.com/office/officeart/2016/7/layout/VerticalHollowActionList"/>
    <dgm:cxn modelId="{46D54179-E98F-5A40-80EF-698FCF825531}" type="presParOf" srcId="{A4EE3A69-A059-174C-98F3-67A0A389F770}" destId="{5A6B9A23-79AE-4147-9B26-2B30F6E54AC0}" srcOrd="0" destOrd="0" presId="urn:microsoft.com/office/officeart/2016/7/layout/VerticalHollowActionList"/>
    <dgm:cxn modelId="{8FCC70D8-237F-8E4E-8041-74894749714F}" type="presParOf" srcId="{A4EE3A69-A059-174C-98F3-67A0A389F770}" destId="{8AC26D9C-3536-3D4E-A762-205214122B93}" srcOrd="1" destOrd="0" presId="urn:microsoft.com/office/officeart/2016/7/layout/VerticalHollowActionList"/>
    <dgm:cxn modelId="{6D59CFA2-E06C-2C4C-B0A7-C1F310685720}" type="presParOf" srcId="{7CD046E4-C6C2-8145-9825-BC5609A468EB}" destId="{FE918345-9C1E-5246-B38B-4B1F01357B0D}" srcOrd="1" destOrd="0" presId="urn:microsoft.com/office/officeart/2016/7/layout/VerticalHollowActionList"/>
    <dgm:cxn modelId="{BB38136F-CC1A-4047-A5C8-D05F26AC5531}" type="presParOf" srcId="{7CD046E4-C6C2-8145-9825-BC5609A468EB}" destId="{8D7FED6C-338D-4E4F-8DAC-3D6427D33656}" srcOrd="2" destOrd="0" presId="urn:microsoft.com/office/officeart/2016/7/layout/VerticalHollowActionList"/>
    <dgm:cxn modelId="{6BA4D279-D0C3-9A49-806F-E04073ECADBD}" type="presParOf" srcId="{8D7FED6C-338D-4E4F-8DAC-3D6427D33656}" destId="{EE05941F-7E97-EA48-8200-DC64F8749EFD}" srcOrd="0" destOrd="0" presId="urn:microsoft.com/office/officeart/2016/7/layout/VerticalHollowActionList"/>
    <dgm:cxn modelId="{660E3F12-674C-D345-B250-003D3C9E82E2}" type="presParOf" srcId="{8D7FED6C-338D-4E4F-8DAC-3D6427D33656}" destId="{45BDAD9A-07B3-3048-8CD4-8FE15EDB5D54}" srcOrd="1" destOrd="0" presId="urn:microsoft.com/office/officeart/2016/7/layout/VerticalHollowActionList"/>
    <dgm:cxn modelId="{D71B035D-6ACE-FC49-A81F-FE6228E9AF91}" type="presParOf" srcId="{7CD046E4-C6C2-8145-9825-BC5609A468EB}" destId="{BA0199D0-DF34-B042-9462-AFABA4BD3C45}" srcOrd="3" destOrd="0" presId="urn:microsoft.com/office/officeart/2016/7/layout/VerticalHollowActionList"/>
    <dgm:cxn modelId="{965CBB96-9CC0-014A-A5FD-5537F57AB5C2}" type="presParOf" srcId="{7CD046E4-C6C2-8145-9825-BC5609A468EB}" destId="{27EA7A46-DE1E-F144-95C2-1EECC592820E}" srcOrd="4" destOrd="0" presId="urn:microsoft.com/office/officeart/2016/7/layout/VerticalHollowActionList"/>
    <dgm:cxn modelId="{A167C53D-2681-7641-ADD1-BFD944F20265}" type="presParOf" srcId="{27EA7A46-DE1E-F144-95C2-1EECC592820E}" destId="{F2518825-46D7-744B-BF68-FBF430057820}" srcOrd="0" destOrd="0" presId="urn:microsoft.com/office/officeart/2016/7/layout/VerticalHollowActionList"/>
    <dgm:cxn modelId="{440EA616-6E78-F14E-8340-5708CD07F824}" type="presParOf" srcId="{27EA7A46-DE1E-F144-95C2-1EECC592820E}" destId="{45377529-571D-6045-8451-C2B9D4AF515D}" srcOrd="1" destOrd="0" presId="urn:microsoft.com/office/officeart/2016/7/layout/VerticalHollowActionList"/>
    <dgm:cxn modelId="{787088FD-1FE4-B748-A686-41CE0BC23E3B}" type="presParOf" srcId="{7CD046E4-C6C2-8145-9825-BC5609A468EB}" destId="{4B1C8CEF-BB5D-0C41-AC7F-FCC3B71972AA}" srcOrd="5" destOrd="0" presId="urn:microsoft.com/office/officeart/2016/7/layout/VerticalHollowActionList"/>
    <dgm:cxn modelId="{F4C86AD8-113F-B54D-976D-119AA8F7E23C}" type="presParOf" srcId="{7CD046E4-C6C2-8145-9825-BC5609A468EB}" destId="{9080E478-69E4-1A46-B323-22F4AB2865BE}" srcOrd="6" destOrd="0" presId="urn:microsoft.com/office/officeart/2016/7/layout/VerticalHollowActionList"/>
    <dgm:cxn modelId="{86FA1043-3C1A-E94A-AAB4-3A0D238E0CE0}" type="presParOf" srcId="{9080E478-69E4-1A46-B323-22F4AB2865BE}" destId="{3E844CB4-B2BE-4A47-B7A5-1257FFB36FC7}" srcOrd="0" destOrd="0" presId="urn:microsoft.com/office/officeart/2016/7/layout/VerticalHollowActionList"/>
    <dgm:cxn modelId="{04CCCAF2-A0FC-B14F-B513-44FDAD1CC513}" type="presParOf" srcId="{9080E478-69E4-1A46-B323-22F4AB2865BE}" destId="{9176EC2E-AB60-C74C-BED9-829F2E7D2FE3}" srcOrd="1" destOrd="0" presId="urn:microsoft.com/office/officeart/2016/7/layout/VerticalHollowActionList"/>
    <dgm:cxn modelId="{EBA0D7F5-ACBC-164F-8612-B70B129F2E2F}" type="presParOf" srcId="{7CD046E4-C6C2-8145-9825-BC5609A468EB}" destId="{3630FB40-52F9-C943-83B4-DA3E4B67FB48}" srcOrd="7" destOrd="0" presId="urn:microsoft.com/office/officeart/2016/7/layout/VerticalHollowActionList"/>
    <dgm:cxn modelId="{D132D654-C393-8446-A9EE-D98E206FECCD}" type="presParOf" srcId="{7CD046E4-C6C2-8145-9825-BC5609A468EB}" destId="{82CD6D25-AD9C-CD4E-9457-04B0C568E02D}" srcOrd="8" destOrd="0" presId="urn:microsoft.com/office/officeart/2016/7/layout/VerticalHollowActionList"/>
    <dgm:cxn modelId="{2262F8E1-D838-9445-8C96-F8A3B8514A45}" type="presParOf" srcId="{82CD6D25-AD9C-CD4E-9457-04B0C568E02D}" destId="{98720278-9C70-F646-BF44-E7FAC29A961C}" srcOrd="0" destOrd="0" presId="urn:microsoft.com/office/officeart/2016/7/layout/VerticalHollowActionList"/>
    <dgm:cxn modelId="{0EE597CC-E5AF-CC4B-8FB5-1B21A6038AC0}" type="presParOf" srcId="{82CD6D25-AD9C-CD4E-9457-04B0C568E02D}" destId="{E125DD32-6C65-1540-8620-16B9D23EE536}" srcOrd="1" destOrd="0" presId="urn:microsoft.com/office/officeart/2016/7/layout/VerticalHollowAc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594441D-1F83-4987-A7D0-9A5238868C96}" type="doc">
      <dgm:prSet loTypeId="urn:microsoft.com/office/officeart/2005/8/layout/vList2" loCatId="list" qsTypeId="urn:microsoft.com/office/officeart/2005/8/quickstyle/simple5" qsCatId="simple" csTypeId="urn:microsoft.com/office/officeart/2005/8/colors/accent1_2" csCatId="accent1"/>
      <dgm:spPr/>
      <dgm:t>
        <a:bodyPr/>
        <a:lstStyle/>
        <a:p>
          <a:endParaRPr lang="en-US"/>
        </a:p>
      </dgm:t>
    </dgm:pt>
    <dgm:pt modelId="{865121C4-E9F3-468F-BC9C-15DD5E9BBCA2}">
      <dgm:prSet/>
      <dgm:spPr/>
      <dgm:t>
        <a:bodyPr/>
        <a:lstStyle/>
        <a:p>
          <a:r>
            <a:rPr lang="en-US"/>
            <a:t>PHQ-9 for depression</a:t>
          </a:r>
        </a:p>
      </dgm:t>
    </dgm:pt>
    <dgm:pt modelId="{79751892-5B48-4123-B676-EDAC6E991E92}" type="parTrans" cxnId="{273CFDC3-5575-4F41-B442-9B7C6042A1F5}">
      <dgm:prSet/>
      <dgm:spPr/>
      <dgm:t>
        <a:bodyPr/>
        <a:lstStyle/>
        <a:p>
          <a:endParaRPr lang="en-US"/>
        </a:p>
      </dgm:t>
    </dgm:pt>
    <dgm:pt modelId="{CF95BFD0-09AC-4B06-8F18-639D005BE0E1}" type="sibTrans" cxnId="{273CFDC3-5575-4F41-B442-9B7C6042A1F5}">
      <dgm:prSet/>
      <dgm:spPr/>
      <dgm:t>
        <a:bodyPr/>
        <a:lstStyle/>
        <a:p>
          <a:endParaRPr lang="en-US"/>
        </a:p>
      </dgm:t>
    </dgm:pt>
    <dgm:pt modelId="{7AF6DB7C-F08C-447B-A330-2B4499B5B1D8}">
      <dgm:prSet/>
      <dgm:spPr/>
      <dgm:t>
        <a:bodyPr/>
        <a:lstStyle/>
        <a:p>
          <a:r>
            <a:rPr lang="en-US"/>
            <a:t>GAD-7 for anxiety</a:t>
          </a:r>
        </a:p>
      </dgm:t>
    </dgm:pt>
    <dgm:pt modelId="{F038F0E9-7849-4502-BEA8-6F9AD8CEB243}" type="parTrans" cxnId="{DB87732F-1DFE-4E46-A27D-3D2F76860CF4}">
      <dgm:prSet/>
      <dgm:spPr/>
      <dgm:t>
        <a:bodyPr/>
        <a:lstStyle/>
        <a:p>
          <a:endParaRPr lang="en-US"/>
        </a:p>
      </dgm:t>
    </dgm:pt>
    <dgm:pt modelId="{5CF683BE-C6DF-4E16-95EC-FFC7968D972C}" type="sibTrans" cxnId="{DB87732F-1DFE-4E46-A27D-3D2F76860CF4}">
      <dgm:prSet/>
      <dgm:spPr/>
      <dgm:t>
        <a:bodyPr/>
        <a:lstStyle/>
        <a:p>
          <a:endParaRPr lang="en-US"/>
        </a:p>
      </dgm:t>
    </dgm:pt>
    <dgm:pt modelId="{0905026F-20D5-490B-8E08-3509928B7382}">
      <dgm:prSet/>
      <dgm:spPr/>
      <dgm:t>
        <a:bodyPr/>
        <a:lstStyle/>
        <a:p>
          <a:r>
            <a:rPr lang="en-US"/>
            <a:t>Additional screening tools may be administered to assess drug and alcohol use, suicidality, MST, PTDS</a:t>
          </a:r>
        </a:p>
      </dgm:t>
    </dgm:pt>
    <dgm:pt modelId="{E1CB6443-95DA-4239-B3B1-E525DA623D37}" type="parTrans" cxnId="{4801B969-B3AF-4641-96FD-3B14BEEDA7C6}">
      <dgm:prSet/>
      <dgm:spPr/>
      <dgm:t>
        <a:bodyPr/>
        <a:lstStyle/>
        <a:p>
          <a:endParaRPr lang="en-US"/>
        </a:p>
      </dgm:t>
    </dgm:pt>
    <dgm:pt modelId="{A22548AB-872A-4193-9A50-31F2C5AFBE7E}" type="sibTrans" cxnId="{4801B969-B3AF-4641-96FD-3B14BEEDA7C6}">
      <dgm:prSet/>
      <dgm:spPr/>
      <dgm:t>
        <a:bodyPr/>
        <a:lstStyle/>
        <a:p>
          <a:endParaRPr lang="en-US"/>
        </a:p>
      </dgm:t>
    </dgm:pt>
    <dgm:pt modelId="{47067CC3-EFBC-9E49-BF07-FEA854D220B0}" type="pres">
      <dgm:prSet presAssocID="{0594441D-1F83-4987-A7D0-9A5238868C96}" presName="linear" presStyleCnt="0">
        <dgm:presLayoutVars>
          <dgm:animLvl val="lvl"/>
          <dgm:resizeHandles val="exact"/>
        </dgm:presLayoutVars>
      </dgm:prSet>
      <dgm:spPr/>
    </dgm:pt>
    <dgm:pt modelId="{BA356CA3-E187-AF4E-9732-CDCB5C22C8D7}" type="pres">
      <dgm:prSet presAssocID="{865121C4-E9F3-468F-BC9C-15DD5E9BBCA2}" presName="parentText" presStyleLbl="node1" presStyleIdx="0" presStyleCnt="3">
        <dgm:presLayoutVars>
          <dgm:chMax val="0"/>
          <dgm:bulletEnabled val="1"/>
        </dgm:presLayoutVars>
      </dgm:prSet>
      <dgm:spPr/>
    </dgm:pt>
    <dgm:pt modelId="{41C37903-AE28-3B4A-8860-27C951027C6B}" type="pres">
      <dgm:prSet presAssocID="{CF95BFD0-09AC-4B06-8F18-639D005BE0E1}" presName="spacer" presStyleCnt="0"/>
      <dgm:spPr/>
    </dgm:pt>
    <dgm:pt modelId="{F9F68D0F-5BC7-4A47-AE51-C0AEC0A87ECC}" type="pres">
      <dgm:prSet presAssocID="{7AF6DB7C-F08C-447B-A330-2B4499B5B1D8}" presName="parentText" presStyleLbl="node1" presStyleIdx="1" presStyleCnt="3">
        <dgm:presLayoutVars>
          <dgm:chMax val="0"/>
          <dgm:bulletEnabled val="1"/>
        </dgm:presLayoutVars>
      </dgm:prSet>
      <dgm:spPr/>
    </dgm:pt>
    <dgm:pt modelId="{758E786B-36AA-AA47-978E-BF7F387D4115}" type="pres">
      <dgm:prSet presAssocID="{5CF683BE-C6DF-4E16-95EC-FFC7968D972C}" presName="spacer" presStyleCnt="0"/>
      <dgm:spPr/>
    </dgm:pt>
    <dgm:pt modelId="{7BA38509-E7E5-9445-93AB-51696868CBE6}" type="pres">
      <dgm:prSet presAssocID="{0905026F-20D5-490B-8E08-3509928B7382}" presName="parentText" presStyleLbl="node1" presStyleIdx="2" presStyleCnt="3">
        <dgm:presLayoutVars>
          <dgm:chMax val="0"/>
          <dgm:bulletEnabled val="1"/>
        </dgm:presLayoutVars>
      </dgm:prSet>
      <dgm:spPr/>
    </dgm:pt>
  </dgm:ptLst>
  <dgm:cxnLst>
    <dgm:cxn modelId="{DB87732F-1DFE-4E46-A27D-3D2F76860CF4}" srcId="{0594441D-1F83-4987-A7D0-9A5238868C96}" destId="{7AF6DB7C-F08C-447B-A330-2B4499B5B1D8}" srcOrd="1" destOrd="0" parTransId="{F038F0E9-7849-4502-BEA8-6F9AD8CEB243}" sibTransId="{5CF683BE-C6DF-4E16-95EC-FFC7968D972C}"/>
    <dgm:cxn modelId="{F495C439-0017-754C-B967-5D3F188918B9}" type="presOf" srcId="{0905026F-20D5-490B-8E08-3509928B7382}" destId="{7BA38509-E7E5-9445-93AB-51696868CBE6}" srcOrd="0" destOrd="0" presId="urn:microsoft.com/office/officeart/2005/8/layout/vList2"/>
    <dgm:cxn modelId="{8A8E0850-ABA6-0145-8495-BE877F3994C1}" type="presOf" srcId="{0594441D-1F83-4987-A7D0-9A5238868C96}" destId="{47067CC3-EFBC-9E49-BF07-FEA854D220B0}" srcOrd="0" destOrd="0" presId="urn:microsoft.com/office/officeart/2005/8/layout/vList2"/>
    <dgm:cxn modelId="{4801B969-B3AF-4641-96FD-3B14BEEDA7C6}" srcId="{0594441D-1F83-4987-A7D0-9A5238868C96}" destId="{0905026F-20D5-490B-8E08-3509928B7382}" srcOrd="2" destOrd="0" parTransId="{E1CB6443-95DA-4239-B3B1-E525DA623D37}" sibTransId="{A22548AB-872A-4193-9A50-31F2C5AFBE7E}"/>
    <dgm:cxn modelId="{273CFDC3-5575-4F41-B442-9B7C6042A1F5}" srcId="{0594441D-1F83-4987-A7D0-9A5238868C96}" destId="{865121C4-E9F3-468F-BC9C-15DD5E9BBCA2}" srcOrd="0" destOrd="0" parTransId="{79751892-5B48-4123-B676-EDAC6E991E92}" sibTransId="{CF95BFD0-09AC-4B06-8F18-639D005BE0E1}"/>
    <dgm:cxn modelId="{391361D1-F808-CD47-A18E-7AB0A9BC8EBB}" type="presOf" srcId="{865121C4-E9F3-468F-BC9C-15DD5E9BBCA2}" destId="{BA356CA3-E187-AF4E-9732-CDCB5C22C8D7}" srcOrd="0" destOrd="0" presId="urn:microsoft.com/office/officeart/2005/8/layout/vList2"/>
    <dgm:cxn modelId="{B97EF0EC-AEE4-6245-BD76-1A57A72C92AD}" type="presOf" srcId="{7AF6DB7C-F08C-447B-A330-2B4499B5B1D8}" destId="{F9F68D0F-5BC7-4A47-AE51-C0AEC0A87ECC}" srcOrd="0" destOrd="0" presId="urn:microsoft.com/office/officeart/2005/8/layout/vList2"/>
    <dgm:cxn modelId="{7286DB75-6FFD-FE45-9414-3ADB2DF552C2}" type="presParOf" srcId="{47067CC3-EFBC-9E49-BF07-FEA854D220B0}" destId="{BA356CA3-E187-AF4E-9732-CDCB5C22C8D7}" srcOrd="0" destOrd="0" presId="urn:microsoft.com/office/officeart/2005/8/layout/vList2"/>
    <dgm:cxn modelId="{EE3504B9-8C1A-3744-93BE-6FC786D8C7FA}" type="presParOf" srcId="{47067CC3-EFBC-9E49-BF07-FEA854D220B0}" destId="{41C37903-AE28-3B4A-8860-27C951027C6B}" srcOrd="1" destOrd="0" presId="urn:microsoft.com/office/officeart/2005/8/layout/vList2"/>
    <dgm:cxn modelId="{167788CE-B50E-0349-9685-A1EB785277AA}" type="presParOf" srcId="{47067CC3-EFBC-9E49-BF07-FEA854D220B0}" destId="{F9F68D0F-5BC7-4A47-AE51-C0AEC0A87ECC}" srcOrd="2" destOrd="0" presId="urn:microsoft.com/office/officeart/2005/8/layout/vList2"/>
    <dgm:cxn modelId="{4EF602B5-3B49-0A4E-98B6-0AD6FC34BF5D}" type="presParOf" srcId="{47067CC3-EFBC-9E49-BF07-FEA854D220B0}" destId="{758E786B-36AA-AA47-978E-BF7F387D4115}" srcOrd="3" destOrd="0" presId="urn:microsoft.com/office/officeart/2005/8/layout/vList2"/>
    <dgm:cxn modelId="{BCA96852-AA18-B54F-9624-4275AA8ED2E5}" type="presParOf" srcId="{47067CC3-EFBC-9E49-BF07-FEA854D220B0}" destId="{7BA38509-E7E5-9445-93AB-51696868CBE6}" srcOrd="4"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5AACB0D-6094-4E9C-935E-5CC03A66EFD0}"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5F89BE92-2D4C-4CF1-8029-F887117FAB43}">
      <dgm:prSet/>
      <dgm:spPr/>
      <dgm:t>
        <a:bodyPr/>
        <a:lstStyle/>
        <a:p>
          <a:r>
            <a:rPr lang="en-US" dirty="0"/>
            <a:t>Manualized treatments individualized</a:t>
          </a:r>
        </a:p>
      </dgm:t>
    </dgm:pt>
    <dgm:pt modelId="{0FABB11F-08A8-477F-A010-464C1F901A70}" type="parTrans" cxnId="{0AA29B87-A67F-4966-9EAF-1F5A8741DC66}">
      <dgm:prSet/>
      <dgm:spPr/>
      <dgm:t>
        <a:bodyPr/>
        <a:lstStyle/>
        <a:p>
          <a:endParaRPr lang="en-US"/>
        </a:p>
      </dgm:t>
    </dgm:pt>
    <dgm:pt modelId="{E76B09BF-1C0B-4401-8B6B-318BFD302721}" type="sibTrans" cxnId="{0AA29B87-A67F-4966-9EAF-1F5A8741DC66}">
      <dgm:prSet/>
      <dgm:spPr/>
      <dgm:t>
        <a:bodyPr/>
        <a:lstStyle/>
        <a:p>
          <a:endParaRPr lang="en-US"/>
        </a:p>
      </dgm:t>
    </dgm:pt>
    <dgm:pt modelId="{E7AAB878-992B-439A-A659-1072132D5CE7}">
      <dgm:prSet/>
      <dgm:spPr/>
      <dgm:t>
        <a:bodyPr/>
        <a:lstStyle/>
        <a:p>
          <a:r>
            <a:rPr lang="en-US"/>
            <a:t>Specific to diagnosis</a:t>
          </a:r>
        </a:p>
      </dgm:t>
    </dgm:pt>
    <dgm:pt modelId="{BF238BE6-4ABC-412A-9CEE-062D65807275}" type="parTrans" cxnId="{1CB36B50-BAB8-46C9-A867-22F6B1226AB9}">
      <dgm:prSet/>
      <dgm:spPr/>
      <dgm:t>
        <a:bodyPr/>
        <a:lstStyle/>
        <a:p>
          <a:endParaRPr lang="en-US"/>
        </a:p>
      </dgm:t>
    </dgm:pt>
    <dgm:pt modelId="{F9339E80-7A2E-4A16-B72A-0A4B1CA2C262}" type="sibTrans" cxnId="{1CB36B50-BAB8-46C9-A867-22F6B1226AB9}">
      <dgm:prSet/>
      <dgm:spPr/>
      <dgm:t>
        <a:bodyPr/>
        <a:lstStyle/>
        <a:p>
          <a:endParaRPr lang="en-US"/>
        </a:p>
      </dgm:t>
    </dgm:pt>
    <dgm:pt modelId="{02C86249-04ED-443F-9C35-3A7741219FF6}">
      <dgm:prSet/>
      <dgm:spPr/>
      <dgm:t>
        <a:bodyPr/>
        <a:lstStyle/>
        <a:p>
          <a:r>
            <a:rPr lang="en-US"/>
            <a:t>Time limited </a:t>
          </a:r>
        </a:p>
      </dgm:t>
    </dgm:pt>
    <dgm:pt modelId="{91D82A29-C792-41C1-8CC9-29F0DF478384}" type="parTrans" cxnId="{E7443C19-BFC7-4189-A297-3ED013E4E998}">
      <dgm:prSet/>
      <dgm:spPr/>
      <dgm:t>
        <a:bodyPr/>
        <a:lstStyle/>
        <a:p>
          <a:endParaRPr lang="en-US"/>
        </a:p>
      </dgm:t>
    </dgm:pt>
    <dgm:pt modelId="{8CDE2C17-8D10-4C43-87AA-7974E3EE137A}" type="sibTrans" cxnId="{E7443C19-BFC7-4189-A297-3ED013E4E998}">
      <dgm:prSet/>
      <dgm:spPr/>
      <dgm:t>
        <a:bodyPr/>
        <a:lstStyle/>
        <a:p>
          <a:endParaRPr lang="en-US"/>
        </a:p>
      </dgm:t>
    </dgm:pt>
    <dgm:pt modelId="{70940FB1-0D75-48A4-8392-0B9336D601E2}">
      <dgm:prSet/>
      <dgm:spPr/>
      <dgm:t>
        <a:bodyPr/>
        <a:lstStyle/>
        <a:p>
          <a:r>
            <a:rPr lang="en-US"/>
            <a:t>Goal oriented</a:t>
          </a:r>
        </a:p>
      </dgm:t>
    </dgm:pt>
    <dgm:pt modelId="{6977A19B-EDCC-41CE-9362-2F8EAAA87BDC}" type="parTrans" cxnId="{75669EC6-30C3-4C9C-8F41-E16214F6B53E}">
      <dgm:prSet/>
      <dgm:spPr/>
      <dgm:t>
        <a:bodyPr/>
        <a:lstStyle/>
        <a:p>
          <a:endParaRPr lang="en-US"/>
        </a:p>
      </dgm:t>
    </dgm:pt>
    <dgm:pt modelId="{76BB5F21-5248-4D6E-B1E6-31415DB20C27}" type="sibTrans" cxnId="{75669EC6-30C3-4C9C-8F41-E16214F6B53E}">
      <dgm:prSet/>
      <dgm:spPr/>
      <dgm:t>
        <a:bodyPr/>
        <a:lstStyle/>
        <a:p>
          <a:endParaRPr lang="en-US"/>
        </a:p>
      </dgm:t>
    </dgm:pt>
    <dgm:pt modelId="{0A729A43-5C19-43F2-9133-88FE5CBCCA24}">
      <dgm:prSet/>
      <dgm:spPr/>
      <dgm:t>
        <a:bodyPr/>
        <a:lstStyle/>
        <a:p>
          <a:r>
            <a:rPr lang="en-US"/>
            <a:t>Weekly or biweekly appointments</a:t>
          </a:r>
        </a:p>
      </dgm:t>
    </dgm:pt>
    <dgm:pt modelId="{74A74F37-26A5-4DB2-93B9-891C2D1C1379}" type="parTrans" cxnId="{5C3568B1-F20B-4C5E-B5E5-F23698D77F73}">
      <dgm:prSet/>
      <dgm:spPr/>
      <dgm:t>
        <a:bodyPr/>
        <a:lstStyle/>
        <a:p>
          <a:endParaRPr lang="en-US"/>
        </a:p>
      </dgm:t>
    </dgm:pt>
    <dgm:pt modelId="{924A6202-7747-47FD-B00D-2BD0EFA23FD9}" type="sibTrans" cxnId="{5C3568B1-F20B-4C5E-B5E5-F23698D77F73}">
      <dgm:prSet/>
      <dgm:spPr/>
      <dgm:t>
        <a:bodyPr/>
        <a:lstStyle/>
        <a:p>
          <a:endParaRPr lang="en-US"/>
        </a:p>
      </dgm:t>
    </dgm:pt>
    <dgm:pt modelId="{C19D3E51-7054-4093-8F00-288799EFA7A7}">
      <dgm:prSet/>
      <dgm:spPr/>
      <dgm:t>
        <a:bodyPr/>
        <a:lstStyle/>
        <a:p>
          <a:r>
            <a:rPr lang="en-US"/>
            <a:t>Active home participation </a:t>
          </a:r>
        </a:p>
      </dgm:t>
    </dgm:pt>
    <dgm:pt modelId="{D9B34E4A-E73F-485B-B5E5-6C0DC9C0B286}" type="parTrans" cxnId="{44CDDE6C-BBC6-4866-92B6-53BFBE514530}">
      <dgm:prSet/>
      <dgm:spPr/>
      <dgm:t>
        <a:bodyPr/>
        <a:lstStyle/>
        <a:p>
          <a:endParaRPr lang="en-US"/>
        </a:p>
      </dgm:t>
    </dgm:pt>
    <dgm:pt modelId="{9723628C-95F7-4C74-93C0-9EF616645892}" type="sibTrans" cxnId="{44CDDE6C-BBC6-4866-92B6-53BFBE514530}">
      <dgm:prSet/>
      <dgm:spPr/>
      <dgm:t>
        <a:bodyPr/>
        <a:lstStyle/>
        <a:p>
          <a:endParaRPr lang="en-US"/>
        </a:p>
      </dgm:t>
    </dgm:pt>
    <dgm:pt modelId="{6D86AA23-A1BE-450C-BC6F-D468B3136102}">
      <dgm:prSet/>
      <dgm:spPr/>
      <dgm:t>
        <a:bodyPr/>
        <a:lstStyle/>
        <a:p>
          <a:r>
            <a:rPr lang="en-US"/>
            <a:t>Backed by research in effectiveness</a:t>
          </a:r>
        </a:p>
      </dgm:t>
    </dgm:pt>
    <dgm:pt modelId="{633CA02A-A0C0-4A69-BF84-784843E24A88}" type="parTrans" cxnId="{CA41BB04-B4A9-433C-B900-AD8BB4E0DD32}">
      <dgm:prSet/>
      <dgm:spPr/>
      <dgm:t>
        <a:bodyPr/>
        <a:lstStyle/>
        <a:p>
          <a:endParaRPr lang="en-US"/>
        </a:p>
      </dgm:t>
    </dgm:pt>
    <dgm:pt modelId="{45152708-EB85-43D0-96D0-C32B9304FB89}" type="sibTrans" cxnId="{CA41BB04-B4A9-433C-B900-AD8BB4E0DD32}">
      <dgm:prSet/>
      <dgm:spPr/>
      <dgm:t>
        <a:bodyPr/>
        <a:lstStyle/>
        <a:p>
          <a:endParaRPr lang="en-US"/>
        </a:p>
      </dgm:t>
    </dgm:pt>
    <dgm:pt modelId="{CF9DEDD1-7FBD-864F-9971-139BCACE3B2D}" type="pres">
      <dgm:prSet presAssocID="{25AACB0D-6094-4E9C-935E-5CC03A66EFD0}" presName="linear" presStyleCnt="0">
        <dgm:presLayoutVars>
          <dgm:animLvl val="lvl"/>
          <dgm:resizeHandles val="exact"/>
        </dgm:presLayoutVars>
      </dgm:prSet>
      <dgm:spPr/>
    </dgm:pt>
    <dgm:pt modelId="{79846C88-11E0-FD4A-9F8F-1F111DD5707E}" type="pres">
      <dgm:prSet presAssocID="{5F89BE92-2D4C-4CF1-8029-F887117FAB43}" presName="parentText" presStyleLbl="node1" presStyleIdx="0" presStyleCnt="7">
        <dgm:presLayoutVars>
          <dgm:chMax val="0"/>
          <dgm:bulletEnabled val="1"/>
        </dgm:presLayoutVars>
      </dgm:prSet>
      <dgm:spPr/>
    </dgm:pt>
    <dgm:pt modelId="{0EA9E916-D17C-0D43-A56F-7DCD7AE2517D}" type="pres">
      <dgm:prSet presAssocID="{E76B09BF-1C0B-4401-8B6B-318BFD302721}" presName="spacer" presStyleCnt="0"/>
      <dgm:spPr/>
    </dgm:pt>
    <dgm:pt modelId="{2F57129C-9A62-4948-83B3-D762F09465D8}" type="pres">
      <dgm:prSet presAssocID="{E7AAB878-992B-439A-A659-1072132D5CE7}" presName="parentText" presStyleLbl="node1" presStyleIdx="1" presStyleCnt="7">
        <dgm:presLayoutVars>
          <dgm:chMax val="0"/>
          <dgm:bulletEnabled val="1"/>
        </dgm:presLayoutVars>
      </dgm:prSet>
      <dgm:spPr/>
    </dgm:pt>
    <dgm:pt modelId="{C4E6CCD6-40E3-1A4B-8970-346094FE5330}" type="pres">
      <dgm:prSet presAssocID="{F9339E80-7A2E-4A16-B72A-0A4B1CA2C262}" presName="spacer" presStyleCnt="0"/>
      <dgm:spPr/>
    </dgm:pt>
    <dgm:pt modelId="{8779719E-A62B-F046-8322-595C5C296FE0}" type="pres">
      <dgm:prSet presAssocID="{02C86249-04ED-443F-9C35-3A7741219FF6}" presName="parentText" presStyleLbl="node1" presStyleIdx="2" presStyleCnt="7">
        <dgm:presLayoutVars>
          <dgm:chMax val="0"/>
          <dgm:bulletEnabled val="1"/>
        </dgm:presLayoutVars>
      </dgm:prSet>
      <dgm:spPr/>
    </dgm:pt>
    <dgm:pt modelId="{AD7C2D4D-3EDE-6D47-80AF-D0E8683AFBBD}" type="pres">
      <dgm:prSet presAssocID="{8CDE2C17-8D10-4C43-87AA-7974E3EE137A}" presName="spacer" presStyleCnt="0"/>
      <dgm:spPr/>
    </dgm:pt>
    <dgm:pt modelId="{D7A9E956-ACEC-9740-A000-DDED921FB8B9}" type="pres">
      <dgm:prSet presAssocID="{70940FB1-0D75-48A4-8392-0B9336D601E2}" presName="parentText" presStyleLbl="node1" presStyleIdx="3" presStyleCnt="7">
        <dgm:presLayoutVars>
          <dgm:chMax val="0"/>
          <dgm:bulletEnabled val="1"/>
        </dgm:presLayoutVars>
      </dgm:prSet>
      <dgm:spPr/>
    </dgm:pt>
    <dgm:pt modelId="{433A6372-FAAD-2E47-979C-6CF024B892B0}" type="pres">
      <dgm:prSet presAssocID="{76BB5F21-5248-4D6E-B1E6-31415DB20C27}" presName="spacer" presStyleCnt="0"/>
      <dgm:spPr/>
    </dgm:pt>
    <dgm:pt modelId="{1937D22B-B2FF-9C42-A072-0B625B41DF0A}" type="pres">
      <dgm:prSet presAssocID="{0A729A43-5C19-43F2-9133-88FE5CBCCA24}" presName="parentText" presStyleLbl="node1" presStyleIdx="4" presStyleCnt="7">
        <dgm:presLayoutVars>
          <dgm:chMax val="0"/>
          <dgm:bulletEnabled val="1"/>
        </dgm:presLayoutVars>
      </dgm:prSet>
      <dgm:spPr/>
    </dgm:pt>
    <dgm:pt modelId="{3008CB01-E453-A44D-B3D7-F34B805FB085}" type="pres">
      <dgm:prSet presAssocID="{924A6202-7747-47FD-B00D-2BD0EFA23FD9}" presName="spacer" presStyleCnt="0"/>
      <dgm:spPr/>
    </dgm:pt>
    <dgm:pt modelId="{B01EDAD1-1DF1-7549-967F-79DA0FF4E1FF}" type="pres">
      <dgm:prSet presAssocID="{C19D3E51-7054-4093-8F00-288799EFA7A7}" presName="parentText" presStyleLbl="node1" presStyleIdx="5" presStyleCnt="7">
        <dgm:presLayoutVars>
          <dgm:chMax val="0"/>
          <dgm:bulletEnabled val="1"/>
        </dgm:presLayoutVars>
      </dgm:prSet>
      <dgm:spPr/>
    </dgm:pt>
    <dgm:pt modelId="{2E3722EA-6382-F248-82E9-B31E0DEDB52E}" type="pres">
      <dgm:prSet presAssocID="{9723628C-95F7-4C74-93C0-9EF616645892}" presName="spacer" presStyleCnt="0"/>
      <dgm:spPr/>
    </dgm:pt>
    <dgm:pt modelId="{5B3F1F8B-E6D4-FB43-ABE9-D82A5270FB09}" type="pres">
      <dgm:prSet presAssocID="{6D86AA23-A1BE-450C-BC6F-D468B3136102}" presName="parentText" presStyleLbl="node1" presStyleIdx="6" presStyleCnt="7">
        <dgm:presLayoutVars>
          <dgm:chMax val="0"/>
          <dgm:bulletEnabled val="1"/>
        </dgm:presLayoutVars>
      </dgm:prSet>
      <dgm:spPr/>
    </dgm:pt>
  </dgm:ptLst>
  <dgm:cxnLst>
    <dgm:cxn modelId="{BA00DD03-0940-4845-B0CF-E3D22F878E49}" type="presOf" srcId="{25AACB0D-6094-4E9C-935E-5CC03A66EFD0}" destId="{CF9DEDD1-7FBD-864F-9971-139BCACE3B2D}" srcOrd="0" destOrd="0" presId="urn:microsoft.com/office/officeart/2005/8/layout/vList2"/>
    <dgm:cxn modelId="{CA41BB04-B4A9-433C-B900-AD8BB4E0DD32}" srcId="{25AACB0D-6094-4E9C-935E-5CC03A66EFD0}" destId="{6D86AA23-A1BE-450C-BC6F-D468B3136102}" srcOrd="6" destOrd="0" parTransId="{633CA02A-A0C0-4A69-BF84-784843E24A88}" sibTransId="{45152708-EB85-43D0-96D0-C32B9304FB89}"/>
    <dgm:cxn modelId="{E7443C19-BFC7-4189-A297-3ED013E4E998}" srcId="{25AACB0D-6094-4E9C-935E-5CC03A66EFD0}" destId="{02C86249-04ED-443F-9C35-3A7741219FF6}" srcOrd="2" destOrd="0" parTransId="{91D82A29-C792-41C1-8CC9-29F0DF478384}" sibTransId="{8CDE2C17-8D10-4C43-87AA-7974E3EE137A}"/>
    <dgm:cxn modelId="{1CB36B50-BAB8-46C9-A867-22F6B1226AB9}" srcId="{25AACB0D-6094-4E9C-935E-5CC03A66EFD0}" destId="{E7AAB878-992B-439A-A659-1072132D5CE7}" srcOrd="1" destOrd="0" parTransId="{BF238BE6-4ABC-412A-9CEE-062D65807275}" sibTransId="{F9339E80-7A2E-4A16-B72A-0A4B1CA2C262}"/>
    <dgm:cxn modelId="{0283D753-A216-7F4C-A28B-10934378B69C}" type="presOf" srcId="{5F89BE92-2D4C-4CF1-8029-F887117FAB43}" destId="{79846C88-11E0-FD4A-9F8F-1F111DD5707E}" srcOrd="0" destOrd="0" presId="urn:microsoft.com/office/officeart/2005/8/layout/vList2"/>
    <dgm:cxn modelId="{44CDDE6C-BBC6-4866-92B6-53BFBE514530}" srcId="{25AACB0D-6094-4E9C-935E-5CC03A66EFD0}" destId="{C19D3E51-7054-4093-8F00-288799EFA7A7}" srcOrd="5" destOrd="0" parTransId="{D9B34E4A-E73F-485B-B5E5-6C0DC9C0B286}" sibTransId="{9723628C-95F7-4C74-93C0-9EF616645892}"/>
    <dgm:cxn modelId="{E1EE1F73-3ED2-D446-9BFA-1C58E33D8EEC}" type="presOf" srcId="{6D86AA23-A1BE-450C-BC6F-D468B3136102}" destId="{5B3F1F8B-E6D4-FB43-ABE9-D82A5270FB09}" srcOrd="0" destOrd="0" presId="urn:microsoft.com/office/officeart/2005/8/layout/vList2"/>
    <dgm:cxn modelId="{ACEBC981-1B77-E74F-A6B5-36D2A50290A4}" type="presOf" srcId="{0A729A43-5C19-43F2-9133-88FE5CBCCA24}" destId="{1937D22B-B2FF-9C42-A072-0B625B41DF0A}" srcOrd="0" destOrd="0" presId="urn:microsoft.com/office/officeart/2005/8/layout/vList2"/>
    <dgm:cxn modelId="{0AA29B87-A67F-4966-9EAF-1F5A8741DC66}" srcId="{25AACB0D-6094-4E9C-935E-5CC03A66EFD0}" destId="{5F89BE92-2D4C-4CF1-8029-F887117FAB43}" srcOrd="0" destOrd="0" parTransId="{0FABB11F-08A8-477F-A010-464C1F901A70}" sibTransId="{E76B09BF-1C0B-4401-8B6B-318BFD302721}"/>
    <dgm:cxn modelId="{DCE3FDAA-40DE-B240-A8A0-A45A8CBEB974}" type="presOf" srcId="{E7AAB878-992B-439A-A659-1072132D5CE7}" destId="{2F57129C-9A62-4948-83B3-D762F09465D8}" srcOrd="0" destOrd="0" presId="urn:microsoft.com/office/officeart/2005/8/layout/vList2"/>
    <dgm:cxn modelId="{BC0147AE-F47A-2A48-9460-A72B7A600677}" type="presOf" srcId="{C19D3E51-7054-4093-8F00-288799EFA7A7}" destId="{B01EDAD1-1DF1-7549-967F-79DA0FF4E1FF}" srcOrd="0" destOrd="0" presId="urn:microsoft.com/office/officeart/2005/8/layout/vList2"/>
    <dgm:cxn modelId="{5C3568B1-F20B-4C5E-B5E5-F23698D77F73}" srcId="{25AACB0D-6094-4E9C-935E-5CC03A66EFD0}" destId="{0A729A43-5C19-43F2-9133-88FE5CBCCA24}" srcOrd="4" destOrd="0" parTransId="{74A74F37-26A5-4DB2-93B9-891C2D1C1379}" sibTransId="{924A6202-7747-47FD-B00D-2BD0EFA23FD9}"/>
    <dgm:cxn modelId="{5068E2B9-D42B-624A-AFEF-33F4129461EB}" type="presOf" srcId="{70940FB1-0D75-48A4-8392-0B9336D601E2}" destId="{D7A9E956-ACEC-9740-A000-DDED921FB8B9}" srcOrd="0" destOrd="0" presId="urn:microsoft.com/office/officeart/2005/8/layout/vList2"/>
    <dgm:cxn modelId="{75669EC6-30C3-4C9C-8F41-E16214F6B53E}" srcId="{25AACB0D-6094-4E9C-935E-5CC03A66EFD0}" destId="{70940FB1-0D75-48A4-8392-0B9336D601E2}" srcOrd="3" destOrd="0" parTransId="{6977A19B-EDCC-41CE-9362-2F8EAAA87BDC}" sibTransId="{76BB5F21-5248-4D6E-B1E6-31415DB20C27}"/>
    <dgm:cxn modelId="{67FE55E3-DFED-2742-BA0B-B2F613BFADD5}" type="presOf" srcId="{02C86249-04ED-443F-9C35-3A7741219FF6}" destId="{8779719E-A62B-F046-8322-595C5C296FE0}" srcOrd="0" destOrd="0" presId="urn:microsoft.com/office/officeart/2005/8/layout/vList2"/>
    <dgm:cxn modelId="{3BAC6B19-01C0-AB4A-9528-1E7C8123523C}" type="presParOf" srcId="{CF9DEDD1-7FBD-864F-9971-139BCACE3B2D}" destId="{79846C88-11E0-FD4A-9F8F-1F111DD5707E}" srcOrd="0" destOrd="0" presId="urn:microsoft.com/office/officeart/2005/8/layout/vList2"/>
    <dgm:cxn modelId="{668ECED0-9230-8342-9141-56047043FA43}" type="presParOf" srcId="{CF9DEDD1-7FBD-864F-9971-139BCACE3B2D}" destId="{0EA9E916-D17C-0D43-A56F-7DCD7AE2517D}" srcOrd="1" destOrd="0" presId="urn:microsoft.com/office/officeart/2005/8/layout/vList2"/>
    <dgm:cxn modelId="{172FD4BE-994D-A042-BB55-0DE5958474DD}" type="presParOf" srcId="{CF9DEDD1-7FBD-864F-9971-139BCACE3B2D}" destId="{2F57129C-9A62-4948-83B3-D762F09465D8}" srcOrd="2" destOrd="0" presId="urn:microsoft.com/office/officeart/2005/8/layout/vList2"/>
    <dgm:cxn modelId="{550D816E-88C0-6647-A88A-4A8D41241031}" type="presParOf" srcId="{CF9DEDD1-7FBD-864F-9971-139BCACE3B2D}" destId="{C4E6CCD6-40E3-1A4B-8970-346094FE5330}" srcOrd="3" destOrd="0" presId="urn:microsoft.com/office/officeart/2005/8/layout/vList2"/>
    <dgm:cxn modelId="{AE0CA3D7-A0B8-4247-A733-6999AB4F77F9}" type="presParOf" srcId="{CF9DEDD1-7FBD-864F-9971-139BCACE3B2D}" destId="{8779719E-A62B-F046-8322-595C5C296FE0}" srcOrd="4" destOrd="0" presId="urn:microsoft.com/office/officeart/2005/8/layout/vList2"/>
    <dgm:cxn modelId="{D062E963-1184-1241-94CF-2660766849B9}" type="presParOf" srcId="{CF9DEDD1-7FBD-864F-9971-139BCACE3B2D}" destId="{AD7C2D4D-3EDE-6D47-80AF-D0E8683AFBBD}" srcOrd="5" destOrd="0" presId="urn:microsoft.com/office/officeart/2005/8/layout/vList2"/>
    <dgm:cxn modelId="{78060712-C8B1-8B40-80A6-207E208BAA13}" type="presParOf" srcId="{CF9DEDD1-7FBD-864F-9971-139BCACE3B2D}" destId="{D7A9E956-ACEC-9740-A000-DDED921FB8B9}" srcOrd="6" destOrd="0" presId="urn:microsoft.com/office/officeart/2005/8/layout/vList2"/>
    <dgm:cxn modelId="{B8764A6B-031D-F64F-B072-77EBF5EA19E6}" type="presParOf" srcId="{CF9DEDD1-7FBD-864F-9971-139BCACE3B2D}" destId="{433A6372-FAAD-2E47-979C-6CF024B892B0}" srcOrd="7" destOrd="0" presId="urn:microsoft.com/office/officeart/2005/8/layout/vList2"/>
    <dgm:cxn modelId="{34176E2D-7EA9-EC47-869C-28581DD097ED}" type="presParOf" srcId="{CF9DEDD1-7FBD-864F-9971-139BCACE3B2D}" destId="{1937D22B-B2FF-9C42-A072-0B625B41DF0A}" srcOrd="8" destOrd="0" presId="urn:microsoft.com/office/officeart/2005/8/layout/vList2"/>
    <dgm:cxn modelId="{8586986E-07A3-2D43-A6D2-1232671F48E8}" type="presParOf" srcId="{CF9DEDD1-7FBD-864F-9971-139BCACE3B2D}" destId="{3008CB01-E453-A44D-B3D7-F34B805FB085}" srcOrd="9" destOrd="0" presId="urn:microsoft.com/office/officeart/2005/8/layout/vList2"/>
    <dgm:cxn modelId="{A778BC2B-01B9-134E-B4BF-1321093F3D4A}" type="presParOf" srcId="{CF9DEDD1-7FBD-864F-9971-139BCACE3B2D}" destId="{B01EDAD1-1DF1-7549-967F-79DA0FF4E1FF}" srcOrd="10" destOrd="0" presId="urn:microsoft.com/office/officeart/2005/8/layout/vList2"/>
    <dgm:cxn modelId="{E1192A7F-FB59-3743-B286-B33016EEA95B}" type="presParOf" srcId="{CF9DEDD1-7FBD-864F-9971-139BCACE3B2D}" destId="{2E3722EA-6382-F248-82E9-B31E0DEDB52E}" srcOrd="11" destOrd="0" presId="urn:microsoft.com/office/officeart/2005/8/layout/vList2"/>
    <dgm:cxn modelId="{91CF7166-C521-6846-B8FF-BB71C95855DA}" type="presParOf" srcId="{CF9DEDD1-7FBD-864F-9971-139BCACE3B2D}" destId="{5B3F1F8B-E6D4-FB43-ABE9-D82A5270FB09}" srcOrd="1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20E2A67-10A8-4732-9F32-A2548DF8F298}" type="doc">
      <dgm:prSet loTypeId="urn:microsoft.com/office/officeart/2018/2/layout/IconLabelList" loCatId="icon" qsTypeId="urn:microsoft.com/office/officeart/2005/8/quickstyle/simple1" qsCatId="simple" csTypeId="urn:microsoft.com/office/officeart/2018/5/colors/Iconchunking_neutralbg_colorful5" csCatId="colorful" phldr="1"/>
      <dgm:spPr/>
      <dgm:t>
        <a:bodyPr/>
        <a:lstStyle/>
        <a:p>
          <a:endParaRPr lang="en-US"/>
        </a:p>
      </dgm:t>
    </dgm:pt>
    <dgm:pt modelId="{8B503D4C-E1B7-4B63-B102-5A932360CE87}">
      <dgm:prSet/>
      <dgm:spPr/>
      <dgm:t>
        <a:bodyPr/>
        <a:lstStyle/>
        <a:p>
          <a:r>
            <a:rPr lang="en-US"/>
            <a:t>Within PCMHI each Veteran is unique, and the treatment approach will be individualized</a:t>
          </a:r>
        </a:p>
      </dgm:t>
    </dgm:pt>
    <dgm:pt modelId="{306854E7-770A-4C26-AD2A-7D7E66F15EF0}" type="parTrans" cxnId="{DF41E8B6-F38B-4AAE-91DC-C5B4C3B33E3D}">
      <dgm:prSet/>
      <dgm:spPr/>
      <dgm:t>
        <a:bodyPr/>
        <a:lstStyle/>
        <a:p>
          <a:endParaRPr lang="en-US"/>
        </a:p>
      </dgm:t>
    </dgm:pt>
    <dgm:pt modelId="{01BD80AE-9E3B-4F75-A5D2-EAE7FC2820B4}" type="sibTrans" cxnId="{DF41E8B6-F38B-4AAE-91DC-C5B4C3B33E3D}">
      <dgm:prSet/>
      <dgm:spPr/>
      <dgm:t>
        <a:bodyPr/>
        <a:lstStyle/>
        <a:p>
          <a:endParaRPr lang="en-US"/>
        </a:p>
      </dgm:t>
    </dgm:pt>
    <dgm:pt modelId="{60B00422-81B5-4716-9444-D453B33A3500}">
      <dgm:prSet/>
      <dgm:spPr/>
      <dgm:t>
        <a:bodyPr/>
        <a:lstStyle/>
        <a:p>
          <a:r>
            <a:rPr lang="en-US"/>
            <a:t>During one session, a therapist may use many different techniques to support the Veteran</a:t>
          </a:r>
        </a:p>
      </dgm:t>
    </dgm:pt>
    <dgm:pt modelId="{0F7DEAC7-7FB6-4221-976A-B5D04D671D1C}" type="parTrans" cxnId="{24DA4852-229A-4410-9406-AB092D76A668}">
      <dgm:prSet/>
      <dgm:spPr/>
      <dgm:t>
        <a:bodyPr/>
        <a:lstStyle/>
        <a:p>
          <a:endParaRPr lang="en-US"/>
        </a:p>
      </dgm:t>
    </dgm:pt>
    <dgm:pt modelId="{000019AD-F585-4F3B-A637-2B2DF6DD8293}" type="sibTrans" cxnId="{24DA4852-229A-4410-9406-AB092D76A668}">
      <dgm:prSet/>
      <dgm:spPr/>
      <dgm:t>
        <a:bodyPr/>
        <a:lstStyle/>
        <a:p>
          <a:endParaRPr lang="en-US"/>
        </a:p>
      </dgm:t>
    </dgm:pt>
    <dgm:pt modelId="{D7D2FD8E-DF7E-4F69-9F81-3F58E831EDE7}">
      <dgm:prSet/>
      <dgm:spPr/>
      <dgm:t>
        <a:bodyPr/>
        <a:lstStyle/>
        <a:p>
          <a:r>
            <a:rPr lang="en-US"/>
            <a:t>Each session will begin with Mental Status Exam</a:t>
          </a:r>
        </a:p>
      </dgm:t>
    </dgm:pt>
    <dgm:pt modelId="{21A62C18-20D3-4F31-84DE-FBE43F742B96}" type="parTrans" cxnId="{76C5BBF3-0F7A-4426-A00C-192CF0FD927A}">
      <dgm:prSet/>
      <dgm:spPr/>
      <dgm:t>
        <a:bodyPr/>
        <a:lstStyle/>
        <a:p>
          <a:endParaRPr lang="en-US"/>
        </a:p>
      </dgm:t>
    </dgm:pt>
    <dgm:pt modelId="{3149E620-CA96-4B2D-B8AC-F65B86DCF374}" type="sibTrans" cxnId="{76C5BBF3-0F7A-4426-A00C-192CF0FD927A}">
      <dgm:prSet/>
      <dgm:spPr/>
      <dgm:t>
        <a:bodyPr/>
        <a:lstStyle/>
        <a:p>
          <a:endParaRPr lang="en-US"/>
        </a:p>
      </dgm:t>
    </dgm:pt>
    <dgm:pt modelId="{0D64D772-6F37-41DF-B301-45D1EA92082C}">
      <dgm:prSet/>
      <dgm:spPr/>
      <dgm:t>
        <a:bodyPr/>
        <a:lstStyle/>
        <a:p>
          <a:r>
            <a:rPr lang="en-US"/>
            <a:t>Verification of Veteran’s location</a:t>
          </a:r>
        </a:p>
      </dgm:t>
    </dgm:pt>
    <dgm:pt modelId="{9277420B-7227-4BB7-ADE7-562612488391}" type="parTrans" cxnId="{5758E20A-254B-494F-817D-EF93FE2515AE}">
      <dgm:prSet/>
      <dgm:spPr/>
      <dgm:t>
        <a:bodyPr/>
        <a:lstStyle/>
        <a:p>
          <a:endParaRPr lang="en-US"/>
        </a:p>
      </dgm:t>
    </dgm:pt>
    <dgm:pt modelId="{CFBE9C1C-78BA-41FB-B3AC-D08235DFA7A7}" type="sibTrans" cxnId="{5758E20A-254B-494F-817D-EF93FE2515AE}">
      <dgm:prSet/>
      <dgm:spPr/>
      <dgm:t>
        <a:bodyPr/>
        <a:lstStyle/>
        <a:p>
          <a:endParaRPr lang="en-US"/>
        </a:p>
      </dgm:t>
    </dgm:pt>
    <dgm:pt modelId="{BE4678C6-04FF-4F26-9DDF-EAC2167BBA17}">
      <dgm:prSet/>
      <dgm:spPr/>
      <dgm:t>
        <a:bodyPr/>
        <a:lstStyle/>
        <a:p>
          <a:r>
            <a:rPr lang="en-US"/>
            <a:t>Emergency Contact information</a:t>
          </a:r>
        </a:p>
      </dgm:t>
    </dgm:pt>
    <dgm:pt modelId="{8D949D91-1A1D-43B8-AA96-9F4618BA5511}" type="parTrans" cxnId="{D2A0CF3F-6126-444B-BB5F-026C1519A5B6}">
      <dgm:prSet/>
      <dgm:spPr/>
      <dgm:t>
        <a:bodyPr/>
        <a:lstStyle/>
        <a:p>
          <a:endParaRPr lang="en-US"/>
        </a:p>
      </dgm:t>
    </dgm:pt>
    <dgm:pt modelId="{A374E1D0-48AF-4D97-AC4E-8FD1C0C9DC47}" type="sibTrans" cxnId="{D2A0CF3F-6126-444B-BB5F-026C1519A5B6}">
      <dgm:prSet/>
      <dgm:spPr/>
      <dgm:t>
        <a:bodyPr/>
        <a:lstStyle/>
        <a:p>
          <a:endParaRPr lang="en-US"/>
        </a:p>
      </dgm:t>
    </dgm:pt>
    <dgm:pt modelId="{EA453B52-EC98-465D-87A6-637BB6813083}" type="pres">
      <dgm:prSet presAssocID="{720E2A67-10A8-4732-9F32-A2548DF8F298}" presName="root" presStyleCnt="0">
        <dgm:presLayoutVars>
          <dgm:dir/>
          <dgm:resizeHandles val="exact"/>
        </dgm:presLayoutVars>
      </dgm:prSet>
      <dgm:spPr/>
    </dgm:pt>
    <dgm:pt modelId="{DD4E13DA-3129-42A1-B0D9-BB9444D0440E}" type="pres">
      <dgm:prSet presAssocID="{8B503D4C-E1B7-4B63-B102-5A932360CE87}" presName="compNode" presStyleCnt="0"/>
      <dgm:spPr/>
    </dgm:pt>
    <dgm:pt modelId="{EEA128D4-AB40-4F4B-8C27-F6A5AB0604D1}" type="pres">
      <dgm:prSet presAssocID="{8B503D4C-E1B7-4B63-B102-5A932360CE87}"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roup of People"/>
        </a:ext>
      </dgm:extLst>
    </dgm:pt>
    <dgm:pt modelId="{04BAF35B-2AD4-43D0-9003-3F4D51E559BE}" type="pres">
      <dgm:prSet presAssocID="{8B503D4C-E1B7-4B63-B102-5A932360CE87}" presName="spaceRect" presStyleCnt="0"/>
      <dgm:spPr/>
    </dgm:pt>
    <dgm:pt modelId="{38FA46F5-4C25-46B9-B336-91FC079F7111}" type="pres">
      <dgm:prSet presAssocID="{8B503D4C-E1B7-4B63-B102-5A932360CE87}" presName="textRect" presStyleLbl="revTx" presStyleIdx="0" presStyleCnt="5">
        <dgm:presLayoutVars>
          <dgm:chMax val="1"/>
          <dgm:chPref val="1"/>
        </dgm:presLayoutVars>
      </dgm:prSet>
      <dgm:spPr/>
    </dgm:pt>
    <dgm:pt modelId="{2ED76997-9A10-4F8C-9C1A-A69833AB9B96}" type="pres">
      <dgm:prSet presAssocID="{01BD80AE-9E3B-4F75-A5D2-EAE7FC2820B4}" presName="sibTrans" presStyleCnt="0"/>
      <dgm:spPr/>
    </dgm:pt>
    <dgm:pt modelId="{83E5F2F1-6690-4885-961E-ED7B9D24D7DE}" type="pres">
      <dgm:prSet presAssocID="{60B00422-81B5-4716-9444-D453B33A3500}" presName="compNode" presStyleCnt="0"/>
      <dgm:spPr/>
    </dgm:pt>
    <dgm:pt modelId="{55834C0E-EDF8-4D92-A025-F0F9B101416D}" type="pres">
      <dgm:prSet presAssocID="{60B00422-81B5-4716-9444-D453B33A3500}"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ctor"/>
        </a:ext>
      </dgm:extLst>
    </dgm:pt>
    <dgm:pt modelId="{B7B44216-9D42-472D-986C-CD5E4142DB5C}" type="pres">
      <dgm:prSet presAssocID="{60B00422-81B5-4716-9444-D453B33A3500}" presName="spaceRect" presStyleCnt="0"/>
      <dgm:spPr/>
    </dgm:pt>
    <dgm:pt modelId="{D3715058-B2CD-4755-817F-17523DE28840}" type="pres">
      <dgm:prSet presAssocID="{60B00422-81B5-4716-9444-D453B33A3500}" presName="textRect" presStyleLbl="revTx" presStyleIdx="1" presStyleCnt="5">
        <dgm:presLayoutVars>
          <dgm:chMax val="1"/>
          <dgm:chPref val="1"/>
        </dgm:presLayoutVars>
      </dgm:prSet>
      <dgm:spPr/>
    </dgm:pt>
    <dgm:pt modelId="{5EB51FF1-3293-439C-B4D4-70A6926AE0CF}" type="pres">
      <dgm:prSet presAssocID="{000019AD-F585-4F3B-A637-2B2DF6DD8293}" presName="sibTrans" presStyleCnt="0"/>
      <dgm:spPr/>
    </dgm:pt>
    <dgm:pt modelId="{8E0EEB93-CF2F-47B0-83B9-D85227A1587D}" type="pres">
      <dgm:prSet presAssocID="{D7D2FD8E-DF7E-4F69-9F81-3F58E831EDE7}" presName="compNode" presStyleCnt="0"/>
      <dgm:spPr/>
    </dgm:pt>
    <dgm:pt modelId="{0B98C1C1-1319-4E56-94BA-D4486D232FC8}" type="pres">
      <dgm:prSet presAssocID="{D7D2FD8E-DF7E-4F69-9F81-3F58E831EDE7}"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rain in head"/>
        </a:ext>
      </dgm:extLst>
    </dgm:pt>
    <dgm:pt modelId="{D26586C7-61B4-4038-A579-04AF4D461184}" type="pres">
      <dgm:prSet presAssocID="{D7D2FD8E-DF7E-4F69-9F81-3F58E831EDE7}" presName="spaceRect" presStyleCnt="0"/>
      <dgm:spPr/>
    </dgm:pt>
    <dgm:pt modelId="{22B938AD-00F6-47AB-8861-23D1776D44D3}" type="pres">
      <dgm:prSet presAssocID="{D7D2FD8E-DF7E-4F69-9F81-3F58E831EDE7}" presName="textRect" presStyleLbl="revTx" presStyleIdx="2" presStyleCnt="5">
        <dgm:presLayoutVars>
          <dgm:chMax val="1"/>
          <dgm:chPref val="1"/>
        </dgm:presLayoutVars>
      </dgm:prSet>
      <dgm:spPr/>
    </dgm:pt>
    <dgm:pt modelId="{671A6269-67E7-4BC6-B9AE-8621F756A72B}" type="pres">
      <dgm:prSet presAssocID="{3149E620-CA96-4B2D-B8AC-F65B86DCF374}" presName="sibTrans" presStyleCnt="0"/>
      <dgm:spPr/>
    </dgm:pt>
    <dgm:pt modelId="{E7D580A0-E42E-420F-A696-8AA248F2BDAD}" type="pres">
      <dgm:prSet presAssocID="{0D64D772-6F37-41DF-B301-45D1EA92082C}" presName="compNode" presStyleCnt="0"/>
      <dgm:spPr/>
    </dgm:pt>
    <dgm:pt modelId="{7E6A76C2-8D14-4153-8EBE-BA4313529352}" type="pres">
      <dgm:prSet presAssocID="{0D64D772-6F37-41DF-B301-45D1EA92082C}"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arker"/>
        </a:ext>
      </dgm:extLst>
    </dgm:pt>
    <dgm:pt modelId="{D632A8A0-1C42-4BCF-A21C-C34D7B159084}" type="pres">
      <dgm:prSet presAssocID="{0D64D772-6F37-41DF-B301-45D1EA92082C}" presName="spaceRect" presStyleCnt="0"/>
      <dgm:spPr/>
    </dgm:pt>
    <dgm:pt modelId="{4CDFF454-E55A-48E7-9E4D-9B0122BD79EA}" type="pres">
      <dgm:prSet presAssocID="{0D64D772-6F37-41DF-B301-45D1EA92082C}" presName="textRect" presStyleLbl="revTx" presStyleIdx="3" presStyleCnt="5">
        <dgm:presLayoutVars>
          <dgm:chMax val="1"/>
          <dgm:chPref val="1"/>
        </dgm:presLayoutVars>
      </dgm:prSet>
      <dgm:spPr/>
    </dgm:pt>
    <dgm:pt modelId="{92058B3E-636F-4D6D-9BAF-64FB5DF39E82}" type="pres">
      <dgm:prSet presAssocID="{CFBE9C1C-78BA-41FB-B3AC-D08235DFA7A7}" presName="sibTrans" presStyleCnt="0"/>
      <dgm:spPr/>
    </dgm:pt>
    <dgm:pt modelId="{A3902ED9-5F0A-4D13-9A91-0BBDE68AE898}" type="pres">
      <dgm:prSet presAssocID="{BE4678C6-04FF-4F26-9DDF-EAC2167BBA17}" presName="compNode" presStyleCnt="0"/>
      <dgm:spPr/>
    </dgm:pt>
    <dgm:pt modelId="{B2CE9C84-FC0D-49E2-A06D-8E382B6F3D9E}" type="pres">
      <dgm:prSet presAssocID="{BE4678C6-04FF-4F26-9DDF-EAC2167BBA17}"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Receiver"/>
        </a:ext>
      </dgm:extLst>
    </dgm:pt>
    <dgm:pt modelId="{9710B95E-1BFB-4CC5-B5B6-ED56F96E6FBB}" type="pres">
      <dgm:prSet presAssocID="{BE4678C6-04FF-4F26-9DDF-EAC2167BBA17}" presName="spaceRect" presStyleCnt="0"/>
      <dgm:spPr/>
    </dgm:pt>
    <dgm:pt modelId="{2745EA64-1C53-4AD1-99FF-45EE41E29138}" type="pres">
      <dgm:prSet presAssocID="{BE4678C6-04FF-4F26-9DDF-EAC2167BBA17}" presName="textRect" presStyleLbl="revTx" presStyleIdx="4" presStyleCnt="5">
        <dgm:presLayoutVars>
          <dgm:chMax val="1"/>
          <dgm:chPref val="1"/>
        </dgm:presLayoutVars>
      </dgm:prSet>
      <dgm:spPr/>
    </dgm:pt>
  </dgm:ptLst>
  <dgm:cxnLst>
    <dgm:cxn modelId="{10472009-C871-462A-AF3E-97E5B62757DD}" type="presOf" srcId="{0D64D772-6F37-41DF-B301-45D1EA92082C}" destId="{4CDFF454-E55A-48E7-9E4D-9B0122BD79EA}" srcOrd="0" destOrd="0" presId="urn:microsoft.com/office/officeart/2018/2/layout/IconLabelList"/>
    <dgm:cxn modelId="{5758E20A-254B-494F-817D-EF93FE2515AE}" srcId="{720E2A67-10A8-4732-9F32-A2548DF8F298}" destId="{0D64D772-6F37-41DF-B301-45D1EA92082C}" srcOrd="3" destOrd="0" parTransId="{9277420B-7227-4BB7-ADE7-562612488391}" sibTransId="{CFBE9C1C-78BA-41FB-B3AC-D08235DFA7A7}"/>
    <dgm:cxn modelId="{D2A0CF3F-6126-444B-BB5F-026C1519A5B6}" srcId="{720E2A67-10A8-4732-9F32-A2548DF8F298}" destId="{BE4678C6-04FF-4F26-9DDF-EAC2167BBA17}" srcOrd="4" destOrd="0" parTransId="{8D949D91-1A1D-43B8-AA96-9F4618BA5511}" sibTransId="{A374E1D0-48AF-4D97-AC4E-8FD1C0C9DC47}"/>
    <dgm:cxn modelId="{2D1C9C4F-D642-4F43-92EE-3F60AC61C4A8}" type="presOf" srcId="{720E2A67-10A8-4732-9F32-A2548DF8F298}" destId="{EA453B52-EC98-465D-87A6-637BB6813083}" srcOrd="0" destOrd="0" presId="urn:microsoft.com/office/officeart/2018/2/layout/IconLabelList"/>
    <dgm:cxn modelId="{24DA4852-229A-4410-9406-AB092D76A668}" srcId="{720E2A67-10A8-4732-9F32-A2548DF8F298}" destId="{60B00422-81B5-4716-9444-D453B33A3500}" srcOrd="1" destOrd="0" parTransId="{0F7DEAC7-7FB6-4221-976A-B5D04D671D1C}" sibTransId="{000019AD-F585-4F3B-A637-2B2DF6DD8293}"/>
    <dgm:cxn modelId="{115BFDAA-3BD4-4B5A-AB23-DC4A6ED60694}" type="presOf" srcId="{60B00422-81B5-4716-9444-D453B33A3500}" destId="{D3715058-B2CD-4755-817F-17523DE28840}" srcOrd="0" destOrd="0" presId="urn:microsoft.com/office/officeart/2018/2/layout/IconLabelList"/>
    <dgm:cxn modelId="{DF41E8B6-F38B-4AAE-91DC-C5B4C3B33E3D}" srcId="{720E2A67-10A8-4732-9F32-A2548DF8F298}" destId="{8B503D4C-E1B7-4B63-B102-5A932360CE87}" srcOrd="0" destOrd="0" parTransId="{306854E7-770A-4C26-AD2A-7D7E66F15EF0}" sibTransId="{01BD80AE-9E3B-4F75-A5D2-EAE7FC2820B4}"/>
    <dgm:cxn modelId="{13A05DD7-F91B-4061-99D9-D6E3EC2BF95D}" type="presOf" srcId="{8B503D4C-E1B7-4B63-B102-5A932360CE87}" destId="{38FA46F5-4C25-46B9-B336-91FC079F7111}" srcOrd="0" destOrd="0" presId="urn:microsoft.com/office/officeart/2018/2/layout/IconLabelList"/>
    <dgm:cxn modelId="{A5857BDC-C607-4164-8FA8-1F2F08187174}" type="presOf" srcId="{BE4678C6-04FF-4F26-9DDF-EAC2167BBA17}" destId="{2745EA64-1C53-4AD1-99FF-45EE41E29138}" srcOrd="0" destOrd="0" presId="urn:microsoft.com/office/officeart/2018/2/layout/IconLabelList"/>
    <dgm:cxn modelId="{8A6133F2-D6A3-4EDA-AAF3-70C963260AF5}" type="presOf" srcId="{D7D2FD8E-DF7E-4F69-9F81-3F58E831EDE7}" destId="{22B938AD-00F6-47AB-8861-23D1776D44D3}" srcOrd="0" destOrd="0" presId="urn:microsoft.com/office/officeart/2018/2/layout/IconLabelList"/>
    <dgm:cxn modelId="{76C5BBF3-0F7A-4426-A00C-192CF0FD927A}" srcId="{720E2A67-10A8-4732-9F32-A2548DF8F298}" destId="{D7D2FD8E-DF7E-4F69-9F81-3F58E831EDE7}" srcOrd="2" destOrd="0" parTransId="{21A62C18-20D3-4F31-84DE-FBE43F742B96}" sibTransId="{3149E620-CA96-4B2D-B8AC-F65B86DCF374}"/>
    <dgm:cxn modelId="{8472CD1C-D9F5-44D3-B8D4-CDAAF3837AE5}" type="presParOf" srcId="{EA453B52-EC98-465D-87A6-637BB6813083}" destId="{DD4E13DA-3129-42A1-B0D9-BB9444D0440E}" srcOrd="0" destOrd="0" presId="urn:microsoft.com/office/officeart/2018/2/layout/IconLabelList"/>
    <dgm:cxn modelId="{99C781FF-15EE-422F-9E7F-DA7ACBB88081}" type="presParOf" srcId="{DD4E13DA-3129-42A1-B0D9-BB9444D0440E}" destId="{EEA128D4-AB40-4F4B-8C27-F6A5AB0604D1}" srcOrd="0" destOrd="0" presId="urn:microsoft.com/office/officeart/2018/2/layout/IconLabelList"/>
    <dgm:cxn modelId="{63A51278-D5C1-4BB3-BF3C-D8367C854014}" type="presParOf" srcId="{DD4E13DA-3129-42A1-B0D9-BB9444D0440E}" destId="{04BAF35B-2AD4-43D0-9003-3F4D51E559BE}" srcOrd="1" destOrd="0" presId="urn:microsoft.com/office/officeart/2018/2/layout/IconLabelList"/>
    <dgm:cxn modelId="{DA43299A-4843-4FED-ABEB-89D3669D3D8D}" type="presParOf" srcId="{DD4E13DA-3129-42A1-B0D9-BB9444D0440E}" destId="{38FA46F5-4C25-46B9-B336-91FC079F7111}" srcOrd="2" destOrd="0" presId="urn:microsoft.com/office/officeart/2018/2/layout/IconLabelList"/>
    <dgm:cxn modelId="{5E282C18-B36A-492F-AECB-9F25818078F2}" type="presParOf" srcId="{EA453B52-EC98-465D-87A6-637BB6813083}" destId="{2ED76997-9A10-4F8C-9C1A-A69833AB9B96}" srcOrd="1" destOrd="0" presId="urn:microsoft.com/office/officeart/2018/2/layout/IconLabelList"/>
    <dgm:cxn modelId="{0870A6DD-95F0-47C4-89AF-C64B1ED39E80}" type="presParOf" srcId="{EA453B52-EC98-465D-87A6-637BB6813083}" destId="{83E5F2F1-6690-4885-961E-ED7B9D24D7DE}" srcOrd="2" destOrd="0" presId="urn:microsoft.com/office/officeart/2018/2/layout/IconLabelList"/>
    <dgm:cxn modelId="{DD0E3BB1-59ED-4147-95B0-19915935EAD8}" type="presParOf" srcId="{83E5F2F1-6690-4885-961E-ED7B9D24D7DE}" destId="{55834C0E-EDF8-4D92-A025-F0F9B101416D}" srcOrd="0" destOrd="0" presId="urn:microsoft.com/office/officeart/2018/2/layout/IconLabelList"/>
    <dgm:cxn modelId="{E4DAC1F6-4E6F-46F9-A4F0-33B90E7FEDA9}" type="presParOf" srcId="{83E5F2F1-6690-4885-961E-ED7B9D24D7DE}" destId="{B7B44216-9D42-472D-986C-CD5E4142DB5C}" srcOrd="1" destOrd="0" presId="urn:microsoft.com/office/officeart/2018/2/layout/IconLabelList"/>
    <dgm:cxn modelId="{E2D43CC1-CF63-4ECB-B404-10023EAFDCF2}" type="presParOf" srcId="{83E5F2F1-6690-4885-961E-ED7B9D24D7DE}" destId="{D3715058-B2CD-4755-817F-17523DE28840}" srcOrd="2" destOrd="0" presId="urn:microsoft.com/office/officeart/2018/2/layout/IconLabelList"/>
    <dgm:cxn modelId="{6E42FD65-E32C-4F36-A050-195433B09ABD}" type="presParOf" srcId="{EA453B52-EC98-465D-87A6-637BB6813083}" destId="{5EB51FF1-3293-439C-B4D4-70A6926AE0CF}" srcOrd="3" destOrd="0" presId="urn:microsoft.com/office/officeart/2018/2/layout/IconLabelList"/>
    <dgm:cxn modelId="{AB540975-FDD2-4C46-95F2-FBA3BBE8CE08}" type="presParOf" srcId="{EA453B52-EC98-465D-87A6-637BB6813083}" destId="{8E0EEB93-CF2F-47B0-83B9-D85227A1587D}" srcOrd="4" destOrd="0" presId="urn:microsoft.com/office/officeart/2018/2/layout/IconLabelList"/>
    <dgm:cxn modelId="{8A9E5DCC-1696-4F97-94F1-EE7AAE17631D}" type="presParOf" srcId="{8E0EEB93-CF2F-47B0-83B9-D85227A1587D}" destId="{0B98C1C1-1319-4E56-94BA-D4486D232FC8}" srcOrd="0" destOrd="0" presId="urn:microsoft.com/office/officeart/2018/2/layout/IconLabelList"/>
    <dgm:cxn modelId="{50E49AFD-D248-4E6C-9467-CF8FA0596359}" type="presParOf" srcId="{8E0EEB93-CF2F-47B0-83B9-D85227A1587D}" destId="{D26586C7-61B4-4038-A579-04AF4D461184}" srcOrd="1" destOrd="0" presId="urn:microsoft.com/office/officeart/2018/2/layout/IconLabelList"/>
    <dgm:cxn modelId="{FC9D82EA-060F-42EB-8ACC-ADC225FE91C4}" type="presParOf" srcId="{8E0EEB93-CF2F-47B0-83B9-D85227A1587D}" destId="{22B938AD-00F6-47AB-8861-23D1776D44D3}" srcOrd="2" destOrd="0" presId="urn:microsoft.com/office/officeart/2018/2/layout/IconLabelList"/>
    <dgm:cxn modelId="{302C6D8E-302E-4EEF-B01C-943D41363CCE}" type="presParOf" srcId="{EA453B52-EC98-465D-87A6-637BB6813083}" destId="{671A6269-67E7-4BC6-B9AE-8621F756A72B}" srcOrd="5" destOrd="0" presId="urn:microsoft.com/office/officeart/2018/2/layout/IconLabelList"/>
    <dgm:cxn modelId="{E6513F97-4E89-4570-9493-A153798E7D12}" type="presParOf" srcId="{EA453B52-EC98-465D-87A6-637BB6813083}" destId="{E7D580A0-E42E-420F-A696-8AA248F2BDAD}" srcOrd="6" destOrd="0" presId="urn:microsoft.com/office/officeart/2018/2/layout/IconLabelList"/>
    <dgm:cxn modelId="{EA77CF80-8856-477F-89EE-EE63B0CB99BC}" type="presParOf" srcId="{E7D580A0-E42E-420F-A696-8AA248F2BDAD}" destId="{7E6A76C2-8D14-4153-8EBE-BA4313529352}" srcOrd="0" destOrd="0" presId="urn:microsoft.com/office/officeart/2018/2/layout/IconLabelList"/>
    <dgm:cxn modelId="{D347BD98-D22F-47FE-A1A9-3DB46BA2923C}" type="presParOf" srcId="{E7D580A0-E42E-420F-A696-8AA248F2BDAD}" destId="{D632A8A0-1C42-4BCF-A21C-C34D7B159084}" srcOrd="1" destOrd="0" presId="urn:microsoft.com/office/officeart/2018/2/layout/IconLabelList"/>
    <dgm:cxn modelId="{222CEAE0-61A3-488E-8AA9-B6DCC21416E3}" type="presParOf" srcId="{E7D580A0-E42E-420F-A696-8AA248F2BDAD}" destId="{4CDFF454-E55A-48E7-9E4D-9B0122BD79EA}" srcOrd="2" destOrd="0" presId="urn:microsoft.com/office/officeart/2018/2/layout/IconLabelList"/>
    <dgm:cxn modelId="{1E33C4E1-2165-4B6D-B123-E869531DA836}" type="presParOf" srcId="{EA453B52-EC98-465D-87A6-637BB6813083}" destId="{92058B3E-636F-4D6D-9BAF-64FB5DF39E82}" srcOrd="7" destOrd="0" presId="urn:microsoft.com/office/officeart/2018/2/layout/IconLabelList"/>
    <dgm:cxn modelId="{D325AE86-241E-4AE0-ADAE-ECA5DC4EED9E}" type="presParOf" srcId="{EA453B52-EC98-465D-87A6-637BB6813083}" destId="{A3902ED9-5F0A-4D13-9A91-0BBDE68AE898}" srcOrd="8" destOrd="0" presId="urn:microsoft.com/office/officeart/2018/2/layout/IconLabelList"/>
    <dgm:cxn modelId="{2E216B04-F5E2-4D7D-9A50-684B4BED6023}" type="presParOf" srcId="{A3902ED9-5F0A-4D13-9A91-0BBDE68AE898}" destId="{B2CE9C84-FC0D-49E2-A06D-8E382B6F3D9E}" srcOrd="0" destOrd="0" presId="urn:microsoft.com/office/officeart/2018/2/layout/IconLabelList"/>
    <dgm:cxn modelId="{C669B18B-2822-4BD0-84A9-7596959B59E7}" type="presParOf" srcId="{A3902ED9-5F0A-4D13-9A91-0BBDE68AE898}" destId="{9710B95E-1BFB-4CC5-B5B6-ED56F96E6FBB}" srcOrd="1" destOrd="0" presId="urn:microsoft.com/office/officeart/2018/2/layout/IconLabelList"/>
    <dgm:cxn modelId="{66B7DFC4-8E00-46FB-B8CB-6F149E2C2764}" type="presParOf" srcId="{A3902ED9-5F0A-4D13-9A91-0BBDE68AE898}" destId="{2745EA64-1C53-4AD1-99FF-45EE41E29138}" srcOrd="2" destOrd="0" presId="urn:microsoft.com/office/officeart/2018/2/layout/Icon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5ED2F9B-84D4-4125-9D37-B50329C48AB3}" type="doc">
      <dgm:prSet loTypeId="urn:microsoft.com/office/officeart/2005/8/layout/vList2" loCatId="list" qsTypeId="urn:microsoft.com/office/officeart/2005/8/quickstyle/simple2" qsCatId="simple" csTypeId="urn:microsoft.com/office/officeart/2005/8/colors/accent5_2" csCatId="accent5" phldr="1"/>
      <dgm:spPr/>
      <dgm:t>
        <a:bodyPr/>
        <a:lstStyle/>
        <a:p>
          <a:endParaRPr lang="en-US"/>
        </a:p>
      </dgm:t>
    </dgm:pt>
    <dgm:pt modelId="{E628D6D2-DDA7-49BD-AEFD-B7A24AE5EDF4}">
      <dgm:prSet/>
      <dgm:spPr/>
      <dgm:t>
        <a:bodyPr/>
        <a:lstStyle/>
        <a:p>
          <a:r>
            <a:rPr lang="en-US" dirty="0"/>
            <a:t> Observations </a:t>
          </a:r>
        </a:p>
      </dgm:t>
    </dgm:pt>
    <dgm:pt modelId="{0C5FF7B4-15A7-452B-8F9C-27AE7A3DF71B}" type="parTrans" cxnId="{49683073-1CAC-4B13-8BD1-90AD7FDF6C38}">
      <dgm:prSet/>
      <dgm:spPr/>
      <dgm:t>
        <a:bodyPr/>
        <a:lstStyle/>
        <a:p>
          <a:endParaRPr lang="en-US"/>
        </a:p>
      </dgm:t>
    </dgm:pt>
    <dgm:pt modelId="{007BD263-B5CB-41F3-B475-5916A6439436}" type="sibTrans" cxnId="{49683073-1CAC-4B13-8BD1-90AD7FDF6C38}">
      <dgm:prSet/>
      <dgm:spPr/>
      <dgm:t>
        <a:bodyPr/>
        <a:lstStyle/>
        <a:p>
          <a:endParaRPr lang="en-US"/>
        </a:p>
      </dgm:t>
    </dgm:pt>
    <dgm:pt modelId="{CEA3B78C-7211-4397-998C-7B5C1F6F4B42}">
      <dgm:prSet/>
      <dgm:spPr/>
      <dgm:t>
        <a:bodyPr/>
        <a:lstStyle/>
        <a:p>
          <a:r>
            <a:rPr lang="en-US"/>
            <a:t>Age</a:t>
          </a:r>
        </a:p>
      </dgm:t>
    </dgm:pt>
    <dgm:pt modelId="{90ED631B-EF2E-43C7-8D94-1F401D8FC0AD}" type="parTrans" cxnId="{B1CDC3DB-6453-4E2A-99EC-8A044A802A37}">
      <dgm:prSet/>
      <dgm:spPr/>
      <dgm:t>
        <a:bodyPr/>
        <a:lstStyle/>
        <a:p>
          <a:endParaRPr lang="en-US"/>
        </a:p>
      </dgm:t>
    </dgm:pt>
    <dgm:pt modelId="{E54DC875-20C1-41EF-A042-BFE97FD343AB}" type="sibTrans" cxnId="{B1CDC3DB-6453-4E2A-99EC-8A044A802A37}">
      <dgm:prSet/>
      <dgm:spPr/>
      <dgm:t>
        <a:bodyPr/>
        <a:lstStyle/>
        <a:p>
          <a:endParaRPr lang="en-US"/>
        </a:p>
      </dgm:t>
    </dgm:pt>
    <dgm:pt modelId="{ED973053-C4B1-4D9E-B829-42BFF18DB41A}">
      <dgm:prSet/>
      <dgm:spPr/>
      <dgm:t>
        <a:bodyPr/>
        <a:lstStyle/>
        <a:p>
          <a:r>
            <a:rPr lang="en-US"/>
            <a:t>Gender</a:t>
          </a:r>
        </a:p>
      </dgm:t>
    </dgm:pt>
    <dgm:pt modelId="{AC95088E-3F5D-43A2-A39D-8F434CAEFC0A}" type="parTrans" cxnId="{D2A710CA-BCF5-492E-889A-DA72AD2DD2BF}">
      <dgm:prSet/>
      <dgm:spPr/>
      <dgm:t>
        <a:bodyPr/>
        <a:lstStyle/>
        <a:p>
          <a:endParaRPr lang="en-US"/>
        </a:p>
      </dgm:t>
    </dgm:pt>
    <dgm:pt modelId="{782143FF-F752-46FA-A7F5-F432629B19BC}" type="sibTrans" cxnId="{D2A710CA-BCF5-492E-889A-DA72AD2DD2BF}">
      <dgm:prSet/>
      <dgm:spPr/>
      <dgm:t>
        <a:bodyPr/>
        <a:lstStyle/>
        <a:p>
          <a:endParaRPr lang="en-US"/>
        </a:p>
      </dgm:t>
    </dgm:pt>
    <dgm:pt modelId="{76111F93-0C32-41B6-953E-C281EF42ED96}">
      <dgm:prSet/>
      <dgm:spPr/>
      <dgm:t>
        <a:bodyPr/>
        <a:lstStyle/>
        <a:p>
          <a:r>
            <a:rPr lang="en-US"/>
            <a:t>Ethnicity</a:t>
          </a:r>
        </a:p>
      </dgm:t>
    </dgm:pt>
    <dgm:pt modelId="{3B4CDBF0-00C8-4FAB-A13F-D00D7C6287C0}" type="parTrans" cxnId="{B2CC81F7-2F23-4B1B-BB6C-36EBE8271BD7}">
      <dgm:prSet/>
      <dgm:spPr/>
      <dgm:t>
        <a:bodyPr/>
        <a:lstStyle/>
        <a:p>
          <a:endParaRPr lang="en-US"/>
        </a:p>
      </dgm:t>
    </dgm:pt>
    <dgm:pt modelId="{2082F6CB-CD73-41C5-BCD3-2D75343FF3C9}" type="sibTrans" cxnId="{B2CC81F7-2F23-4B1B-BB6C-36EBE8271BD7}">
      <dgm:prSet/>
      <dgm:spPr/>
      <dgm:t>
        <a:bodyPr/>
        <a:lstStyle/>
        <a:p>
          <a:endParaRPr lang="en-US"/>
        </a:p>
      </dgm:t>
    </dgm:pt>
    <dgm:pt modelId="{6BD5811B-03E7-4E94-8839-AB1CCDB8FCC8}">
      <dgm:prSet/>
      <dgm:spPr/>
      <dgm:t>
        <a:bodyPr/>
        <a:lstStyle/>
        <a:p>
          <a:r>
            <a:rPr lang="en-US"/>
            <a:t>How are they presenting</a:t>
          </a:r>
        </a:p>
      </dgm:t>
    </dgm:pt>
    <dgm:pt modelId="{570CF278-FCF7-4969-AE41-4512B27AF45C}" type="parTrans" cxnId="{19197113-82AF-45C6-B9A6-CD6C7CE19174}">
      <dgm:prSet/>
      <dgm:spPr/>
      <dgm:t>
        <a:bodyPr/>
        <a:lstStyle/>
        <a:p>
          <a:endParaRPr lang="en-US"/>
        </a:p>
      </dgm:t>
    </dgm:pt>
    <dgm:pt modelId="{3DEE08F4-3AE7-44C9-A3C1-71CC40E402C4}" type="sibTrans" cxnId="{19197113-82AF-45C6-B9A6-CD6C7CE19174}">
      <dgm:prSet/>
      <dgm:spPr/>
      <dgm:t>
        <a:bodyPr/>
        <a:lstStyle/>
        <a:p>
          <a:endParaRPr lang="en-US"/>
        </a:p>
      </dgm:t>
    </dgm:pt>
    <dgm:pt modelId="{CF39A5BA-A408-4635-8EB9-18535586D712}">
      <dgm:prSet/>
      <dgm:spPr/>
      <dgm:t>
        <a:bodyPr/>
        <a:lstStyle/>
        <a:p>
          <a:r>
            <a:rPr lang="en-US" dirty="0"/>
            <a:t>Neatly/adequately dressed</a:t>
          </a:r>
        </a:p>
      </dgm:t>
    </dgm:pt>
    <dgm:pt modelId="{A61FD7A2-EA2E-4898-A4CD-8DDF9AAC5E2B}" type="parTrans" cxnId="{3C7CFACC-0155-4DAC-8745-AFABDB25CC07}">
      <dgm:prSet/>
      <dgm:spPr/>
      <dgm:t>
        <a:bodyPr/>
        <a:lstStyle/>
        <a:p>
          <a:endParaRPr lang="en-US"/>
        </a:p>
      </dgm:t>
    </dgm:pt>
    <dgm:pt modelId="{AD1D03A7-711D-43B2-B92B-15194061A402}" type="sibTrans" cxnId="{3C7CFACC-0155-4DAC-8745-AFABDB25CC07}">
      <dgm:prSet/>
      <dgm:spPr/>
      <dgm:t>
        <a:bodyPr/>
        <a:lstStyle/>
        <a:p>
          <a:endParaRPr lang="en-US"/>
        </a:p>
      </dgm:t>
    </dgm:pt>
    <dgm:pt modelId="{4F051D0C-7296-408A-B708-7E7A37DD74AE}">
      <dgm:prSet/>
      <dgm:spPr/>
      <dgm:t>
        <a:bodyPr/>
        <a:lstStyle/>
        <a:p>
          <a:r>
            <a:rPr lang="en-US"/>
            <a:t>Hygiene</a:t>
          </a:r>
        </a:p>
      </dgm:t>
    </dgm:pt>
    <dgm:pt modelId="{61915DF1-5829-4C09-8290-84A18D11AB0D}" type="parTrans" cxnId="{EF176F1E-9A0D-44D3-BB57-C2028E4E6A08}">
      <dgm:prSet/>
      <dgm:spPr/>
      <dgm:t>
        <a:bodyPr/>
        <a:lstStyle/>
        <a:p>
          <a:endParaRPr lang="en-US"/>
        </a:p>
      </dgm:t>
    </dgm:pt>
    <dgm:pt modelId="{CDA301C9-46FD-4AEF-B501-08DC95C08F31}" type="sibTrans" cxnId="{EF176F1E-9A0D-44D3-BB57-C2028E4E6A08}">
      <dgm:prSet/>
      <dgm:spPr/>
      <dgm:t>
        <a:bodyPr/>
        <a:lstStyle/>
        <a:p>
          <a:endParaRPr lang="en-US"/>
        </a:p>
      </dgm:t>
    </dgm:pt>
    <dgm:pt modelId="{2A10E5C8-4AC7-7547-9BBF-2CEA84547DDA}" type="pres">
      <dgm:prSet presAssocID="{D5ED2F9B-84D4-4125-9D37-B50329C48AB3}" presName="linear" presStyleCnt="0">
        <dgm:presLayoutVars>
          <dgm:animLvl val="lvl"/>
          <dgm:resizeHandles val="exact"/>
        </dgm:presLayoutVars>
      </dgm:prSet>
      <dgm:spPr/>
    </dgm:pt>
    <dgm:pt modelId="{76E63DC1-55C8-6C4A-91F2-470689B908EA}" type="pres">
      <dgm:prSet presAssocID="{E628D6D2-DDA7-49BD-AEFD-B7A24AE5EDF4}" presName="parentText" presStyleLbl="node1" presStyleIdx="0" presStyleCnt="1">
        <dgm:presLayoutVars>
          <dgm:chMax val="0"/>
          <dgm:bulletEnabled val="1"/>
        </dgm:presLayoutVars>
      </dgm:prSet>
      <dgm:spPr/>
    </dgm:pt>
    <dgm:pt modelId="{83BD327B-439E-9A4C-BAF3-080541F807C7}" type="pres">
      <dgm:prSet presAssocID="{E628D6D2-DDA7-49BD-AEFD-B7A24AE5EDF4}" presName="childText" presStyleLbl="revTx" presStyleIdx="0" presStyleCnt="1">
        <dgm:presLayoutVars>
          <dgm:bulletEnabled val="1"/>
        </dgm:presLayoutVars>
      </dgm:prSet>
      <dgm:spPr/>
    </dgm:pt>
  </dgm:ptLst>
  <dgm:cxnLst>
    <dgm:cxn modelId="{19197113-82AF-45C6-B9A6-CD6C7CE19174}" srcId="{E628D6D2-DDA7-49BD-AEFD-B7A24AE5EDF4}" destId="{6BD5811B-03E7-4E94-8839-AB1CCDB8FCC8}" srcOrd="3" destOrd="0" parTransId="{570CF278-FCF7-4969-AE41-4512B27AF45C}" sibTransId="{3DEE08F4-3AE7-44C9-A3C1-71CC40E402C4}"/>
    <dgm:cxn modelId="{6340951A-8389-624B-AAD6-EAEDA181F6FC}" type="presOf" srcId="{D5ED2F9B-84D4-4125-9D37-B50329C48AB3}" destId="{2A10E5C8-4AC7-7547-9BBF-2CEA84547DDA}" srcOrd="0" destOrd="0" presId="urn:microsoft.com/office/officeart/2005/8/layout/vList2"/>
    <dgm:cxn modelId="{EF176F1E-9A0D-44D3-BB57-C2028E4E6A08}" srcId="{E628D6D2-DDA7-49BD-AEFD-B7A24AE5EDF4}" destId="{4F051D0C-7296-408A-B708-7E7A37DD74AE}" srcOrd="5" destOrd="0" parTransId="{61915DF1-5829-4C09-8290-84A18D11AB0D}" sibTransId="{CDA301C9-46FD-4AEF-B501-08DC95C08F31}"/>
    <dgm:cxn modelId="{69E1385F-7F14-3742-8603-1EDBDC854609}" type="presOf" srcId="{CF39A5BA-A408-4635-8EB9-18535586D712}" destId="{83BD327B-439E-9A4C-BAF3-080541F807C7}" srcOrd="0" destOrd="4" presId="urn:microsoft.com/office/officeart/2005/8/layout/vList2"/>
    <dgm:cxn modelId="{16CCDB68-B987-B44C-B439-06487EA77DF2}" type="presOf" srcId="{E628D6D2-DDA7-49BD-AEFD-B7A24AE5EDF4}" destId="{76E63DC1-55C8-6C4A-91F2-470689B908EA}" srcOrd="0" destOrd="0" presId="urn:microsoft.com/office/officeart/2005/8/layout/vList2"/>
    <dgm:cxn modelId="{49683073-1CAC-4B13-8BD1-90AD7FDF6C38}" srcId="{D5ED2F9B-84D4-4125-9D37-B50329C48AB3}" destId="{E628D6D2-DDA7-49BD-AEFD-B7A24AE5EDF4}" srcOrd="0" destOrd="0" parTransId="{0C5FF7B4-15A7-452B-8F9C-27AE7A3DF71B}" sibTransId="{007BD263-B5CB-41F3-B475-5916A6439436}"/>
    <dgm:cxn modelId="{CFC10F7E-0EA7-EC42-B766-A8C847333147}" type="presOf" srcId="{ED973053-C4B1-4D9E-B829-42BFF18DB41A}" destId="{83BD327B-439E-9A4C-BAF3-080541F807C7}" srcOrd="0" destOrd="1" presId="urn:microsoft.com/office/officeart/2005/8/layout/vList2"/>
    <dgm:cxn modelId="{EF0DF491-2A11-AB42-AA42-A7D9509C12E1}" type="presOf" srcId="{76111F93-0C32-41B6-953E-C281EF42ED96}" destId="{83BD327B-439E-9A4C-BAF3-080541F807C7}" srcOrd="0" destOrd="2" presId="urn:microsoft.com/office/officeart/2005/8/layout/vList2"/>
    <dgm:cxn modelId="{B9099AAA-389F-4A47-86E6-B5EFFEC12472}" type="presOf" srcId="{6BD5811B-03E7-4E94-8839-AB1CCDB8FCC8}" destId="{83BD327B-439E-9A4C-BAF3-080541F807C7}" srcOrd="0" destOrd="3" presId="urn:microsoft.com/office/officeart/2005/8/layout/vList2"/>
    <dgm:cxn modelId="{4B9F0BB1-CD03-8E4C-A601-19B70E155CD2}" type="presOf" srcId="{CEA3B78C-7211-4397-998C-7B5C1F6F4B42}" destId="{83BD327B-439E-9A4C-BAF3-080541F807C7}" srcOrd="0" destOrd="0" presId="urn:microsoft.com/office/officeart/2005/8/layout/vList2"/>
    <dgm:cxn modelId="{F5C8CCB2-8C58-6F49-BC94-40031D17CD6B}" type="presOf" srcId="{4F051D0C-7296-408A-B708-7E7A37DD74AE}" destId="{83BD327B-439E-9A4C-BAF3-080541F807C7}" srcOrd="0" destOrd="5" presId="urn:microsoft.com/office/officeart/2005/8/layout/vList2"/>
    <dgm:cxn modelId="{D2A710CA-BCF5-492E-889A-DA72AD2DD2BF}" srcId="{E628D6D2-DDA7-49BD-AEFD-B7A24AE5EDF4}" destId="{ED973053-C4B1-4D9E-B829-42BFF18DB41A}" srcOrd="1" destOrd="0" parTransId="{AC95088E-3F5D-43A2-A39D-8F434CAEFC0A}" sibTransId="{782143FF-F752-46FA-A7F5-F432629B19BC}"/>
    <dgm:cxn modelId="{3C7CFACC-0155-4DAC-8745-AFABDB25CC07}" srcId="{E628D6D2-DDA7-49BD-AEFD-B7A24AE5EDF4}" destId="{CF39A5BA-A408-4635-8EB9-18535586D712}" srcOrd="4" destOrd="0" parTransId="{A61FD7A2-EA2E-4898-A4CD-8DDF9AAC5E2B}" sibTransId="{AD1D03A7-711D-43B2-B92B-15194061A402}"/>
    <dgm:cxn modelId="{B1CDC3DB-6453-4E2A-99EC-8A044A802A37}" srcId="{E628D6D2-DDA7-49BD-AEFD-B7A24AE5EDF4}" destId="{CEA3B78C-7211-4397-998C-7B5C1F6F4B42}" srcOrd="0" destOrd="0" parTransId="{90ED631B-EF2E-43C7-8D94-1F401D8FC0AD}" sibTransId="{E54DC875-20C1-41EF-A042-BFE97FD343AB}"/>
    <dgm:cxn modelId="{B2CC81F7-2F23-4B1B-BB6C-36EBE8271BD7}" srcId="{E628D6D2-DDA7-49BD-AEFD-B7A24AE5EDF4}" destId="{76111F93-0C32-41B6-953E-C281EF42ED96}" srcOrd="2" destOrd="0" parTransId="{3B4CDBF0-00C8-4FAB-A13F-D00D7C6287C0}" sibTransId="{2082F6CB-CD73-41C5-BCD3-2D75343FF3C9}"/>
    <dgm:cxn modelId="{789DEB71-CF1A-444D-810E-EF44D074FD33}" type="presParOf" srcId="{2A10E5C8-4AC7-7547-9BBF-2CEA84547DDA}" destId="{76E63DC1-55C8-6C4A-91F2-470689B908EA}" srcOrd="0" destOrd="0" presId="urn:microsoft.com/office/officeart/2005/8/layout/vList2"/>
    <dgm:cxn modelId="{4A8E75B8-F5A2-D94B-B906-8781F08779D0}" type="presParOf" srcId="{2A10E5C8-4AC7-7547-9BBF-2CEA84547DDA}" destId="{83BD327B-439E-9A4C-BAF3-080541F807C7}" srcOrd="1"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EE117EC-F3CF-4B3E-A9C9-C6A2363926CA}"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3402F4D9-4421-412E-B3E3-94E73571EE9B}">
      <dgm:prSet/>
      <dgm:spPr/>
      <dgm:t>
        <a:bodyPr/>
        <a:lstStyle/>
        <a:p>
          <a:r>
            <a:rPr lang="en-US" dirty="0"/>
            <a:t> Mood and Affect</a:t>
          </a:r>
        </a:p>
      </dgm:t>
    </dgm:pt>
    <dgm:pt modelId="{15F14462-D754-4A6B-9CD1-2B6AE749D02E}" type="parTrans" cxnId="{4201FBF7-050C-4F2D-9755-335B539AE9D1}">
      <dgm:prSet/>
      <dgm:spPr/>
      <dgm:t>
        <a:bodyPr/>
        <a:lstStyle/>
        <a:p>
          <a:endParaRPr lang="en-US"/>
        </a:p>
      </dgm:t>
    </dgm:pt>
    <dgm:pt modelId="{A4EB01A9-FBEE-4CF5-BAD0-AB9A41543B2C}" type="sibTrans" cxnId="{4201FBF7-050C-4F2D-9755-335B539AE9D1}">
      <dgm:prSet/>
      <dgm:spPr/>
      <dgm:t>
        <a:bodyPr/>
        <a:lstStyle/>
        <a:p>
          <a:endParaRPr lang="en-US"/>
        </a:p>
      </dgm:t>
    </dgm:pt>
    <dgm:pt modelId="{B936421D-6DA1-4B00-9AB4-ECA6AF68A8A3}">
      <dgm:prSet/>
      <dgm:spPr/>
      <dgm:t>
        <a:bodyPr/>
        <a:lstStyle/>
        <a:p>
          <a:r>
            <a:rPr lang="en-US" dirty="0"/>
            <a:t>Range</a:t>
          </a:r>
        </a:p>
      </dgm:t>
    </dgm:pt>
    <dgm:pt modelId="{86EAFE16-B573-49B7-9A75-E8E3FE154BB5}" type="parTrans" cxnId="{996B4EE0-9743-4414-AE8D-C13824DC5948}">
      <dgm:prSet/>
      <dgm:spPr/>
      <dgm:t>
        <a:bodyPr/>
        <a:lstStyle/>
        <a:p>
          <a:endParaRPr lang="en-US"/>
        </a:p>
      </dgm:t>
    </dgm:pt>
    <dgm:pt modelId="{E460AF5D-0BB4-4A7E-B937-03FA5B9C4BFD}" type="sibTrans" cxnId="{996B4EE0-9743-4414-AE8D-C13824DC5948}">
      <dgm:prSet/>
      <dgm:spPr/>
      <dgm:t>
        <a:bodyPr/>
        <a:lstStyle/>
        <a:p>
          <a:endParaRPr lang="en-US"/>
        </a:p>
      </dgm:t>
    </dgm:pt>
    <dgm:pt modelId="{9F2691FA-F12A-4916-8BF7-16DC4D045A65}">
      <dgm:prSet/>
      <dgm:spPr/>
      <dgm:t>
        <a:bodyPr/>
        <a:lstStyle/>
        <a:p>
          <a:r>
            <a:rPr lang="en-US"/>
            <a:t>Appropriateness</a:t>
          </a:r>
        </a:p>
      </dgm:t>
    </dgm:pt>
    <dgm:pt modelId="{B87EC1CB-F5C0-4D75-92D7-6D35C0122F1C}" type="parTrans" cxnId="{5940A426-D4A9-4031-B945-410D94A02C21}">
      <dgm:prSet/>
      <dgm:spPr/>
      <dgm:t>
        <a:bodyPr/>
        <a:lstStyle/>
        <a:p>
          <a:endParaRPr lang="en-US"/>
        </a:p>
      </dgm:t>
    </dgm:pt>
    <dgm:pt modelId="{B160E7BF-8678-4D35-A340-826A42387FDA}" type="sibTrans" cxnId="{5940A426-D4A9-4031-B945-410D94A02C21}">
      <dgm:prSet/>
      <dgm:spPr/>
      <dgm:t>
        <a:bodyPr/>
        <a:lstStyle/>
        <a:p>
          <a:endParaRPr lang="en-US"/>
        </a:p>
      </dgm:t>
    </dgm:pt>
    <dgm:pt modelId="{4353BFF1-46E1-45F6-B185-F8CD3304F8E0}">
      <dgm:prSet/>
      <dgm:spPr/>
      <dgm:t>
        <a:bodyPr/>
        <a:lstStyle/>
        <a:p>
          <a:r>
            <a:rPr lang="en-US"/>
            <a:t>Congruence or incongruence</a:t>
          </a:r>
        </a:p>
      </dgm:t>
    </dgm:pt>
    <dgm:pt modelId="{6E558F89-AFB7-4045-9725-03C92918282B}" type="parTrans" cxnId="{FA492D3D-B976-4037-9B08-BB838A87AD22}">
      <dgm:prSet/>
      <dgm:spPr/>
      <dgm:t>
        <a:bodyPr/>
        <a:lstStyle/>
        <a:p>
          <a:endParaRPr lang="en-US"/>
        </a:p>
      </dgm:t>
    </dgm:pt>
    <dgm:pt modelId="{F2E0BB23-2CB9-4237-AA7E-F2DE7EEF9EC9}" type="sibTrans" cxnId="{FA492D3D-B976-4037-9B08-BB838A87AD22}">
      <dgm:prSet/>
      <dgm:spPr/>
      <dgm:t>
        <a:bodyPr/>
        <a:lstStyle/>
        <a:p>
          <a:endParaRPr lang="en-US"/>
        </a:p>
      </dgm:t>
    </dgm:pt>
    <dgm:pt modelId="{CB13121A-2C5D-4130-A400-F2BEA57F64D1}">
      <dgm:prSet/>
      <dgm:spPr/>
      <dgm:t>
        <a:bodyPr/>
        <a:lstStyle/>
        <a:p>
          <a:r>
            <a:rPr lang="en-US"/>
            <a:t>Euthymic or dysthymic</a:t>
          </a:r>
        </a:p>
      </dgm:t>
    </dgm:pt>
    <dgm:pt modelId="{E3735E01-574A-4B94-8E6C-E8E08A6C3588}" type="parTrans" cxnId="{22D8AA16-2D1C-4397-A1B9-8BE4EAA273F3}">
      <dgm:prSet/>
      <dgm:spPr/>
      <dgm:t>
        <a:bodyPr/>
        <a:lstStyle/>
        <a:p>
          <a:endParaRPr lang="en-US"/>
        </a:p>
      </dgm:t>
    </dgm:pt>
    <dgm:pt modelId="{AFF3E215-6E06-4428-8099-08970C16592E}" type="sibTrans" cxnId="{22D8AA16-2D1C-4397-A1B9-8BE4EAA273F3}">
      <dgm:prSet/>
      <dgm:spPr/>
      <dgm:t>
        <a:bodyPr/>
        <a:lstStyle/>
        <a:p>
          <a:endParaRPr lang="en-US"/>
        </a:p>
      </dgm:t>
    </dgm:pt>
    <dgm:pt modelId="{FDC53C14-A509-4CC9-8D81-A3A1821F11D7}">
      <dgm:prSet/>
      <dgm:spPr/>
      <dgm:t>
        <a:bodyPr/>
        <a:lstStyle/>
        <a:p>
          <a:r>
            <a:rPr lang="en-US"/>
            <a:t>Suicidal or homicidal ideations or plan</a:t>
          </a:r>
        </a:p>
      </dgm:t>
    </dgm:pt>
    <dgm:pt modelId="{12105D52-BAB6-44A1-8429-D2FD6F22C2BA}" type="parTrans" cxnId="{7AE387FA-3487-4B3B-82DB-587A16FDCE8C}">
      <dgm:prSet/>
      <dgm:spPr/>
      <dgm:t>
        <a:bodyPr/>
        <a:lstStyle/>
        <a:p>
          <a:endParaRPr lang="en-US"/>
        </a:p>
      </dgm:t>
    </dgm:pt>
    <dgm:pt modelId="{60A9A237-39C9-4BDB-B080-EB492A8C1DD1}" type="sibTrans" cxnId="{7AE387FA-3487-4B3B-82DB-587A16FDCE8C}">
      <dgm:prSet/>
      <dgm:spPr/>
      <dgm:t>
        <a:bodyPr/>
        <a:lstStyle/>
        <a:p>
          <a:endParaRPr lang="en-US"/>
        </a:p>
      </dgm:t>
    </dgm:pt>
    <dgm:pt modelId="{0CB51030-5B54-4650-B0D7-1E4190DF71BC}">
      <dgm:prSet/>
      <dgm:spPr/>
      <dgm:t>
        <a:bodyPr/>
        <a:lstStyle/>
        <a:p>
          <a:r>
            <a:rPr lang="en-US"/>
            <a:t>Risk of violence</a:t>
          </a:r>
        </a:p>
      </dgm:t>
    </dgm:pt>
    <dgm:pt modelId="{E42F38A3-D43C-4E21-B41B-6DCF54429834}" type="parTrans" cxnId="{A59C8167-34DD-4BCB-976F-8E852D8F6BE9}">
      <dgm:prSet/>
      <dgm:spPr/>
      <dgm:t>
        <a:bodyPr/>
        <a:lstStyle/>
        <a:p>
          <a:endParaRPr lang="en-US"/>
        </a:p>
      </dgm:t>
    </dgm:pt>
    <dgm:pt modelId="{90DF2968-C120-4387-937E-82D48F35CD73}" type="sibTrans" cxnId="{A59C8167-34DD-4BCB-976F-8E852D8F6BE9}">
      <dgm:prSet/>
      <dgm:spPr/>
      <dgm:t>
        <a:bodyPr/>
        <a:lstStyle/>
        <a:p>
          <a:endParaRPr lang="en-US"/>
        </a:p>
      </dgm:t>
    </dgm:pt>
    <dgm:pt modelId="{F6C8C3C2-1B81-4805-8386-8AD07EF08BC9}">
      <dgm:prSet/>
      <dgm:spPr/>
      <dgm:t>
        <a:bodyPr/>
        <a:lstStyle/>
        <a:p>
          <a:r>
            <a:rPr lang="en-US"/>
            <a:t>Impulsivity</a:t>
          </a:r>
        </a:p>
      </dgm:t>
    </dgm:pt>
    <dgm:pt modelId="{B8209A7C-3872-4BE8-B08E-B14AF5432DB8}" type="parTrans" cxnId="{A16A3C19-248B-44A5-BA2D-EE4ED9CF3A91}">
      <dgm:prSet/>
      <dgm:spPr/>
      <dgm:t>
        <a:bodyPr/>
        <a:lstStyle/>
        <a:p>
          <a:endParaRPr lang="en-US"/>
        </a:p>
      </dgm:t>
    </dgm:pt>
    <dgm:pt modelId="{AB020680-570E-40E1-BB2D-B013CCF96D10}" type="sibTrans" cxnId="{A16A3C19-248B-44A5-BA2D-EE4ED9CF3A91}">
      <dgm:prSet/>
      <dgm:spPr/>
      <dgm:t>
        <a:bodyPr/>
        <a:lstStyle/>
        <a:p>
          <a:endParaRPr lang="en-US"/>
        </a:p>
      </dgm:t>
    </dgm:pt>
    <dgm:pt modelId="{FEC9936B-270D-4B5E-AB9B-FA817A27CB31}">
      <dgm:prSet/>
      <dgm:spPr/>
      <dgm:t>
        <a:bodyPr/>
        <a:lstStyle/>
        <a:p>
          <a:r>
            <a:rPr lang="en-US"/>
            <a:t>Any other potentially dangerous emotions/behaviors</a:t>
          </a:r>
        </a:p>
      </dgm:t>
    </dgm:pt>
    <dgm:pt modelId="{523AD325-ABBD-486C-B714-F551159DF8B4}" type="parTrans" cxnId="{E9F8323C-C307-49B5-BF21-2954096404EB}">
      <dgm:prSet/>
      <dgm:spPr/>
      <dgm:t>
        <a:bodyPr/>
        <a:lstStyle/>
        <a:p>
          <a:endParaRPr lang="en-US"/>
        </a:p>
      </dgm:t>
    </dgm:pt>
    <dgm:pt modelId="{BBAEE2F6-CA4F-457C-94A6-224174DDCC30}" type="sibTrans" cxnId="{E9F8323C-C307-49B5-BF21-2954096404EB}">
      <dgm:prSet/>
      <dgm:spPr/>
      <dgm:t>
        <a:bodyPr/>
        <a:lstStyle/>
        <a:p>
          <a:endParaRPr lang="en-US"/>
        </a:p>
      </dgm:t>
    </dgm:pt>
    <dgm:pt modelId="{DDB8CC56-A1E3-124E-AB58-D6AB09186B33}" type="pres">
      <dgm:prSet presAssocID="{EEE117EC-F3CF-4B3E-A9C9-C6A2363926CA}" presName="diagram" presStyleCnt="0">
        <dgm:presLayoutVars>
          <dgm:dir/>
          <dgm:resizeHandles val="exact"/>
        </dgm:presLayoutVars>
      </dgm:prSet>
      <dgm:spPr/>
    </dgm:pt>
    <dgm:pt modelId="{FA5C75B0-D959-BF46-99A1-30C3AA75D886}" type="pres">
      <dgm:prSet presAssocID="{3402F4D9-4421-412E-B3E3-94E73571EE9B}" presName="node" presStyleLbl="node1" presStyleIdx="0" presStyleCnt="1">
        <dgm:presLayoutVars>
          <dgm:bulletEnabled val="1"/>
        </dgm:presLayoutVars>
      </dgm:prSet>
      <dgm:spPr/>
    </dgm:pt>
  </dgm:ptLst>
  <dgm:cxnLst>
    <dgm:cxn modelId="{22D8AA16-2D1C-4397-A1B9-8BE4EAA273F3}" srcId="{3402F4D9-4421-412E-B3E3-94E73571EE9B}" destId="{CB13121A-2C5D-4130-A400-F2BEA57F64D1}" srcOrd="3" destOrd="0" parTransId="{E3735E01-574A-4B94-8E6C-E8E08A6C3588}" sibTransId="{AFF3E215-6E06-4428-8099-08970C16592E}"/>
    <dgm:cxn modelId="{98AF4117-BB94-AA45-8303-D577A3E18FD2}" type="presOf" srcId="{F6C8C3C2-1B81-4805-8386-8AD07EF08BC9}" destId="{FA5C75B0-D959-BF46-99A1-30C3AA75D886}" srcOrd="0" destOrd="7" presId="urn:microsoft.com/office/officeart/2005/8/layout/default"/>
    <dgm:cxn modelId="{A16A3C19-248B-44A5-BA2D-EE4ED9CF3A91}" srcId="{3402F4D9-4421-412E-B3E3-94E73571EE9B}" destId="{F6C8C3C2-1B81-4805-8386-8AD07EF08BC9}" srcOrd="6" destOrd="0" parTransId="{B8209A7C-3872-4BE8-B08E-B14AF5432DB8}" sibTransId="{AB020680-570E-40E1-BB2D-B013CCF96D10}"/>
    <dgm:cxn modelId="{5940A426-D4A9-4031-B945-410D94A02C21}" srcId="{3402F4D9-4421-412E-B3E3-94E73571EE9B}" destId="{9F2691FA-F12A-4916-8BF7-16DC4D045A65}" srcOrd="1" destOrd="0" parTransId="{B87EC1CB-F5C0-4D75-92D7-6D35C0122F1C}" sibTransId="{B160E7BF-8678-4D35-A340-826A42387FDA}"/>
    <dgm:cxn modelId="{E9F8323C-C307-49B5-BF21-2954096404EB}" srcId="{3402F4D9-4421-412E-B3E3-94E73571EE9B}" destId="{FEC9936B-270D-4B5E-AB9B-FA817A27CB31}" srcOrd="7" destOrd="0" parTransId="{523AD325-ABBD-486C-B714-F551159DF8B4}" sibTransId="{BBAEE2F6-CA4F-457C-94A6-224174DDCC30}"/>
    <dgm:cxn modelId="{FA492D3D-B976-4037-9B08-BB838A87AD22}" srcId="{3402F4D9-4421-412E-B3E3-94E73571EE9B}" destId="{4353BFF1-46E1-45F6-B185-F8CD3304F8E0}" srcOrd="2" destOrd="0" parTransId="{6E558F89-AFB7-4045-9725-03C92918282B}" sibTransId="{F2E0BB23-2CB9-4237-AA7E-F2DE7EEF9EC9}"/>
    <dgm:cxn modelId="{3C282D53-1B91-4E43-96E7-54BCCD5F6314}" type="presOf" srcId="{0CB51030-5B54-4650-B0D7-1E4190DF71BC}" destId="{FA5C75B0-D959-BF46-99A1-30C3AA75D886}" srcOrd="0" destOrd="6" presId="urn:microsoft.com/office/officeart/2005/8/layout/default"/>
    <dgm:cxn modelId="{A3375653-4C73-A041-83F9-5F7AEDCF4151}" type="presOf" srcId="{FEC9936B-270D-4B5E-AB9B-FA817A27CB31}" destId="{FA5C75B0-D959-BF46-99A1-30C3AA75D886}" srcOrd="0" destOrd="8" presId="urn:microsoft.com/office/officeart/2005/8/layout/default"/>
    <dgm:cxn modelId="{85F0D856-95C4-E640-9E62-B5B1E858DF63}" type="presOf" srcId="{B936421D-6DA1-4B00-9AB4-ECA6AF68A8A3}" destId="{FA5C75B0-D959-BF46-99A1-30C3AA75D886}" srcOrd="0" destOrd="1" presId="urn:microsoft.com/office/officeart/2005/8/layout/default"/>
    <dgm:cxn modelId="{A59C8167-34DD-4BCB-976F-8E852D8F6BE9}" srcId="{3402F4D9-4421-412E-B3E3-94E73571EE9B}" destId="{0CB51030-5B54-4650-B0D7-1E4190DF71BC}" srcOrd="5" destOrd="0" parTransId="{E42F38A3-D43C-4E21-B41B-6DCF54429834}" sibTransId="{90DF2968-C120-4387-937E-82D48F35CD73}"/>
    <dgm:cxn modelId="{A165758F-B17D-D049-B090-4B2BA8507393}" type="presOf" srcId="{3402F4D9-4421-412E-B3E3-94E73571EE9B}" destId="{FA5C75B0-D959-BF46-99A1-30C3AA75D886}" srcOrd="0" destOrd="0" presId="urn:microsoft.com/office/officeart/2005/8/layout/default"/>
    <dgm:cxn modelId="{491790C9-9CF6-804B-955A-9E43DC13F28E}" type="presOf" srcId="{FDC53C14-A509-4CC9-8D81-A3A1821F11D7}" destId="{FA5C75B0-D959-BF46-99A1-30C3AA75D886}" srcOrd="0" destOrd="5" presId="urn:microsoft.com/office/officeart/2005/8/layout/default"/>
    <dgm:cxn modelId="{19B444D9-7E36-D84B-9BD5-80FB19F284FB}" type="presOf" srcId="{4353BFF1-46E1-45F6-B185-F8CD3304F8E0}" destId="{FA5C75B0-D959-BF46-99A1-30C3AA75D886}" srcOrd="0" destOrd="3" presId="urn:microsoft.com/office/officeart/2005/8/layout/default"/>
    <dgm:cxn modelId="{C15D52DB-E947-9D40-936C-BEF9F6C3EA1B}" type="presOf" srcId="{EEE117EC-F3CF-4B3E-A9C9-C6A2363926CA}" destId="{DDB8CC56-A1E3-124E-AB58-D6AB09186B33}" srcOrd="0" destOrd="0" presId="urn:microsoft.com/office/officeart/2005/8/layout/default"/>
    <dgm:cxn modelId="{702DC9DC-2EE4-504A-A495-FB4FE167A778}" type="presOf" srcId="{9F2691FA-F12A-4916-8BF7-16DC4D045A65}" destId="{FA5C75B0-D959-BF46-99A1-30C3AA75D886}" srcOrd="0" destOrd="2" presId="urn:microsoft.com/office/officeart/2005/8/layout/default"/>
    <dgm:cxn modelId="{996B4EE0-9743-4414-AE8D-C13824DC5948}" srcId="{3402F4D9-4421-412E-B3E3-94E73571EE9B}" destId="{B936421D-6DA1-4B00-9AB4-ECA6AF68A8A3}" srcOrd="0" destOrd="0" parTransId="{86EAFE16-B573-49B7-9A75-E8E3FE154BB5}" sibTransId="{E460AF5D-0BB4-4A7E-B937-03FA5B9C4BFD}"/>
    <dgm:cxn modelId="{4201FBF7-050C-4F2D-9755-335B539AE9D1}" srcId="{EEE117EC-F3CF-4B3E-A9C9-C6A2363926CA}" destId="{3402F4D9-4421-412E-B3E3-94E73571EE9B}" srcOrd="0" destOrd="0" parTransId="{15F14462-D754-4A6B-9CD1-2B6AE749D02E}" sibTransId="{A4EB01A9-FBEE-4CF5-BAD0-AB9A41543B2C}"/>
    <dgm:cxn modelId="{7AE387FA-3487-4B3B-82DB-587A16FDCE8C}" srcId="{3402F4D9-4421-412E-B3E3-94E73571EE9B}" destId="{FDC53C14-A509-4CC9-8D81-A3A1821F11D7}" srcOrd="4" destOrd="0" parTransId="{12105D52-BAB6-44A1-8429-D2FD6F22C2BA}" sibTransId="{60A9A237-39C9-4BDB-B080-EB492A8C1DD1}"/>
    <dgm:cxn modelId="{EC937DFE-C061-D644-B303-CB2798B3004A}" type="presOf" srcId="{CB13121A-2C5D-4130-A400-F2BEA57F64D1}" destId="{FA5C75B0-D959-BF46-99A1-30C3AA75D886}" srcOrd="0" destOrd="4" presId="urn:microsoft.com/office/officeart/2005/8/layout/default"/>
    <dgm:cxn modelId="{A0F7B4D0-ED59-1E4F-92E4-572745075790}" type="presParOf" srcId="{DDB8CC56-A1E3-124E-AB58-D6AB09186B33}" destId="{FA5C75B0-D959-BF46-99A1-30C3AA75D886}" srcOrd="0"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3667306-3A13-4C20-85EB-CF1C97A99D71}" type="doc">
      <dgm:prSet loTypeId="urn:microsoft.com/office/officeart/2008/layout/LinedList" loCatId="list" qsTypeId="urn:microsoft.com/office/officeart/2005/8/quickstyle/simple4" qsCatId="simple" csTypeId="urn:microsoft.com/office/officeart/2005/8/colors/accent0_3" csCatId="mainScheme" phldr="1"/>
      <dgm:spPr/>
      <dgm:t>
        <a:bodyPr/>
        <a:lstStyle/>
        <a:p>
          <a:endParaRPr lang="en-US"/>
        </a:p>
      </dgm:t>
    </dgm:pt>
    <dgm:pt modelId="{79F9BB8D-C8AD-4420-88CB-7E1685953D8B}">
      <dgm:prSet/>
      <dgm:spPr/>
      <dgm:t>
        <a:bodyPr/>
        <a:lstStyle/>
        <a:p>
          <a:r>
            <a:rPr lang="en-US"/>
            <a:t>Medication management by Primary Care Prescriber</a:t>
          </a:r>
        </a:p>
      </dgm:t>
    </dgm:pt>
    <dgm:pt modelId="{85C6F5EC-F840-4273-A4A9-05BCD7C5EB9F}" type="parTrans" cxnId="{01D9E30D-97BA-4781-8D4F-1B96AD4E2108}">
      <dgm:prSet/>
      <dgm:spPr/>
      <dgm:t>
        <a:bodyPr/>
        <a:lstStyle/>
        <a:p>
          <a:endParaRPr lang="en-US"/>
        </a:p>
      </dgm:t>
    </dgm:pt>
    <dgm:pt modelId="{45A347AB-9B90-4280-8D63-1790E7AD8D00}" type="sibTrans" cxnId="{01D9E30D-97BA-4781-8D4F-1B96AD4E2108}">
      <dgm:prSet/>
      <dgm:spPr/>
      <dgm:t>
        <a:bodyPr/>
        <a:lstStyle/>
        <a:p>
          <a:endParaRPr lang="en-US"/>
        </a:p>
      </dgm:t>
    </dgm:pt>
    <dgm:pt modelId="{B37D553A-9C0A-4457-BCEA-94326A603E61}">
      <dgm:prSet/>
      <dgm:spPr/>
      <dgm:t>
        <a:bodyPr/>
        <a:lstStyle/>
        <a:p>
          <a:r>
            <a:rPr lang="en-US"/>
            <a:t>Prescriber will manage meds for ADHD, depression, anxiety, insomnia, nightmares…</a:t>
          </a:r>
        </a:p>
      </dgm:t>
    </dgm:pt>
    <dgm:pt modelId="{37808859-57AD-47E9-B3BD-A0B6CB1E0611}" type="parTrans" cxnId="{5881F38B-BCC2-4546-8B25-E308413B342A}">
      <dgm:prSet/>
      <dgm:spPr/>
      <dgm:t>
        <a:bodyPr/>
        <a:lstStyle/>
        <a:p>
          <a:endParaRPr lang="en-US"/>
        </a:p>
      </dgm:t>
    </dgm:pt>
    <dgm:pt modelId="{C1D63466-C6D1-4E79-AE0F-6606044D60DB}" type="sibTrans" cxnId="{5881F38B-BCC2-4546-8B25-E308413B342A}">
      <dgm:prSet/>
      <dgm:spPr/>
      <dgm:t>
        <a:bodyPr/>
        <a:lstStyle/>
        <a:p>
          <a:endParaRPr lang="en-US"/>
        </a:p>
      </dgm:t>
    </dgm:pt>
    <dgm:pt modelId="{F0C065F7-0236-484B-AB39-900B41506C27}">
      <dgm:prSet/>
      <dgm:spPr/>
      <dgm:t>
        <a:bodyPr/>
        <a:lstStyle/>
        <a:p>
          <a:r>
            <a:rPr lang="en-US"/>
            <a:t>Referrals to different group  opportunities such as mindfulness</a:t>
          </a:r>
        </a:p>
      </dgm:t>
    </dgm:pt>
    <dgm:pt modelId="{B8CD15CB-1639-4153-86B1-065D4A8C646D}" type="parTrans" cxnId="{8B2296DD-B293-4272-B6BE-8D5F52D1AC76}">
      <dgm:prSet/>
      <dgm:spPr/>
      <dgm:t>
        <a:bodyPr/>
        <a:lstStyle/>
        <a:p>
          <a:endParaRPr lang="en-US"/>
        </a:p>
      </dgm:t>
    </dgm:pt>
    <dgm:pt modelId="{35D3BFE7-8832-4368-BF11-11583799F111}" type="sibTrans" cxnId="{8B2296DD-B293-4272-B6BE-8D5F52D1AC76}">
      <dgm:prSet/>
      <dgm:spPr/>
      <dgm:t>
        <a:bodyPr/>
        <a:lstStyle/>
        <a:p>
          <a:endParaRPr lang="en-US"/>
        </a:p>
      </dgm:t>
    </dgm:pt>
    <dgm:pt modelId="{D1068BEA-F378-4F11-A591-705E8FDC6CBA}">
      <dgm:prSet/>
      <dgm:spPr/>
      <dgm:t>
        <a:bodyPr/>
        <a:lstStyle/>
        <a:p>
          <a:r>
            <a:rPr lang="en-US" dirty="0"/>
            <a:t>Referrals to Primary Care PACT SW for additional supportive services</a:t>
          </a:r>
        </a:p>
      </dgm:t>
    </dgm:pt>
    <dgm:pt modelId="{2854D300-77CB-40B0-8662-9DE9B66EF2F7}" type="parTrans" cxnId="{7FFE0644-94E0-484B-BB8E-6AA8F01C113B}">
      <dgm:prSet/>
      <dgm:spPr/>
      <dgm:t>
        <a:bodyPr/>
        <a:lstStyle/>
        <a:p>
          <a:endParaRPr lang="en-US"/>
        </a:p>
      </dgm:t>
    </dgm:pt>
    <dgm:pt modelId="{F2E04C66-21F9-48A6-B31D-B9163BCABA81}" type="sibTrans" cxnId="{7FFE0644-94E0-484B-BB8E-6AA8F01C113B}">
      <dgm:prSet/>
      <dgm:spPr/>
      <dgm:t>
        <a:bodyPr/>
        <a:lstStyle/>
        <a:p>
          <a:endParaRPr lang="en-US"/>
        </a:p>
      </dgm:t>
    </dgm:pt>
    <dgm:pt modelId="{908CB737-858B-5B48-B66E-82E665B5B4A7}" type="pres">
      <dgm:prSet presAssocID="{A3667306-3A13-4C20-85EB-CF1C97A99D71}" presName="vert0" presStyleCnt="0">
        <dgm:presLayoutVars>
          <dgm:dir/>
          <dgm:animOne val="branch"/>
          <dgm:animLvl val="lvl"/>
        </dgm:presLayoutVars>
      </dgm:prSet>
      <dgm:spPr/>
    </dgm:pt>
    <dgm:pt modelId="{2908B66E-6B17-DF4A-A9F1-F4C2E885FCD3}" type="pres">
      <dgm:prSet presAssocID="{79F9BB8D-C8AD-4420-88CB-7E1685953D8B}" presName="thickLine" presStyleLbl="alignNode1" presStyleIdx="0" presStyleCnt="4"/>
      <dgm:spPr/>
    </dgm:pt>
    <dgm:pt modelId="{28720906-3E47-6440-A1C5-2E2D44AE3203}" type="pres">
      <dgm:prSet presAssocID="{79F9BB8D-C8AD-4420-88CB-7E1685953D8B}" presName="horz1" presStyleCnt="0"/>
      <dgm:spPr/>
    </dgm:pt>
    <dgm:pt modelId="{069A280A-A2DD-974F-ACBC-B121A250C956}" type="pres">
      <dgm:prSet presAssocID="{79F9BB8D-C8AD-4420-88CB-7E1685953D8B}" presName="tx1" presStyleLbl="revTx" presStyleIdx="0" presStyleCnt="4"/>
      <dgm:spPr/>
    </dgm:pt>
    <dgm:pt modelId="{FAD62878-F10A-1E4F-9EE8-B0FFDDDC064C}" type="pres">
      <dgm:prSet presAssocID="{79F9BB8D-C8AD-4420-88CB-7E1685953D8B}" presName="vert1" presStyleCnt="0"/>
      <dgm:spPr/>
    </dgm:pt>
    <dgm:pt modelId="{574D7B55-4F5F-F040-9B1D-9DFF1533AAE3}" type="pres">
      <dgm:prSet presAssocID="{B37D553A-9C0A-4457-BCEA-94326A603E61}" presName="thickLine" presStyleLbl="alignNode1" presStyleIdx="1" presStyleCnt="4"/>
      <dgm:spPr/>
    </dgm:pt>
    <dgm:pt modelId="{BA2E05CC-1B80-9947-A7E4-C874FA0398C5}" type="pres">
      <dgm:prSet presAssocID="{B37D553A-9C0A-4457-BCEA-94326A603E61}" presName="horz1" presStyleCnt="0"/>
      <dgm:spPr/>
    </dgm:pt>
    <dgm:pt modelId="{E5967ED2-A6C1-A040-98D5-00DE9B3F383E}" type="pres">
      <dgm:prSet presAssocID="{B37D553A-9C0A-4457-BCEA-94326A603E61}" presName="tx1" presStyleLbl="revTx" presStyleIdx="1" presStyleCnt="4"/>
      <dgm:spPr/>
    </dgm:pt>
    <dgm:pt modelId="{90DF034C-AAEC-5048-97DE-FC11BBF83C43}" type="pres">
      <dgm:prSet presAssocID="{B37D553A-9C0A-4457-BCEA-94326A603E61}" presName="vert1" presStyleCnt="0"/>
      <dgm:spPr/>
    </dgm:pt>
    <dgm:pt modelId="{21A09E6F-146B-EB47-B213-F9BEC1E68EF9}" type="pres">
      <dgm:prSet presAssocID="{F0C065F7-0236-484B-AB39-900B41506C27}" presName="thickLine" presStyleLbl="alignNode1" presStyleIdx="2" presStyleCnt="4"/>
      <dgm:spPr/>
    </dgm:pt>
    <dgm:pt modelId="{D137AE7C-DCE2-F643-9887-1F9BAF1B2ABA}" type="pres">
      <dgm:prSet presAssocID="{F0C065F7-0236-484B-AB39-900B41506C27}" presName="horz1" presStyleCnt="0"/>
      <dgm:spPr/>
    </dgm:pt>
    <dgm:pt modelId="{2E2F1261-AF62-0344-A022-3F91DFBE5929}" type="pres">
      <dgm:prSet presAssocID="{F0C065F7-0236-484B-AB39-900B41506C27}" presName="tx1" presStyleLbl="revTx" presStyleIdx="2" presStyleCnt="4"/>
      <dgm:spPr/>
    </dgm:pt>
    <dgm:pt modelId="{249EC5FB-9F49-8643-A2CE-1D99CF4DA288}" type="pres">
      <dgm:prSet presAssocID="{F0C065F7-0236-484B-AB39-900B41506C27}" presName="vert1" presStyleCnt="0"/>
      <dgm:spPr/>
    </dgm:pt>
    <dgm:pt modelId="{51C9E1C5-85D2-F44C-8895-4DE489366432}" type="pres">
      <dgm:prSet presAssocID="{D1068BEA-F378-4F11-A591-705E8FDC6CBA}" presName="thickLine" presStyleLbl="alignNode1" presStyleIdx="3" presStyleCnt="4"/>
      <dgm:spPr/>
    </dgm:pt>
    <dgm:pt modelId="{900D6DA5-4617-334A-B239-85568EAE8E0D}" type="pres">
      <dgm:prSet presAssocID="{D1068BEA-F378-4F11-A591-705E8FDC6CBA}" presName="horz1" presStyleCnt="0"/>
      <dgm:spPr/>
    </dgm:pt>
    <dgm:pt modelId="{57D334B4-B83C-BF45-B9B9-69B7251BC3C9}" type="pres">
      <dgm:prSet presAssocID="{D1068BEA-F378-4F11-A591-705E8FDC6CBA}" presName="tx1" presStyleLbl="revTx" presStyleIdx="3" presStyleCnt="4"/>
      <dgm:spPr/>
    </dgm:pt>
    <dgm:pt modelId="{CC736B01-0B5D-1B40-9ED3-12D08CD912DB}" type="pres">
      <dgm:prSet presAssocID="{D1068BEA-F378-4F11-A591-705E8FDC6CBA}" presName="vert1" presStyleCnt="0"/>
      <dgm:spPr/>
    </dgm:pt>
  </dgm:ptLst>
  <dgm:cxnLst>
    <dgm:cxn modelId="{01D9E30D-97BA-4781-8D4F-1B96AD4E2108}" srcId="{A3667306-3A13-4C20-85EB-CF1C97A99D71}" destId="{79F9BB8D-C8AD-4420-88CB-7E1685953D8B}" srcOrd="0" destOrd="0" parTransId="{85C6F5EC-F840-4273-A4A9-05BCD7C5EB9F}" sibTransId="{45A347AB-9B90-4280-8D63-1790E7AD8D00}"/>
    <dgm:cxn modelId="{7FFE0644-94E0-484B-BB8E-6AA8F01C113B}" srcId="{A3667306-3A13-4C20-85EB-CF1C97A99D71}" destId="{D1068BEA-F378-4F11-A591-705E8FDC6CBA}" srcOrd="3" destOrd="0" parTransId="{2854D300-77CB-40B0-8662-9DE9B66EF2F7}" sibTransId="{F2E04C66-21F9-48A6-B31D-B9163BCABA81}"/>
    <dgm:cxn modelId="{0DA4CE51-0D76-7544-BACD-059E2D8B8194}" type="presOf" srcId="{D1068BEA-F378-4F11-A591-705E8FDC6CBA}" destId="{57D334B4-B83C-BF45-B9B9-69B7251BC3C9}" srcOrd="0" destOrd="0" presId="urn:microsoft.com/office/officeart/2008/layout/LinedList"/>
    <dgm:cxn modelId="{6940D856-0FCF-2B47-AC25-506934C6D50F}" type="presOf" srcId="{B37D553A-9C0A-4457-BCEA-94326A603E61}" destId="{E5967ED2-A6C1-A040-98D5-00DE9B3F383E}" srcOrd="0" destOrd="0" presId="urn:microsoft.com/office/officeart/2008/layout/LinedList"/>
    <dgm:cxn modelId="{5881F38B-BCC2-4546-8B25-E308413B342A}" srcId="{A3667306-3A13-4C20-85EB-CF1C97A99D71}" destId="{B37D553A-9C0A-4457-BCEA-94326A603E61}" srcOrd="1" destOrd="0" parTransId="{37808859-57AD-47E9-B3BD-A0B6CB1E0611}" sibTransId="{C1D63466-C6D1-4E79-AE0F-6606044D60DB}"/>
    <dgm:cxn modelId="{268D9694-13D2-3740-AAE3-556FFC447A5E}" type="presOf" srcId="{A3667306-3A13-4C20-85EB-CF1C97A99D71}" destId="{908CB737-858B-5B48-B66E-82E665B5B4A7}" srcOrd="0" destOrd="0" presId="urn:microsoft.com/office/officeart/2008/layout/LinedList"/>
    <dgm:cxn modelId="{8B2296DD-B293-4272-B6BE-8D5F52D1AC76}" srcId="{A3667306-3A13-4C20-85EB-CF1C97A99D71}" destId="{F0C065F7-0236-484B-AB39-900B41506C27}" srcOrd="2" destOrd="0" parTransId="{B8CD15CB-1639-4153-86B1-065D4A8C646D}" sibTransId="{35D3BFE7-8832-4368-BF11-11583799F111}"/>
    <dgm:cxn modelId="{2806A3F0-5289-4C4A-B7F3-3126646B0FCE}" type="presOf" srcId="{F0C065F7-0236-484B-AB39-900B41506C27}" destId="{2E2F1261-AF62-0344-A022-3F91DFBE5929}" srcOrd="0" destOrd="0" presId="urn:microsoft.com/office/officeart/2008/layout/LinedList"/>
    <dgm:cxn modelId="{D34013F7-0B97-F046-A7E6-C4B51D5C3BB1}" type="presOf" srcId="{79F9BB8D-C8AD-4420-88CB-7E1685953D8B}" destId="{069A280A-A2DD-974F-ACBC-B121A250C956}" srcOrd="0" destOrd="0" presId="urn:microsoft.com/office/officeart/2008/layout/LinedList"/>
    <dgm:cxn modelId="{34F9FAFB-2A5C-484B-9EAA-79CC1CE4A1DF}" type="presParOf" srcId="{908CB737-858B-5B48-B66E-82E665B5B4A7}" destId="{2908B66E-6B17-DF4A-A9F1-F4C2E885FCD3}" srcOrd="0" destOrd="0" presId="urn:microsoft.com/office/officeart/2008/layout/LinedList"/>
    <dgm:cxn modelId="{781E863E-4706-614C-A060-E334AEA6157B}" type="presParOf" srcId="{908CB737-858B-5B48-B66E-82E665B5B4A7}" destId="{28720906-3E47-6440-A1C5-2E2D44AE3203}" srcOrd="1" destOrd="0" presId="urn:microsoft.com/office/officeart/2008/layout/LinedList"/>
    <dgm:cxn modelId="{A5B4894F-483B-E44B-A4B6-A2A68CF457B9}" type="presParOf" srcId="{28720906-3E47-6440-A1C5-2E2D44AE3203}" destId="{069A280A-A2DD-974F-ACBC-B121A250C956}" srcOrd="0" destOrd="0" presId="urn:microsoft.com/office/officeart/2008/layout/LinedList"/>
    <dgm:cxn modelId="{028136D3-11C8-6143-8CA5-3BFBFF2D75D8}" type="presParOf" srcId="{28720906-3E47-6440-A1C5-2E2D44AE3203}" destId="{FAD62878-F10A-1E4F-9EE8-B0FFDDDC064C}" srcOrd="1" destOrd="0" presId="urn:microsoft.com/office/officeart/2008/layout/LinedList"/>
    <dgm:cxn modelId="{5838B738-E98F-1F46-A46E-8F8047B74558}" type="presParOf" srcId="{908CB737-858B-5B48-B66E-82E665B5B4A7}" destId="{574D7B55-4F5F-F040-9B1D-9DFF1533AAE3}" srcOrd="2" destOrd="0" presId="urn:microsoft.com/office/officeart/2008/layout/LinedList"/>
    <dgm:cxn modelId="{6403C1AE-5DB7-E34C-963A-BEB203DD96A2}" type="presParOf" srcId="{908CB737-858B-5B48-B66E-82E665B5B4A7}" destId="{BA2E05CC-1B80-9947-A7E4-C874FA0398C5}" srcOrd="3" destOrd="0" presId="urn:microsoft.com/office/officeart/2008/layout/LinedList"/>
    <dgm:cxn modelId="{DDA8BC58-A728-494B-B6CF-6FE81F9C328E}" type="presParOf" srcId="{BA2E05CC-1B80-9947-A7E4-C874FA0398C5}" destId="{E5967ED2-A6C1-A040-98D5-00DE9B3F383E}" srcOrd="0" destOrd="0" presId="urn:microsoft.com/office/officeart/2008/layout/LinedList"/>
    <dgm:cxn modelId="{BFB4A93B-8C32-6D4C-AE36-F08FF0DCA24D}" type="presParOf" srcId="{BA2E05CC-1B80-9947-A7E4-C874FA0398C5}" destId="{90DF034C-AAEC-5048-97DE-FC11BBF83C43}" srcOrd="1" destOrd="0" presId="urn:microsoft.com/office/officeart/2008/layout/LinedList"/>
    <dgm:cxn modelId="{3521DCFE-208B-9345-93EE-99C60CD2A0D0}" type="presParOf" srcId="{908CB737-858B-5B48-B66E-82E665B5B4A7}" destId="{21A09E6F-146B-EB47-B213-F9BEC1E68EF9}" srcOrd="4" destOrd="0" presId="urn:microsoft.com/office/officeart/2008/layout/LinedList"/>
    <dgm:cxn modelId="{BF0F6305-E0B1-0746-A692-C764AE4EDD30}" type="presParOf" srcId="{908CB737-858B-5B48-B66E-82E665B5B4A7}" destId="{D137AE7C-DCE2-F643-9887-1F9BAF1B2ABA}" srcOrd="5" destOrd="0" presId="urn:microsoft.com/office/officeart/2008/layout/LinedList"/>
    <dgm:cxn modelId="{0BE1F5E0-7B1E-9241-A233-2C0AE22D1351}" type="presParOf" srcId="{D137AE7C-DCE2-F643-9887-1F9BAF1B2ABA}" destId="{2E2F1261-AF62-0344-A022-3F91DFBE5929}" srcOrd="0" destOrd="0" presId="urn:microsoft.com/office/officeart/2008/layout/LinedList"/>
    <dgm:cxn modelId="{6962D786-88C1-8D4F-95DC-52FDEF598017}" type="presParOf" srcId="{D137AE7C-DCE2-F643-9887-1F9BAF1B2ABA}" destId="{249EC5FB-9F49-8643-A2CE-1D99CF4DA288}" srcOrd="1" destOrd="0" presId="urn:microsoft.com/office/officeart/2008/layout/LinedList"/>
    <dgm:cxn modelId="{27EB5384-C1B1-1543-B00B-E44DF24A9B10}" type="presParOf" srcId="{908CB737-858B-5B48-B66E-82E665B5B4A7}" destId="{51C9E1C5-85D2-F44C-8895-4DE489366432}" srcOrd="6" destOrd="0" presId="urn:microsoft.com/office/officeart/2008/layout/LinedList"/>
    <dgm:cxn modelId="{D7DF457E-B704-3541-885C-9243FEDC0932}" type="presParOf" srcId="{908CB737-858B-5B48-B66E-82E665B5B4A7}" destId="{900D6DA5-4617-334A-B239-85568EAE8E0D}" srcOrd="7" destOrd="0" presId="urn:microsoft.com/office/officeart/2008/layout/LinedList"/>
    <dgm:cxn modelId="{D69056E6-7DF0-5449-8B7F-B1D2A5425FBA}" type="presParOf" srcId="{900D6DA5-4617-334A-B239-85568EAE8E0D}" destId="{57D334B4-B83C-BF45-B9B9-69B7251BC3C9}" srcOrd="0" destOrd="0" presId="urn:microsoft.com/office/officeart/2008/layout/LinedList"/>
    <dgm:cxn modelId="{3BA25A71-4F2C-0A4D-83D5-06F316A9AC00}" type="presParOf" srcId="{900D6DA5-4617-334A-B239-85568EAE8E0D}" destId="{CC736B01-0B5D-1B40-9ED3-12D08CD912DB}" srcOrd="1" destOrd="0" presId="urn:microsoft.com/office/officeart/2008/layout/Line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B568BA0-7575-40A6-A907-F13D3F99E2C3}" type="doc">
      <dgm:prSet loTypeId="urn:microsoft.com/office/officeart/2005/8/layout/vList2" loCatId="list" qsTypeId="urn:microsoft.com/office/officeart/2005/8/quickstyle/simple1" qsCatId="simple" csTypeId="urn:microsoft.com/office/officeart/2005/8/colors/accent5_2" csCatId="accent5" phldr="1"/>
      <dgm:spPr/>
      <dgm:t>
        <a:bodyPr/>
        <a:lstStyle/>
        <a:p>
          <a:endParaRPr lang="en-US"/>
        </a:p>
      </dgm:t>
    </dgm:pt>
    <dgm:pt modelId="{5261F7D0-A20A-42FA-9DB7-06859D2F3DE7}">
      <dgm:prSet/>
      <dgm:spPr/>
      <dgm:t>
        <a:bodyPr/>
        <a:lstStyle/>
        <a:p>
          <a:r>
            <a:rPr lang="en-US"/>
            <a:t>Anxiety</a:t>
          </a:r>
        </a:p>
      </dgm:t>
    </dgm:pt>
    <dgm:pt modelId="{9A976CE7-A2CF-482E-985B-1B5D46D93907}" type="parTrans" cxnId="{74118B6B-BFC2-4602-95E1-B6FA5822D741}">
      <dgm:prSet/>
      <dgm:spPr/>
      <dgm:t>
        <a:bodyPr/>
        <a:lstStyle/>
        <a:p>
          <a:endParaRPr lang="en-US"/>
        </a:p>
      </dgm:t>
    </dgm:pt>
    <dgm:pt modelId="{47158DA1-9857-432E-9BDF-5EA2DE8C3F76}" type="sibTrans" cxnId="{74118B6B-BFC2-4602-95E1-B6FA5822D741}">
      <dgm:prSet/>
      <dgm:spPr/>
      <dgm:t>
        <a:bodyPr/>
        <a:lstStyle/>
        <a:p>
          <a:endParaRPr lang="en-US"/>
        </a:p>
      </dgm:t>
    </dgm:pt>
    <dgm:pt modelId="{436A1B77-5E58-4E2A-ACE0-1FA1F47D7806}">
      <dgm:prSet/>
      <dgm:spPr/>
      <dgm:t>
        <a:bodyPr/>
        <a:lstStyle/>
        <a:p>
          <a:r>
            <a:rPr lang="en-US"/>
            <a:t>Depression</a:t>
          </a:r>
        </a:p>
      </dgm:t>
    </dgm:pt>
    <dgm:pt modelId="{469729A5-429E-4B34-9857-87791C93B4B6}" type="parTrans" cxnId="{7C10C033-6EFA-4E7D-853C-EDD2E5590E21}">
      <dgm:prSet/>
      <dgm:spPr/>
      <dgm:t>
        <a:bodyPr/>
        <a:lstStyle/>
        <a:p>
          <a:endParaRPr lang="en-US"/>
        </a:p>
      </dgm:t>
    </dgm:pt>
    <dgm:pt modelId="{76644635-085E-4D83-96CD-909305752E41}" type="sibTrans" cxnId="{7C10C033-6EFA-4E7D-853C-EDD2E5590E21}">
      <dgm:prSet/>
      <dgm:spPr/>
      <dgm:t>
        <a:bodyPr/>
        <a:lstStyle/>
        <a:p>
          <a:endParaRPr lang="en-US"/>
        </a:p>
      </dgm:t>
    </dgm:pt>
    <dgm:pt modelId="{F1FF33CC-6A26-417B-B67D-02BFD3195367}">
      <dgm:prSet/>
      <dgm:spPr/>
      <dgm:t>
        <a:bodyPr/>
        <a:lstStyle/>
        <a:p>
          <a:r>
            <a:rPr lang="en-US" dirty="0"/>
            <a:t>Grief</a:t>
          </a:r>
        </a:p>
      </dgm:t>
    </dgm:pt>
    <dgm:pt modelId="{D3C31835-B1E5-4228-94A7-2668C9C6BDF5}" type="parTrans" cxnId="{1015A31A-46A7-4203-9ADD-57B648D39363}">
      <dgm:prSet/>
      <dgm:spPr/>
      <dgm:t>
        <a:bodyPr/>
        <a:lstStyle/>
        <a:p>
          <a:endParaRPr lang="en-US"/>
        </a:p>
      </dgm:t>
    </dgm:pt>
    <dgm:pt modelId="{17F0256B-4458-427A-990F-D63CB253CF1E}" type="sibTrans" cxnId="{1015A31A-46A7-4203-9ADD-57B648D39363}">
      <dgm:prSet/>
      <dgm:spPr/>
      <dgm:t>
        <a:bodyPr/>
        <a:lstStyle/>
        <a:p>
          <a:endParaRPr lang="en-US"/>
        </a:p>
      </dgm:t>
    </dgm:pt>
    <dgm:pt modelId="{AA5A687D-82DE-7D45-B0F5-530FA4504E84}">
      <dgm:prSet/>
      <dgm:spPr/>
      <dgm:t>
        <a:bodyPr/>
        <a:lstStyle/>
        <a:p>
          <a:r>
            <a:rPr lang="en-US" dirty="0"/>
            <a:t>Insomnia</a:t>
          </a:r>
        </a:p>
      </dgm:t>
    </dgm:pt>
    <dgm:pt modelId="{79B6C6BF-1AB2-B748-A03F-D9E4DA7B7F59}" type="parTrans" cxnId="{5A083956-59AE-6245-AEB1-6E00C0C10913}">
      <dgm:prSet/>
      <dgm:spPr/>
      <dgm:t>
        <a:bodyPr/>
        <a:lstStyle/>
        <a:p>
          <a:endParaRPr lang="en-US"/>
        </a:p>
      </dgm:t>
    </dgm:pt>
    <dgm:pt modelId="{38C2F0C5-FEAC-5844-8582-3110F0DB9424}" type="sibTrans" cxnId="{5A083956-59AE-6245-AEB1-6E00C0C10913}">
      <dgm:prSet/>
      <dgm:spPr/>
      <dgm:t>
        <a:bodyPr/>
        <a:lstStyle/>
        <a:p>
          <a:endParaRPr lang="en-US"/>
        </a:p>
      </dgm:t>
    </dgm:pt>
    <dgm:pt modelId="{F12D9A46-EA04-2542-977B-85C0825B7E9E}">
      <dgm:prSet/>
      <dgm:spPr/>
      <dgm:t>
        <a:bodyPr/>
        <a:lstStyle/>
        <a:p>
          <a:r>
            <a:rPr lang="en-US" dirty="0"/>
            <a:t>Stress</a:t>
          </a:r>
        </a:p>
      </dgm:t>
    </dgm:pt>
    <dgm:pt modelId="{E01E9F69-3D92-0846-81F8-98095494AEE6}" type="parTrans" cxnId="{1B1CE6DB-414A-F142-A00E-D619248FFB4F}">
      <dgm:prSet/>
      <dgm:spPr/>
      <dgm:t>
        <a:bodyPr/>
        <a:lstStyle/>
        <a:p>
          <a:endParaRPr lang="en-US"/>
        </a:p>
      </dgm:t>
    </dgm:pt>
    <dgm:pt modelId="{50000786-4382-3D42-A351-5F3D179FE655}" type="sibTrans" cxnId="{1B1CE6DB-414A-F142-A00E-D619248FFB4F}">
      <dgm:prSet/>
      <dgm:spPr/>
      <dgm:t>
        <a:bodyPr/>
        <a:lstStyle/>
        <a:p>
          <a:endParaRPr lang="en-US"/>
        </a:p>
      </dgm:t>
    </dgm:pt>
    <dgm:pt modelId="{DE8A7953-619B-E548-A222-7C1CB9B4F2BC}" type="pres">
      <dgm:prSet presAssocID="{0B568BA0-7575-40A6-A907-F13D3F99E2C3}" presName="linear" presStyleCnt="0">
        <dgm:presLayoutVars>
          <dgm:animLvl val="lvl"/>
          <dgm:resizeHandles val="exact"/>
        </dgm:presLayoutVars>
      </dgm:prSet>
      <dgm:spPr/>
    </dgm:pt>
    <dgm:pt modelId="{3C5CA1E6-AD5C-5543-B56D-D969F28008D7}" type="pres">
      <dgm:prSet presAssocID="{5261F7D0-A20A-42FA-9DB7-06859D2F3DE7}" presName="parentText" presStyleLbl="node1" presStyleIdx="0" presStyleCnt="5">
        <dgm:presLayoutVars>
          <dgm:chMax val="0"/>
          <dgm:bulletEnabled val="1"/>
        </dgm:presLayoutVars>
      </dgm:prSet>
      <dgm:spPr/>
    </dgm:pt>
    <dgm:pt modelId="{3B28C5EB-D3B3-4E46-9571-9AC2BDE620D1}" type="pres">
      <dgm:prSet presAssocID="{47158DA1-9857-432E-9BDF-5EA2DE8C3F76}" presName="spacer" presStyleCnt="0"/>
      <dgm:spPr/>
    </dgm:pt>
    <dgm:pt modelId="{386598E9-ACFA-D647-906B-66DA60DAE772}" type="pres">
      <dgm:prSet presAssocID="{436A1B77-5E58-4E2A-ACE0-1FA1F47D7806}" presName="parentText" presStyleLbl="node1" presStyleIdx="1" presStyleCnt="5">
        <dgm:presLayoutVars>
          <dgm:chMax val="0"/>
          <dgm:bulletEnabled val="1"/>
        </dgm:presLayoutVars>
      </dgm:prSet>
      <dgm:spPr/>
    </dgm:pt>
    <dgm:pt modelId="{E359076A-1BD0-A842-ABEE-1A3F2298C4B0}" type="pres">
      <dgm:prSet presAssocID="{76644635-085E-4D83-96CD-909305752E41}" presName="spacer" presStyleCnt="0"/>
      <dgm:spPr/>
    </dgm:pt>
    <dgm:pt modelId="{432B23FE-2C88-A74F-B10E-AA3BCFC62376}" type="pres">
      <dgm:prSet presAssocID="{F1FF33CC-6A26-417B-B67D-02BFD3195367}" presName="parentText" presStyleLbl="node1" presStyleIdx="2" presStyleCnt="5">
        <dgm:presLayoutVars>
          <dgm:chMax val="0"/>
          <dgm:bulletEnabled val="1"/>
        </dgm:presLayoutVars>
      </dgm:prSet>
      <dgm:spPr/>
    </dgm:pt>
    <dgm:pt modelId="{FDDF1666-C5EB-F544-A3AD-BC9C50D51F86}" type="pres">
      <dgm:prSet presAssocID="{17F0256B-4458-427A-990F-D63CB253CF1E}" presName="spacer" presStyleCnt="0"/>
      <dgm:spPr/>
    </dgm:pt>
    <dgm:pt modelId="{E6281AE4-A221-3246-8ED9-2AEE510D59BA}" type="pres">
      <dgm:prSet presAssocID="{AA5A687D-82DE-7D45-B0F5-530FA4504E84}" presName="parentText" presStyleLbl="node1" presStyleIdx="3" presStyleCnt="5">
        <dgm:presLayoutVars>
          <dgm:chMax val="0"/>
          <dgm:bulletEnabled val="1"/>
        </dgm:presLayoutVars>
      </dgm:prSet>
      <dgm:spPr/>
    </dgm:pt>
    <dgm:pt modelId="{83C86EF1-4698-E847-ABC6-0D1E63A72A83}" type="pres">
      <dgm:prSet presAssocID="{38C2F0C5-FEAC-5844-8582-3110F0DB9424}" presName="spacer" presStyleCnt="0"/>
      <dgm:spPr/>
    </dgm:pt>
    <dgm:pt modelId="{58A70FF6-B5D0-1F45-8E1A-B86CD8D9438A}" type="pres">
      <dgm:prSet presAssocID="{F12D9A46-EA04-2542-977B-85C0825B7E9E}" presName="parentText" presStyleLbl="node1" presStyleIdx="4" presStyleCnt="5">
        <dgm:presLayoutVars>
          <dgm:chMax val="0"/>
          <dgm:bulletEnabled val="1"/>
        </dgm:presLayoutVars>
      </dgm:prSet>
      <dgm:spPr/>
    </dgm:pt>
  </dgm:ptLst>
  <dgm:cxnLst>
    <dgm:cxn modelId="{1015A31A-46A7-4203-9ADD-57B648D39363}" srcId="{0B568BA0-7575-40A6-A907-F13D3F99E2C3}" destId="{F1FF33CC-6A26-417B-B67D-02BFD3195367}" srcOrd="2" destOrd="0" parTransId="{D3C31835-B1E5-4228-94A7-2668C9C6BDF5}" sibTransId="{17F0256B-4458-427A-990F-D63CB253CF1E}"/>
    <dgm:cxn modelId="{7C10C033-6EFA-4E7D-853C-EDD2E5590E21}" srcId="{0B568BA0-7575-40A6-A907-F13D3F99E2C3}" destId="{436A1B77-5E58-4E2A-ACE0-1FA1F47D7806}" srcOrd="1" destOrd="0" parTransId="{469729A5-429E-4B34-9857-87791C93B4B6}" sibTransId="{76644635-085E-4D83-96CD-909305752E41}"/>
    <dgm:cxn modelId="{5A083956-59AE-6245-AEB1-6E00C0C10913}" srcId="{0B568BA0-7575-40A6-A907-F13D3F99E2C3}" destId="{AA5A687D-82DE-7D45-B0F5-530FA4504E84}" srcOrd="3" destOrd="0" parTransId="{79B6C6BF-1AB2-B748-A03F-D9E4DA7B7F59}" sibTransId="{38C2F0C5-FEAC-5844-8582-3110F0DB9424}"/>
    <dgm:cxn modelId="{77C14766-2279-EA45-81C5-0EBEDDD6E94B}" type="presOf" srcId="{AA5A687D-82DE-7D45-B0F5-530FA4504E84}" destId="{E6281AE4-A221-3246-8ED9-2AEE510D59BA}" srcOrd="0" destOrd="0" presId="urn:microsoft.com/office/officeart/2005/8/layout/vList2"/>
    <dgm:cxn modelId="{74118B6B-BFC2-4602-95E1-B6FA5822D741}" srcId="{0B568BA0-7575-40A6-A907-F13D3F99E2C3}" destId="{5261F7D0-A20A-42FA-9DB7-06859D2F3DE7}" srcOrd="0" destOrd="0" parTransId="{9A976CE7-A2CF-482E-985B-1B5D46D93907}" sibTransId="{47158DA1-9857-432E-9BDF-5EA2DE8C3F76}"/>
    <dgm:cxn modelId="{703CA47E-495C-554C-BE64-D8811130981F}" type="presOf" srcId="{0B568BA0-7575-40A6-A907-F13D3F99E2C3}" destId="{DE8A7953-619B-E548-A222-7C1CB9B4F2BC}" srcOrd="0" destOrd="0" presId="urn:microsoft.com/office/officeart/2005/8/layout/vList2"/>
    <dgm:cxn modelId="{E8F40185-C7CA-EE47-AA90-8D8CA2306C1C}" type="presOf" srcId="{F1FF33CC-6A26-417B-B67D-02BFD3195367}" destId="{432B23FE-2C88-A74F-B10E-AA3BCFC62376}" srcOrd="0" destOrd="0" presId="urn:microsoft.com/office/officeart/2005/8/layout/vList2"/>
    <dgm:cxn modelId="{1E481CAB-9878-EE4D-A8C2-72F895EFF13B}" type="presOf" srcId="{F12D9A46-EA04-2542-977B-85C0825B7E9E}" destId="{58A70FF6-B5D0-1F45-8E1A-B86CD8D9438A}" srcOrd="0" destOrd="0" presId="urn:microsoft.com/office/officeart/2005/8/layout/vList2"/>
    <dgm:cxn modelId="{13EECBC2-3B2B-7044-8BE4-2986792B5372}" type="presOf" srcId="{5261F7D0-A20A-42FA-9DB7-06859D2F3DE7}" destId="{3C5CA1E6-AD5C-5543-B56D-D969F28008D7}" srcOrd="0" destOrd="0" presId="urn:microsoft.com/office/officeart/2005/8/layout/vList2"/>
    <dgm:cxn modelId="{1B1CE6DB-414A-F142-A00E-D619248FFB4F}" srcId="{0B568BA0-7575-40A6-A907-F13D3F99E2C3}" destId="{F12D9A46-EA04-2542-977B-85C0825B7E9E}" srcOrd="4" destOrd="0" parTransId="{E01E9F69-3D92-0846-81F8-98095494AEE6}" sibTransId="{50000786-4382-3D42-A351-5F3D179FE655}"/>
    <dgm:cxn modelId="{4F3F6AEE-7603-574F-9061-6858CA042254}" type="presOf" srcId="{436A1B77-5E58-4E2A-ACE0-1FA1F47D7806}" destId="{386598E9-ACFA-D647-906B-66DA60DAE772}" srcOrd="0" destOrd="0" presId="urn:microsoft.com/office/officeart/2005/8/layout/vList2"/>
    <dgm:cxn modelId="{FC7BD11D-22B0-9F43-BA40-CC628DEFEFF5}" type="presParOf" srcId="{DE8A7953-619B-E548-A222-7C1CB9B4F2BC}" destId="{3C5CA1E6-AD5C-5543-B56D-D969F28008D7}" srcOrd="0" destOrd="0" presId="urn:microsoft.com/office/officeart/2005/8/layout/vList2"/>
    <dgm:cxn modelId="{FB56D915-09D1-AC49-B434-556CFF741B87}" type="presParOf" srcId="{DE8A7953-619B-E548-A222-7C1CB9B4F2BC}" destId="{3B28C5EB-D3B3-4E46-9571-9AC2BDE620D1}" srcOrd="1" destOrd="0" presId="urn:microsoft.com/office/officeart/2005/8/layout/vList2"/>
    <dgm:cxn modelId="{E67FCAB8-9CB5-814B-AEA9-C62A9818D002}" type="presParOf" srcId="{DE8A7953-619B-E548-A222-7C1CB9B4F2BC}" destId="{386598E9-ACFA-D647-906B-66DA60DAE772}" srcOrd="2" destOrd="0" presId="urn:microsoft.com/office/officeart/2005/8/layout/vList2"/>
    <dgm:cxn modelId="{E4FE717E-F76A-7146-A5E0-9AC57AAFBE19}" type="presParOf" srcId="{DE8A7953-619B-E548-A222-7C1CB9B4F2BC}" destId="{E359076A-1BD0-A842-ABEE-1A3F2298C4B0}" srcOrd="3" destOrd="0" presId="urn:microsoft.com/office/officeart/2005/8/layout/vList2"/>
    <dgm:cxn modelId="{EB500B47-E11B-854D-85B5-DB3D7282F69E}" type="presParOf" srcId="{DE8A7953-619B-E548-A222-7C1CB9B4F2BC}" destId="{432B23FE-2C88-A74F-B10E-AA3BCFC62376}" srcOrd="4" destOrd="0" presId="urn:microsoft.com/office/officeart/2005/8/layout/vList2"/>
    <dgm:cxn modelId="{FEEFD3F5-652E-884C-8935-2B80520F65E3}" type="presParOf" srcId="{DE8A7953-619B-E548-A222-7C1CB9B4F2BC}" destId="{FDDF1666-C5EB-F544-A3AD-BC9C50D51F86}" srcOrd="5" destOrd="0" presId="urn:microsoft.com/office/officeart/2005/8/layout/vList2"/>
    <dgm:cxn modelId="{3055FA07-EF27-F546-96ED-D9088A9D3315}" type="presParOf" srcId="{DE8A7953-619B-E548-A222-7C1CB9B4F2BC}" destId="{E6281AE4-A221-3246-8ED9-2AEE510D59BA}" srcOrd="6" destOrd="0" presId="urn:microsoft.com/office/officeart/2005/8/layout/vList2"/>
    <dgm:cxn modelId="{DD093B20-8403-4848-A5A2-7A6546B0006D}" type="presParOf" srcId="{DE8A7953-619B-E548-A222-7C1CB9B4F2BC}" destId="{83C86EF1-4698-E847-ABC6-0D1E63A72A83}" srcOrd="7" destOrd="0" presId="urn:microsoft.com/office/officeart/2005/8/layout/vList2"/>
    <dgm:cxn modelId="{03207A17-41B6-5245-A285-04EE694CE54E}" type="presParOf" srcId="{DE8A7953-619B-E548-A222-7C1CB9B4F2BC}" destId="{58A70FF6-B5D0-1F45-8E1A-B86CD8D9438A}" srcOrd="8"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7955E0-9472-D040-B601-97BBDE185D32}">
      <dsp:nvSpPr>
        <dsp:cNvPr id="0" name=""/>
        <dsp:cNvSpPr/>
      </dsp:nvSpPr>
      <dsp:spPr>
        <a:xfrm>
          <a:off x="0" y="460"/>
          <a:ext cx="6620505" cy="0"/>
        </a:xfrm>
        <a:prstGeom prst="lin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5">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BC2B4831-7328-404B-9E3D-5FCE41F6857E}">
      <dsp:nvSpPr>
        <dsp:cNvPr id="0" name=""/>
        <dsp:cNvSpPr/>
      </dsp:nvSpPr>
      <dsp:spPr>
        <a:xfrm>
          <a:off x="0" y="460"/>
          <a:ext cx="6620505" cy="7544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Provides problem focused, solution oriented mental healthcare interventions</a:t>
          </a:r>
        </a:p>
      </dsp:txBody>
      <dsp:txXfrm>
        <a:off x="0" y="460"/>
        <a:ext cx="6620505" cy="754417"/>
      </dsp:txXfrm>
    </dsp:sp>
    <dsp:sp modelId="{09551430-6369-EE4F-BB07-23583A794A9C}">
      <dsp:nvSpPr>
        <dsp:cNvPr id="0" name=""/>
        <dsp:cNvSpPr/>
      </dsp:nvSpPr>
      <dsp:spPr>
        <a:xfrm>
          <a:off x="0" y="754878"/>
          <a:ext cx="6620505" cy="0"/>
        </a:xfrm>
        <a:prstGeom prst="line">
          <a:avLst/>
        </a:prstGeom>
        <a:gradFill rotWithShape="0">
          <a:gsLst>
            <a:gs pos="0">
              <a:schemeClr val="accent5">
                <a:hueOff val="-1689636"/>
                <a:satOff val="-4355"/>
                <a:lumOff val="-2941"/>
                <a:alphaOff val="0"/>
                <a:satMod val="103000"/>
                <a:lumMod val="102000"/>
                <a:tint val="94000"/>
              </a:schemeClr>
            </a:gs>
            <a:gs pos="50000">
              <a:schemeClr val="accent5">
                <a:hueOff val="-1689636"/>
                <a:satOff val="-4355"/>
                <a:lumOff val="-2941"/>
                <a:alphaOff val="0"/>
                <a:satMod val="110000"/>
                <a:lumMod val="100000"/>
                <a:shade val="100000"/>
              </a:schemeClr>
            </a:gs>
            <a:gs pos="100000">
              <a:schemeClr val="accent5">
                <a:hueOff val="-1689636"/>
                <a:satOff val="-4355"/>
                <a:lumOff val="-2941"/>
                <a:alphaOff val="0"/>
                <a:lumMod val="99000"/>
                <a:satMod val="120000"/>
                <a:shade val="78000"/>
              </a:schemeClr>
            </a:gs>
          </a:gsLst>
          <a:lin ang="5400000" scaled="0"/>
        </a:gradFill>
        <a:ln w="6350" cap="flat" cmpd="sng" algn="ctr">
          <a:solidFill>
            <a:schemeClr val="accent5">
              <a:hueOff val="-1689636"/>
              <a:satOff val="-4355"/>
              <a:lumOff val="-2941"/>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56D1B1FA-BDEB-A94E-83E0-DD0BA861EC35}">
      <dsp:nvSpPr>
        <dsp:cNvPr id="0" name=""/>
        <dsp:cNvSpPr/>
      </dsp:nvSpPr>
      <dsp:spPr>
        <a:xfrm>
          <a:off x="0" y="754878"/>
          <a:ext cx="6620505" cy="7544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Supports overall health and wellness of Veterans</a:t>
          </a:r>
        </a:p>
      </dsp:txBody>
      <dsp:txXfrm>
        <a:off x="0" y="754878"/>
        <a:ext cx="6620505" cy="754417"/>
      </dsp:txXfrm>
    </dsp:sp>
    <dsp:sp modelId="{E47C2B2E-5C28-CB4E-BCCE-5305CA386A98}">
      <dsp:nvSpPr>
        <dsp:cNvPr id="0" name=""/>
        <dsp:cNvSpPr/>
      </dsp:nvSpPr>
      <dsp:spPr>
        <a:xfrm>
          <a:off x="0" y="1509296"/>
          <a:ext cx="6620505" cy="0"/>
        </a:xfrm>
        <a:prstGeom prst="line">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w="6350" cap="flat" cmpd="sng" algn="ctr">
          <a:solidFill>
            <a:schemeClr val="accent5">
              <a:hueOff val="-3379271"/>
              <a:satOff val="-8710"/>
              <a:lumOff val="-5883"/>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6301AB5C-B5B7-C94C-A5E2-18F5BC4842D0}">
      <dsp:nvSpPr>
        <dsp:cNvPr id="0" name=""/>
        <dsp:cNvSpPr/>
      </dsp:nvSpPr>
      <dsp:spPr>
        <a:xfrm>
          <a:off x="0" y="1509296"/>
          <a:ext cx="6620505" cy="7544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Interventions aimed at improving function in various areas of Veteran’s life: home, work, relationships, managing health</a:t>
          </a:r>
        </a:p>
      </dsp:txBody>
      <dsp:txXfrm>
        <a:off x="0" y="1509296"/>
        <a:ext cx="6620505" cy="754417"/>
      </dsp:txXfrm>
    </dsp:sp>
    <dsp:sp modelId="{4F3DD93C-1711-D746-ACBD-92538BB92B28}">
      <dsp:nvSpPr>
        <dsp:cNvPr id="0" name=""/>
        <dsp:cNvSpPr/>
      </dsp:nvSpPr>
      <dsp:spPr>
        <a:xfrm>
          <a:off x="0" y="2263713"/>
          <a:ext cx="6620505" cy="0"/>
        </a:xfrm>
        <a:prstGeom prst="line">
          <a:avLst/>
        </a:prstGeom>
        <a:gradFill rotWithShape="0">
          <a:gsLst>
            <a:gs pos="0">
              <a:schemeClr val="accent5">
                <a:hueOff val="-5068907"/>
                <a:satOff val="-13064"/>
                <a:lumOff val="-8824"/>
                <a:alphaOff val="0"/>
                <a:satMod val="103000"/>
                <a:lumMod val="102000"/>
                <a:tint val="94000"/>
              </a:schemeClr>
            </a:gs>
            <a:gs pos="50000">
              <a:schemeClr val="accent5">
                <a:hueOff val="-5068907"/>
                <a:satOff val="-13064"/>
                <a:lumOff val="-8824"/>
                <a:alphaOff val="0"/>
                <a:satMod val="110000"/>
                <a:lumMod val="100000"/>
                <a:shade val="100000"/>
              </a:schemeClr>
            </a:gs>
            <a:gs pos="100000">
              <a:schemeClr val="accent5">
                <a:hueOff val="-5068907"/>
                <a:satOff val="-13064"/>
                <a:lumOff val="-8824"/>
                <a:alphaOff val="0"/>
                <a:lumMod val="99000"/>
                <a:satMod val="120000"/>
                <a:shade val="78000"/>
              </a:schemeClr>
            </a:gs>
          </a:gsLst>
          <a:lin ang="5400000" scaled="0"/>
        </a:gradFill>
        <a:ln w="6350" cap="flat" cmpd="sng" algn="ctr">
          <a:solidFill>
            <a:schemeClr val="accent5">
              <a:hueOff val="-5068907"/>
              <a:satOff val="-13064"/>
              <a:lumOff val="-8824"/>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FD509230-00B1-7942-B76C-5F207D11C9E9}">
      <dsp:nvSpPr>
        <dsp:cNvPr id="0" name=""/>
        <dsp:cNvSpPr/>
      </dsp:nvSpPr>
      <dsp:spPr>
        <a:xfrm>
          <a:off x="0" y="2263713"/>
          <a:ext cx="6620505" cy="7544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Treats mild to moderate depression, anxiety, grief, stress, healthy lifestyle skills, managing chronic illness</a:t>
          </a:r>
        </a:p>
      </dsp:txBody>
      <dsp:txXfrm>
        <a:off x="0" y="2263713"/>
        <a:ext cx="6620505" cy="754417"/>
      </dsp:txXfrm>
    </dsp:sp>
    <dsp:sp modelId="{16C1917E-BC4F-884A-A7A1-CAFD5D0CE8DD}">
      <dsp:nvSpPr>
        <dsp:cNvPr id="0" name=""/>
        <dsp:cNvSpPr/>
      </dsp:nvSpPr>
      <dsp:spPr>
        <a:xfrm>
          <a:off x="0" y="3018131"/>
          <a:ext cx="6620505" cy="0"/>
        </a:xfrm>
        <a:prstGeom prst="line">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w="6350" cap="flat" cmpd="sng" algn="ctr">
          <a:solidFill>
            <a:schemeClr val="accent5">
              <a:hueOff val="-6758543"/>
              <a:satOff val="-17419"/>
              <a:lumOff val="-11765"/>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6D07BEA8-0B86-FE42-8A1A-3236AE140A76}">
      <dsp:nvSpPr>
        <dsp:cNvPr id="0" name=""/>
        <dsp:cNvSpPr/>
      </dsp:nvSpPr>
      <dsp:spPr>
        <a:xfrm>
          <a:off x="0" y="3018131"/>
          <a:ext cx="6620505" cy="7544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Makes referrals to Substance Use treatment, higher level of behavioral healthcare interventions, couples counseling</a:t>
          </a:r>
        </a:p>
      </dsp:txBody>
      <dsp:txXfrm>
        <a:off x="0" y="3018131"/>
        <a:ext cx="6620505" cy="75441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74666E-925D-F141-90E3-B6747A6BBD6E}">
      <dsp:nvSpPr>
        <dsp:cNvPr id="0" name=""/>
        <dsp:cNvSpPr/>
      </dsp:nvSpPr>
      <dsp:spPr>
        <a:xfrm>
          <a:off x="0" y="680"/>
          <a:ext cx="616267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46C06E-E8AD-5142-9819-56FC14178F87}">
      <dsp:nvSpPr>
        <dsp:cNvPr id="0" name=""/>
        <dsp:cNvSpPr/>
      </dsp:nvSpPr>
      <dsp:spPr>
        <a:xfrm>
          <a:off x="0" y="680"/>
          <a:ext cx="6162675" cy="11147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t>Treatment for insomnia: CBT for insomnia, sleep hygiene, medications</a:t>
          </a:r>
        </a:p>
      </dsp:txBody>
      <dsp:txXfrm>
        <a:off x="0" y="680"/>
        <a:ext cx="6162675" cy="1114787"/>
      </dsp:txXfrm>
    </dsp:sp>
    <dsp:sp modelId="{193FD8DD-F10F-5C40-A395-B4049800584B}">
      <dsp:nvSpPr>
        <dsp:cNvPr id="0" name=""/>
        <dsp:cNvSpPr/>
      </dsp:nvSpPr>
      <dsp:spPr>
        <a:xfrm>
          <a:off x="0" y="1115468"/>
          <a:ext cx="616267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DA93C4D-0356-5146-8589-DE6BA064C183}">
      <dsp:nvSpPr>
        <dsp:cNvPr id="0" name=""/>
        <dsp:cNvSpPr/>
      </dsp:nvSpPr>
      <dsp:spPr>
        <a:xfrm>
          <a:off x="0" y="1115468"/>
          <a:ext cx="6162675" cy="11147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Increase pleasurable activities: intentional time spent with spouse and children</a:t>
          </a:r>
        </a:p>
      </dsp:txBody>
      <dsp:txXfrm>
        <a:off x="0" y="1115468"/>
        <a:ext cx="6162675" cy="1114787"/>
      </dsp:txXfrm>
    </dsp:sp>
    <dsp:sp modelId="{3ED02A10-BA97-F24E-8815-DC76C1E27262}">
      <dsp:nvSpPr>
        <dsp:cNvPr id="0" name=""/>
        <dsp:cNvSpPr/>
      </dsp:nvSpPr>
      <dsp:spPr>
        <a:xfrm>
          <a:off x="0" y="2230256"/>
          <a:ext cx="616267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C50AFD-7A55-7A46-B406-3F076B874F4D}">
      <dsp:nvSpPr>
        <dsp:cNvPr id="0" name=""/>
        <dsp:cNvSpPr/>
      </dsp:nvSpPr>
      <dsp:spPr>
        <a:xfrm>
          <a:off x="0" y="2230256"/>
          <a:ext cx="6162675" cy="11147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Decrease anxiety: self-care measures, yoga and meditation</a:t>
          </a:r>
        </a:p>
      </dsp:txBody>
      <dsp:txXfrm>
        <a:off x="0" y="2230256"/>
        <a:ext cx="6162675" cy="1114787"/>
      </dsp:txXfrm>
    </dsp:sp>
    <dsp:sp modelId="{EEBA66A6-7F91-A341-B008-D277D2AFD726}">
      <dsp:nvSpPr>
        <dsp:cNvPr id="0" name=""/>
        <dsp:cNvSpPr/>
      </dsp:nvSpPr>
      <dsp:spPr>
        <a:xfrm>
          <a:off x="0" y="3345043"/>
          <a:ext cx="616267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E824FA4-5E2B-5B47-AE07-CF3B3FDBCAFF}">
      <dsp:nvSpPr>
        <dsp:cNvPr id="0" name=""/>
        <dsp:cNvSpPr/>
      </dsp:nvSpPr>
      <dsp:spPr>
        <a:xfrm>
          <a:off x="0" y="3345043"/>
          <a:ext cx="6162675" cy="11147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Process grief: identify ways to honor birth Mom’s passing</a:t>
          </a:r>
        </a:p>
      </dsp:txBody>
      <dsp:txXfrm>
        <a:off x="0" y="3345043"/>
        <a:ext cx="6162675" cy="1114787"/>
      </dsp:txXfrm>
    </dsp:sp>
    <dsp:sp modelId="{7683C2FA-729E-BE4B-B01D-253CA1EA72D4}">
      <dsp:nvSpPr>
        <dsp:cNvPr id="0" name=""/>
        <dsp:cNvSpPr/>
      </dsp:nvSpPr>
      <dsp:spPr>
        <a:xfrm>
          <a:off x="0" y="4459831"/>
          <a:ext cx="616267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EDADC55-B82C-A946-8F5A-49B74D328795}">
      <dsp:nvSpPr>
        <dsp:cNvPr id="0" name=""/>
        <dsp:cNvSpPr/>
      </dsp:nvSpPr>
      <dsp:spPr>
        <a:xfrm>
          <a:off x="0" y="4459831"/>
          <a:ext cx="6162675" cy="11147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Psychoeducation about SUD</a:t>
          </a:r>
        </a:p>
      </dsp:txBody>
      <dsp:txXfrm>
        <a:off x="0" y="4459831"/>
        <a:ext cx="6162675" cy="111478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C26D9C-3536-3D4E-A762-205214122B93}">
      <dsp:nvSpPr>
        <dsp:cNvPr id="0" name=""/>
        <dsp:cNvSpPr/>
      </dsp:nvSpPr>
      <dsp:spPr>
        <a:xfrm>
          <a:off x="2103120" y="1891"/>
          <a:ext cx="8412480" cy="829916"/>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225" tIns="210799" rIns="163225" bIns="210799" numCol="1" spcCol="1270" anchor="ctr" anchorCtr="0">
          <a:noAutofit/>
        </a:bodyPr>
        <a:lstStyle/>
        <a:p>
          <a:pPr marL="0" lvl="0" indent="0" algn="l" defTabSz="622300">
            <a:lnSpc>
              <a:spcPct val="90000"/>
            </a:lnSpc>
            <a:spcBef>
              <a:spcPct val="0"/>
            </a:spcBef>
            <a:spcAft>
              <a:spcPct val="35000"/>
            </a:spcAft>
            <a:buNone/>
          </a:pPr>
          <a:r>
            <a:rPr lang="en-US" sz="1400" kern="1200" dirty="0"/>
            <a:t>Team member will make contact or meet with Veteran same day, face to face, or by Veterans Video Conferencing (VVC), or by telephone when necessary</a:t>
          </a:r>
        </a:p>
      </dsp:txBody>
      <dsp:txXfrm>
        <a:off x="2103120" y="1891"/>
        <a:ext cx="8412480" cy="829916"/>
      </dsp:txXfrm>
    </dsp:sp>
    <dsp:sp modelId="{5A6B9A23-79AE-4147-9B26-2B30F6E54AC0}">
      <dsp:nvSpPr>
        <dsp:cNvPr id="0" name=""/>
        <dsp:cNvSpPr/>
      </dsp:nvSpPr>
      <dsp:spPr>
        <a:xfrm>
          <a:off x="0" y="1891"/>
          <a:ext cx="2103120" cy="829916"/>
        </a:xfrm>
        <a:prstGeom prst="re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1290" tIns="81977" rIns="111290" bIns="81977" numCol="1" spcCol="1270" anchor="ctr" anchorCtr="0">
          <a:noAutofit/>
        </a:bodyPr>
        <a:lstStyle/>
        <a:p>
          <a:pPr marL="0" lvl="0" indent="0" algn="ctr" defTabSz="800100">
            <a:lnSpc>
              <a:spcPct val="90000"/>
            </a:lnSpc>
            <a:spcBef>
              <a:spcPct val="0"/>
            </a:spcBef>
            <a:spcAft>
              <a:spcPct val="35000"/>
            </a:spcAft>
            <a:buNone/>
          </a:pPr>
          <a:r>
            <a:rPr lang="en-US" sz="1800" kern="1200" dirty="0"/>
            <a:t>Contact</a:t>
          </a:r>
        </a:p>
      </dsp:txBody>
      <dsp:txXfrm>
        <a:off x="0" y="1891"/>
        <a:ext cx="2103120" cy="829916"/>
      </dsp:txXfrm>
    </dsp:sp>
    <dsp:sp modelId="{45BDAD9A-07B3-3048-8CD4-8FE15EDB5D54}">
      <dsp:nvSpPr>
        <dsp:cNvPr id="0" name=""/>
        <dsp:cNvSpPr/>
      </dsp:nvSpPr>
      <dsp:spPr>
        <a:xfrm>
          <a:off x="2103120" y="881602"/>
          <a:ext cx="8412480" cy="829916"/>
        </a:xfrm>
        <a:prstGeom prst="rect">
          <a:avLst/>
        </a:prstGeom>
        <a:solidFill>
          <a:schemeClr val="accent5">
            <a:hueOff val="-1689636"/>
            <a:satOff val="-4355"/>
            <a:lumOff val="-2941"/>
            <a:alphaOff val="0"/>
          </a:schemeClr>
        </a:solidFill>
        <a:ln w="12700" cap="flat" cmpd="sng" algn="ctr">
          <a:solidFill>
            <a:schemeClr val="accent5">
              <a:hueOff val="-1689636"/>
              <a:satOff val="-4355"/>
              <a:lumOff val="-294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225" tIns="210799" rIns="163225" bIns="210799" numCol="1" spcCol="1270" anchor="ctr" anchorCtr="0">
          <a:noAutofit/>
        </a:bodyPr>
        <a:lstStyle/>
        <a:p>
          <a:pPr marL="0" lvl="0" indent="0" algn="l" defTabSz="622300">
            <a:lnSpc>
              <a:spcPct val="90000"/>
            </a:lnSpc>
            <a:spcBef>
              <a:spcPct val="0"/>
            </a:spcBef>
            <a:spcAft>
              <a:spcPct val="35000"/>
            </a:spcAft>
            <a:buNone/>
          </a:pPr>
          <a:r>
            <a:rPr lang="en-US" sz="1400" kern="1200" dirty="0"/>
            <a:t>Introduce self and purpose of PCMHI program to Veteran, begin building therapeutic alliance with Veteran</a:t>
          </a:r>
        </a:p>
      </dsp:txBody>
      <dsp:txXfrm>
        <a:off x="2103120" y="881602"/>
        <a:ext cx="8412480" cy="829916"/>
      </dsp:txXfrm>
    </dsp:sp>
    <dsp:sp modelId="{EE05941F-7E97-EA48-8200-DC64F8749EFD}">
      <dsp:nvSpPr>
        <dsp:cNvPr id="0" name=""/>
        <dsp:cNvSpPr/>
      </dsp:nvSpPr>
      <dsp:spPr>
        <a:xfrm>
          <a:off x="0" y="881602"/>
          <a:ext cx="2103120" cy="829916"/>
        </a:xfrm>
        <a:prstGeom prst="rect">
          <a:avLst/>
        </a:prstGeom>
        <a:solidFill>
          <a:schemeClr val="lt1">
            <a:hueOff val="0"/>
            <a:satOff val="0"/>
            <a:lumOff val="0"/>
            <a:alphaOff val="0"/>
          </a:schemeClr>
        </a:solidFill>
        <a:ln w="12700" cap="flat" cmpd="sng" algn="ctr">
          <a:solidFill>
            <a:schemeClr val="accent5">
              <a:hueOff val="-1689636"/>
              <a:satOff val="-4355"/>
              <a:lumOff val="-294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1290" tIns="81977" rIns="111290" bIns="81977" numCol="1" spcCol="1270" anchor="ctr" anchorCtr="0">
          <a:noAutofit/>
        </a:bodyPr>
        <a:lstStyle/>
        <a:p>
          <a:pPr marL="0" lvl="0" indent="0" algn="ctr" defTabSz="800100">
            <a:lnSpc>
              <a:spcPct val="90000"/>
            </a:lnSpc>
            <a:spcBef>
              <a:spcPct val="0"/>
            </a:spcBef>
            <a:spcAft>
              <a:spcPct val="35000"/>
            </a:spcAft>
            <a:buNone/>
          </a:pPr>
          <a:r>
            <a:rPr lang="en-US" sz="1800" kern="1200" dirty="0"/>
            <a:t>Join</a:t>
          </a:r>
        </a:p>
      </dsp:txBody>
      <dsp:txXfrm>
        <a:off x="0" y="881602"/>
        <a:ext cx="2103120" cy="829916"/>
      </dsp:txXfrm>
    </dsp:sp>
    <dsp:sp modelId="{45377529-571D-6045-8451-C2B9D4AF515D}">
      <dsp:nvSpPr>
        <dsp:cNvPr id="0" name=""/>
        <dsp:cNvSpPr/>
      </dsp:nvSpPr>
      <dsp:spPr>
        <a:xfrm>
          <a:off x="2103120" y="1761313"/>
          <a:ext cx="8412480" cy="829916"/>
        </a:xfrm>
        <a:prstGeom prst="rect">
          <a:avLst/>
        </a:prstGeom>
        <a:solidFill>
          <a:schemeClr val="accent5">
            <a:hueOff val="-3379271"/>
            <a:satOff val="-8710"/>
            <a:lumOff val="-5883"/>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225" tIns="210799" rIns="163225" bIns="210799" numCol="1" spcCol="1270" anchor="ctr" anchorCtr="0">
          <a:noAutofit/>
        </a:bodyPr>
        <a:lstStyle/>
        <a:p>
          <a:pPr marL="0" lvl="0" indent="0" algn="l" defTabSz="622300">
            <a:lnSpc>
              <a:spcPct val="90000"/>
            </a:lnSpc>
            <a:spcBef>
              <a:spcPct val="0"/>
            </a:spcBef>
            <a:spcAft>
              <a:spcPct val="35000"/>
            </a:spcAft>
            <a:buNone/>
          </a:pPr>
          <a:r>
            <a:rPr lang="en-US" sz="1400" kern="1200"/>
            <a:t>Review confidentiality, mandated reporting, information to be shared with PCP</a:t>
          </a:r>
        </a:p>
      </dsp:txBody>
      <dsp:txXfrm>
        <a:off x="2103120" y="1761313"/>
        <a:ext cx="8412480" cy="829916"/>
      </dsp:txXfrm>
    </dsp:sp>
    <dsp:sp modelId="{F2518825-46D7-744B-BF68-FBF430057820}">
      <dsp:nvSpPr>
        <dsp:cNvPr id="0" name=""/>
        <dsp:cNvSpPr/>
      </dsp:nvSpPr>
      <dsp:spPr>
        <a:xfrm>
          <a:off x="0" y="1761313"/>
          <a:ext cx="2103120" cy="829916"/>
        </a:xfrm>
        <a:prstGeom prst="rect">
          <a:avLst/>
        </a:prstGeom>
        <a:solidFill>
          <a:schemeClr val="lt1">
            <a:hueOff val="0"/>
            <a:satOff val="0"/>
            <a:lumOff val="0"/>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1290" tIns="81977" rIns="111290" bIns="81977" numCol="1" spcCol="1270" anchor="ctr" anchorCtr="0">
          <a:noAutofit/>
        </a:bodyPr>
        <a:lstStyle/>
        <a:p>
          <a:pPr marL="0" lvl="0" indent="0" algn="ctr" defTabSz="800100">
            <a:lnSpc>
              <a:spcPct val="90000"/>
            </a:lnSpc>
            <a:spcBef>
              <a:spcPct val="0"/>
            </a:spcBef>
            <a:spcAft>
              <a:spcPct val="35000"/>
            </a:spcAft>
            <a:buNone/>
          </a:pPr>
          <a:r>
            <a:rPr lang="en-US" sz="1800" kern="1200" dirty="0"/>
            <a:t>Explain </a:t>
          </a:r>
        </a:p>
      </dsp:txBody>
      <dsp:txXfrm>
        <a:off x="0" y="1761313"/>
        <a:ext cx="2103120" cy="829916"/>
      </dsp:txXfrm>
    </dsp:sp>
    <dsp:sp modelId="{9176EC2E-AB60-C74C-BED9-829F2E7D2FE3}">
      <dsp:nvSpPr>
        <dsp:cNvPr id="0" name=""/>
        <dsp:cNvSpPr/>
      </dsp:nvSpPr>
      <dsp:spPr>
        <a:xfrm>
          <a:off x="2103120" y="2641025"/>
          <a:ext cx="8412480" cy="829916"/>
        </a:xfrm>
        <a:prstGeom prst="rect">
          <a:avLst/>
        </a:prstGeom>
        <a:solidFill>
          <a:schemeClr val="accent5">
            <a:hueOff val="-5068907"/>
            <a:satOff val="-13064"/>
            <a:lumOff val="-8824"/>
            <a:alphaOff val="0"/>
          </a:schemeClr>
        </a:solidFill>
        <a:ln w="12700" cap="flat" cmpd="sng" algn="ctr">
          <a:solidFill>
            <a:schemeClr val="accent5">
              <a:hueOff val="-5068907"/>
              <a:satOff val="-13064"/>
              <a:lumOff val="-882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225" tIns="210799" rIns="163225" bIns="210799" numCol="1" spcCol="1270" anchor="ctr" anchorCtr="0">
          <a:noAutofit/>
        </a:bodyPr>
        <a:lstStyle/>
        <a:p>
          <a:pPr marL="0" lvl="0" indent="0" algn="l" defTabSz="622300">
            <a:lnSpc>
              <a:spcPct val="90000"/>
            </a:lnSpc>
            <a:spcBef>
              <a:spcPct val="0"/>
            </a:spcBef>
            <a:spcAft>
              <a:spcPct val="35000"/>
            </a:spcAft>
            <a:buNone/>
          </a:pPr>
          <a:r>
            <a:rPr lang="en-US" sz="1400" kern="1200" dirty="0"/>
            <a:t>Perform functional assessment </a:t>
          </a:r>
        </a:p>
      </dsp:txBody>
      <dsp:txXfrm>
        <a:off x="2103120" y="2641025"/>
        <a:ext cx="8412480" cy="829916"/>
      </dsp:txXfrm>
    </dsp:sp>
    <dsp:sp modelId="{3E844CB4-B2BE-4A47-B7A5-1257FFB36FC7}">
      <dsp:nvSpPr>
        <dsp:cNvPr id="0" name=""/>
        <dsp:cNvSpPr/>
      </dsp:nvSpPr>
      <dsp:spPr>
        <a:xfrm>
          <a:off x="0" y="2641025"/>
          <a:ext cx="2103120" cy="829916"/>
        </a:xfrm>
        <a:prstGeom prst="rect">
          <a:avLst/>
        </a:prstGeom>
        <a:solidFill>
          <a:schemeClr val="lt1">
            <a:hueOff val="0"/>
            <a:satOff val="0"/>
            <a:lumOff val="0"/>
            <a:alphaOff val="0"/>
          </a:schemeClr>
        </a:solidFill>
        <a:ln w="12700" cap="flat" cmpd="sng" algn="ctr">
          <a:solidFill>
            <a:schemeClr val="accent5">
              <a:hueOff val="-5068907"/>
              <a:satOff val="-13064"/>
              <a:lumOff val="-882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1290" tIns="81977" rIns="111290" bIns="81977" numCol="1" spcCol="1270" anchor="ctr" anchorCtr="0">
          <a:noAutofit/>
        </a:bodyPr>
        <a:lstStyle/>
        <a:p>
          <a:pPr marL="0" lvl="0" indent="0" algn="ctr" defTabSz="800100">
            <a:lnSpc>
              <a:spcPct val="90000"/>
            </a:lnSpc>
            <a:spcBef>
              <a:spcPct val="0"/>
            </a:spcBef>
            <a:spcAft>
              <a:spcPct val="35000"/>
            </a:spcAft>
            <a:buNone/>
          </a:pPr>
          <a:r>
            <a:rPr lang="en-US" sz="1800" kern="1200" dirty="0"/>
            <a:t>Assess</a:t>
          </a:r>
        </a:p>
      </dsp:txBody>
      <dsp:txXfrm>
        <a:off x="0" y="2641025"/>
        <a:ext cx="2103120" cy="829916"/>
      </dsp:txXfrm>
    </dsp:sp>
    <dsp:sp modelId="{E125DD32-6C65-1540-8620-16B9D23EE536}">
      <dsp:nvSpPr>
        <dsp:cNvPr id="0" name=""/>
        <dsp:cNvSpPr/>
      </dsp:nvSpPr>
      <dsp:spPr>
        <a:xfrm>
          <a:off x="2103120" y="3520736"/>
          <a:ext cx="8412480" cy="829916"/>
        </a:xfrm>
        <a:prstGeom prst="rect">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225" tIns="210799" rIns="163225" bIns="210799" numCol="1" spcCol="1270" anchor="ctr" anchorCtr="0">
          <a:noAutofit/>
        </a:bodyPr>
        <a:lstStyle/>
        <a:p>
          <a:pPr marL="0" lvl="0" indent="0" algn="l" defTabSz="622300">
            <a:lnSpc>
              <a:spcPct val="90000"/>
            </a:lnSpc>
            <a:spcBef>
              <a:spcPct val="0"/>
            </a:spcBef>
            <a:spcAft>
              <a:spcPct val="35000"/>
            </a:spcAft>
            <a:buNone/>
          </a:pPr>
          <a:r>
            <a:rPr lang="en-US" sz="1400" kern="1200"/>
            <a:t>Administer screening tools </a:t>
          </a:r>
        </a:p>
      </dsp:txBody>
      <dsp:txXfrm>
        <a:off x="2103120" y="3520736"/>
        <a:ext cx="8412480" cy="829916"/>
      </dsp:txXfrm>
    </dsp:sp>
    <dsp:sp modelId="{98720278-9C70-F646-BF44-E7FAC29A961C}">
      <dsp:nvSpPr>
        <dsp:cNvPr id="0" name=""/>
        <dsp:cNvSpPr/>
      </dsp:nvSpPr>
      <dsp:spPr>
        <a:xfrm>
          <a:off x="0" y="3520736"/>
          <a:ext cx="2103120" cy="829916"/>
        </a:xfrm>
        <a:prstGeom prst="rect">
          <a:avLst/>
        </a:prstGeom>
        <a:solidFill>
          <a:schemeClr val="lt1">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1290" tIns="81977" rIns="111290" bIns="81977" numCol="1" spcCol="1270" anchor="ctr" anchorCtr="0">
          <a:noAutofit/>
        </a:bodyPr>
        <a:lstStyle/>
        <a:p>
          <a:pPr marL="0" lvl="0" indent="0" algn="ctr" defTabSz="800100">
            <a:lnSpc>
              <a:spcPct val="90000"/>
            </a:lnSpc>
            <a:spcBef>
              <a:spcPct val="0"/>
            </a:spcBef>
            <a:spcAft>
              <a:spcPct val="35000"/>
            </a:spcAft>
            <a:buNone/>
          </a:pPr>
          <a:r>
            <a:rPr lang="en-US" sz="1800" kern="1200" dirty="0"/>
            <a:t>Screen</a:t>
          </a:r>
        </a:p>
      </dsp:txBody>
      <dsp:txXfrm>
        <a:off x="0" y="3520736"/>
        <a:ext cx="2103120" cy="82991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356CA3-E187-AF4E-9732-CDCB5C22C8D7}">
      <dsp:nvSpPr>
        <dsp:cNvPr id="0" name=""/>
        <dsp:cNvSpPr/>
      </dsp:nvSpPr>
      <dsp:spPr>
        <a:xfrm>
          <a:off x="0" y="387279"/>
          <a:ext cx="6620505" cy="953403"/>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PHQ-9 for depression</a:t>
          </a:r>
        </a:p>
      </dsp:txBody>
      <dsp:txXfrm>
        <a:off x="46541" y="433820"/>
        <a:ext cx="6527423" cy="860321"/>
      </dsp:txXfrm>
    </dsp:sp>
    <dsp:sp modelId="{F9F68D0F-5BC7-4A47-AE51-C0AEC0A87ECC}">
      <dsp:nvSpPr>
        <dsp:cNvPr id="0" name=""/>
        <dsp:cNvSpPr/>
      </dsp:nvSpPr>
      <dsp:spPr>
        <a:xfrm>
          <a:off x="0" y="1409803"/>
          <a:ext cx="6620505" cy="953403"/>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GAD-7 for anxiety</a:t>
          </a:r>
        </a:p>
      </dsp:txBody>
      <dsp:txXfrm>
        <a:off x="46541" y="1456344"/>
        <a:ext cx="6527423" cy="860321"/>
      </dsp:txXfrm>
    </dsp:sp>
    <dsp:sp modelId="{7BA38509-E7E5-9445-93AB-51696868CBE6}">
      <dsp:nvSpPr>
        <dsp:cNvPr id="0" name=""/>
        <dsp:cNvSpPr/>
      </dsp:nvSpPr>
      <dsp:spPr>
        <a:xfrm>
          <a:off x="0" y="2432326"/>
          <a:ext cx="6620505" cy="953403"/>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Additional screening tools may be administered to assess drug and alcohol use, suicidality, MST, PTDS</a:t>
          </a:r>
        </a:p>
      </dsp:txBody>
      <dsp:txXfrm>
        <a:off x="46541" y="2478867"/>
        <a:ext cx="6527423" cy="86032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846C88-11E0-FD4A-9F8F-1F111DD5707E}">
      <dsp:nvSpPr>
        <dsp:cNvPr id="0" name=""/>
        <dsp:cNvSpPr/>
      </dsp:nvSpPr>
      <dsp:spPr>
        <a:xfrm>
          <a:off x="0" y="67306"/>
          <a:ext cx="6263640" cy="69556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t>Manualized treatments individualized</a:t>
          </a:r>
        </a:p>
      </dsp:txBody>
      <dsp:txXfrm>
        <a:off x="33955" y="101261"/>
        <a:ext cx="6195730" cy="627655"/>
      </dsp:txXfrm>
    </dsp:sp>
    <dsp:sp modelId="{2F57129C-9A62-4948-83B3-D762F09465D8}">
      <dsp:nvSpPr>
        <dsp:cNvPr id="0" name=""/>
        <dsp:cNvSpPr/>
      </dsp:nvSpPr>
      <dsp:spPr>
        <a:xfrm>
          <a:off x="0" y="846391"/>
          <a:ext cx="6263640" cy="695565"/>
        </a:xfrm>
        <a:prstGeom prst="roundRect">
          <a:avLst/>
        </a:prstGeom>
        <a:solidFill>
          <a:schemeClr val="accent5">
            <a:hueOff val="-1126424"/>
            <a:satOff val="-2903"/>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Specific to diagnosis</a:t>
          </a:r>
        </a:p>
      </dsp:txBody>
      <dsp:txXfrm>
        <a:off x="33955" y="880346"/>
        <a:ext cx="6195730" cy="627655"/>
      </dsp:txXfrm>
    </dsp:sp>
    <dsp:sp modelId="{8779719E-A62B-F046-8322-595C5C296FE0}">
      <dsp:nvSpPr>
        <dsp:cNvPr id="0" name=""/>
        <dsp:cNvSpPr/>
      </dsp:nvSpPr>
      <dsp:spPr>
        <a:xfrm>
          <a:off x="0" y="1625476"/>
          <a:ext cx="6263640" cy="695565"/>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Time limited </a:t>
          </a:r>
        </a:p>
      </dsp:txBody>
      <dsp:txXfrm>
        <a:off x="33955" y="1659431"/>
        <a:ext cx="6195730" cy="627655"/>
      </dsp:txXfrm>
    </dsp:sp>
    <dsp:sp modelId="{D7A9E956-ACEC-9740-A000-DDED921FB8B9}">
      <dsp:nvSpPr>
        <dsp:cNvPr id="0" name=""/>
        <dsp:cNvSpPr/>
      </dsp:nvSpPr>
      <dsp:spPr>
        <a:xfrm>
          <a:off x="0" y="2404561"/>
          <a:ext cx="6263640" cy="695565"/>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Goal oriented</a:t>
          </a:r>
        </a:p>
      </dsp:txBody>
      <dsp:txXfrm>
        <a:off x="33955" y="2438516"/>
        <a:ext cx="6195730" cy="627655"/>
      </dsp:txXfrm>
    </dsp:sp>
    <dsp:sp modelId="{1937D22B-B2FF-9C42-A072-0B625B41DF0A}">
      <dsp:nvSpPr>
        <dsp:cNvPr id="0" name=""/>
        <dsp:cNvSpPr/>
      </dsp:nvSpPr>
      <dsp:spPr>
        <a:xfrm>
          <a:off x="0" y="3183646"/>
          <a:ext cx="6263640" cy="695565"/>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Weekly or biweekly appointments</a:t>
          </a:r>
        </a:p>
      </dsp:txBody>
      <dsp:txXfrm>
        <a:off x="33955" y="3217601"/>
        <a:ext cx="6195730" cy="627655"/>
      </dsp:txXfrm>
    </dsp:sp>
    <dsp:sp modelId="{B01EDAD1-1DF1-7549-967F-79DA0FF4E1FF}">
      <dsp:nvSpPr>
        <dsp:cNvPr id="0" name=""/>
        <dsp:cNvSpPr/>
      </dsp:nvSpPr>
      <dsp:spPr>
        <a:xfrm>
          <a:off x="0" y="3962731"/>
          <a:ext cx="6263640" cy="695565"/>
        </a:xfrm>
        <a:prstGeom prst="roundRect">
          <a:avLst/>
        </a:prstGeom>
        <a:solidFill>
          <a:schemeClr val="accent5">
            <a:hueOff val="-5632119"/>
            <a:satOff val="-14516"/>
            <a:lumOff val="-9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Active home participation </a:t>
          </a:r>
        </a:p>
      </dsp:txBody>
      <dsp:txXfrm>
        <a:off x="33955" y="3996686"/>
        <a:ext cx="6195730" cy="627655"/>
      </dsp:txXfrm>
    </dsp:sp>
    <dsp:sp modelId="{5B3F1F8B-E6D4-FB43-ABE9-D82A5270FB09}">
      <dsp:nvSpPr>
        <dsp:cNvPr id="0" name=""/>
        <dsp:cNvSpPr/>
      </dsp:nvSpPr>
      <dsp:spPr>
        <a:xfrm>
          <a:off x="0" y="4741816"/>
          <a:ext cx="6263640" cy="695565"/>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Backed by research in effectiveness</a:t>
          </a:r>
        </a:p>
      </dsp:txBody>
      <dsp:txXfrm>
        <a:off x="33955" y="4775771"/>
        <a:ext cx="6195730" cy="62765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A128D4-AB40-4F4B-8C27-F6A5AB0604D1}">
      <dsp:nvSpPr>
        <dsp:cNvPr id="0" name=""/>
        <dsp:cNvSpPr/>
      </dsp:nvSpPr>
      <dsp:spPr>
        <a:xfrm>
          <a:off x="622800" y="1276232"/>
          <a:ext cx="810000" cy="81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8FA46F5-4C25-46B9-B336-91FC079F7111}">
      <dsp:nvSpPr>
        <dsp:cNvPr id="0" name=""/>
        <dsp:cNvSpPr/>
      </dsp:nvSpPr>
      <dsp:spPr>
        <a:xfrm>
          <a:off x="127800" y="2356311"/>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pPr>
          <a:r>
            <a:rPr lang="en-US" sz="1200" kern="1200"/>
            <a:t>Within PCMHI each Veteran is unique, and the treatment approach will be individualized</a:t>
          </a:r>
        </a:p>
      </dsp:txBody>
      <dsp:txXfrm>
        <a:off x="127800" y="2356311"/>
        <a:ext cx="1800000" cy="720000"/>
      </dsp:txXfrm>
    </dsp:sp>
    <dsp:sp modelId="{55834C0E-EDF8-4D92-A025-F0F9B101416D}">
      <dsp:nvSpPr>
        <dsp:cNvPr id="0" name=""/>
        <dsp:cNvSpPr/>
      </dsp:nvSpPr>
      <dsp:spPr>
        <a:xfrm>
          <a:off x="2737800" y="1276232"/>
          <a:ext cx="810000" cy="81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3715058-B2CD-4755-817F-17523DE28840}">
      <dsp:nvSpPr>
        <dsp:cNvPr id="0" name=""/>
        <dsp:cNvSpPr/>
      </dsp:nvSpPr>
      <dsp:spPr>
        <a:xfrm>
          <a:off x="2242800" y="2356311"/>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pPr>
          <a:r>
            <a:rPr lang="en-US" sz="1200" kern="1200"/>
            <a:t>During one session, a therapist may use many different techniques to support the Veteran</a:t>
          </a:r>
        </a:p>
      </dsp:txBody>
      <dsp:txXfrm>
        <a:off x="2242800" y="2356311"/>
        <a:ext cx="1800000" cy="720000"/>
      </dsp:txXfrm>
    </dsp:sp>
    <dsp:sp modelId="{0B98C1C1-1319-4E56-94BA-D4486D232FC8}">
      <dsp:nvSpPr>
        <dsp:cNvPr id="0" name=""/>
        <dsp:cNvSpPr/>
      </dsp:nvSpPr>
      <dsp:spPr>
        <a:xfrm>
          <a:off x="4852800" y="1276232"/>
          <a:ext cx="810000" cy="81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2B938AD-00F6-47AB-8861-23D1776D44D3}">
      <dsp:nvSpPr>
        <dsp:cNvPr id="0" name=""/>
        <dsp:cNvSpPr/>
      </dsp:nvSpPr>
      <dsp:spPr>
        <a:xfrm>
          <a:off x="4357800" y="2356311"/>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pPr>
          <a:r>
            <a:rPr lang="en-US" sz="1200" kern="1200"/>
            <a:t>Each session will begin with Mental Status Exam</a:t>
          </a:r>
        </a:p>
      </dsp:txBody>
      <dsp:txXfrm>
        <a:off x="4357800" y="2356311"/>
        <a:ext cx="1800000" cy="720000"/>
      </dsp:txXfrm>
    </dsp:sp>
    <dsp:sp modelId="{7E6A76C2-8D14-4153-8EBE-BA4313529352}">
      <dsp:nvSpPr>
        <dsp:cNvPr id="0" name=""/>
        <dsp:cNvSpPr/>
      </dsp:nvSpPr>
      <dsp:spPr>
        <a:xfrm>
          <a:off x="6967800" y="1276232"/>
          <a:ext cx="810000" cy="81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CDFF454-E55A-48E7-9E4D-9B0122BD79EA}">
      <dsp:nvSpPr>
        <dsp:cNvPr id="0" name=""/>
        <dsp:cNvSpPr/>
      </dsp:nvSpPr>
      <dsp:spPr>
        <a:xfrm>
          <a:off x="6472800" y="2356311"/>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pPr>
          <a:r>
            <a:rPr lang="en-US" sz="1200" kern="1200"/>
            <a:t>Verification of Veteran’s location</a:t>
          </a:r>
        </a:p>
      </dsp:txBody>
      <dsp:txXfrm>
        <a:off x="6472800" y="2356311"/>
        <a:ext cx="1800000" cy="720000"/>
      </dsp:txXfrm>
    </dsp:sp>
    <dsp:sp modelId="{B2CE9C84-FC0D-49E2-A06D-8E382B6F3D9E}">
      <dsp:nvSpPr>
        <dsp:cNvPr id="0" name=""/>
        <dsp:cNvSpPr/>
      </dsp:nvSpPr>
      <dsp:spPr>
        <a:xfrm>
          <a:off x="9082800" y="1276232"/>
          <a:ext cx="810000" cy="8100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745EA64-1C53-4AD1-99FF-45EE41E29138}">
      <dsp:nvSpPr>
        <dsp:cNvPr id="0" name=""/>
        <dsp:cNvSpPr/>
      </dsp:nvSpPr>
      <dsp:spPr>
        <a:xfrm>
          <a:off x="8587800" y="2356311"/>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pPr>
          <a:r>
            <a:rPr lang="en-US" sz="1200" kern="1200"/>
            <a:t>Emergency Contact information</a:t>
          </a:r>
        </a:p>
      </dsp:txBody>
      <dsp:txXfrm>
        <a:off x="8587800" y="2356311"/>
        <a:ext cx="1800000" cy="7200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E63DC1-55C8-6C4A-91F2-470689B908EA}">
      <dsp:nvSpPr>
        <dsp:cNvPr id="0" name=""/>
        <dsp:cNvSpPr/>
      </dsp:nvSpPr>
      <dsp:spPr>
        <a:xfrm>
          <a:off x="0" y="46991"/>
          <a:ext cx="10350062" cy="671580"/>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 Observations </a:t>
          </a:r>
        </a:p>
      </dsp:txBody>
      <dsp:txXfrm>
        <a:off x="32784" y="79775"/>
        <a:ext cx="10284494" cy="606012"/>
      </dsp:txXfrm>
    </dsp:sp>
    <dsp:sp modelId="{83BD327B-439E-9A4C-BAF3-080541F807C7}">
      <dsp:nvSpPr>
        <dsp:cNvPr id="0" name=""/>
        <dsp:cNvSpPr/>
      </dsp:nvSpPr>
      <dsp:spPr>
        <a:xfrm>
          <a:off x="0" y="718571"/>
          <a:ext cx="10350062" cy="2260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8614"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US" sz="2200" kern="1200"/>
            <a:t>Age</a:t>
          </a:r>
        </a:p>
        <a:p>
          <a:pPr marL="228600" lvl="1" indent="-228600" algn="l" defTabSz="977900">
            <a:lnSpc>
              <a:spcPct val="90000"/>
            </a:lnSpc>
            <a:spcBef>
              <a:spcPct val="0"/>
            </a:spcBef>
            <a:spcAft>
              <a:spcPct val="20000"/>
            </a:spcAft>
            <a:buChar char="•"/>
          </a:pPr>
          <a:r>
            <a:rPr lang="en-US" sz="2200" kern="1200"/>
            <a:t>Gender</a:t>
          </a:r>
        </a:p>
        <a:p>
          <a:pPr marL="228600" lvl="1" indent="-228600" algn="l" defTabSz="977900">
            <a:lnSpc>
              <a:spcPct val="90000"/>
            </a:lnSpc>
            <a:spcBef>
              <a:spcPct val="0"/>
            </a:spcBef>
            <a:spcAft>
              <a:spcPct val="20000"/>
            </a:spcAft>
            <a:buChar char="•"/>
          </a:pPr>
          <a:r>
            <a:rPr lang="en-US" sz="2200" kern="1200"/>
            <a:t>Ethnicity</a:t>
          </a:r>
        </a:p>
        <a:p>
          <a:pPr marL="228600" lvl="1" indent="-228600" algn="l" defTabSz="977900">
            <a:lnSpc>
              <a:spcPct val="90000"/>
            </a:lnSpc>
            <a:spcBef>
              <a:spcPct val="0"/>
            </a:spcBef>
            <a:spcAft>
              <a:spcPct val="20000"/>
            </a:spcAft>
            <a:buChar char="•"/>
          </a:pPr>
          <a:r>
            <a:rPr lang="en-US" sz="2200" kern="1200"/>
            <a:t>How are they presenting</a:t>
          </a:r>
        </a:p>
        <a:p>
          <a:pPr marL="228600" lvl="1" indent="-228600" algn="l" defTabSz="977900">
            <a:lnSpc>
              <a:spcPct val="90000"/>
            </a:lnSpc>
            <a:spcBef>
              <a:spcPct val="0"/>
            </a:spcBef>
            <a:spcAft>
              <a:spcPct val="20000"/>
            </a:spcAft>
            <a:buChar char="•"/>
          </a:pPr>
          <a:r>
            <a:rPr lang="en-US" sz="2200" kern="1200" dirty="0"/>
            <a:t>Neatly/adequately dressed</a:t>
          </a:r>
        </a:p>
        <a:p>
          <a:pPr marL="228600" lvl="1" indent="-228600" algn="l" defTabSz="977900">
            <a:lnSpc>
              <a:spcPct val="90000"/>
            </a:lnSpc>
            <a:spcBef>
              <a:spcPct val="0"/>
            </a:spcBef>
            <a:spcAft>
              <a:spcPct val="20000"/>
            </a:spcAft>
            <a:buChar char="•"/>
          </a:pPr>
          <a:r>
            <a:rPr lang="en-US" sz="2200" kern="1200"/>
            <a:t>Hygiene</a:t>
          </a:r>
        </a:p>
      </dsp:txBody>
      <dsp:txXfrm>
        <a:off x="0" y="718571"/>
        <a:ext cx="10350062" cy="226044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5C75B0-D959-BF46-99A1-30C3AA75D886}">
      <dsp:nvSpPr>
        <dsp:cNvPr id="0" name=""/>
        <dsp:cNvSpPr/>
      </dsp:nvSpPr>
      <dsp:spPr>
        <a:xfrm>
          <a:off x="0" y="939261"/>
          <a:ext cx="5115491" cy="30692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 Mood and Affect</a:t>
          </a:r>
        </a:p>
        <a:p>
          <a:pPr marL="171450" lvl="1" indent="-171450" algn="l" defTabSz="755650">
            <a:lnSpc>
              <a:spcPct val="90000"/>
            </a:lnSpc>
            <a:spcBef>
              <a:spcPct val="0"/>
            </a:spcBef>
            <a:spcAft>
              <a:spcPct val="15000"/>
            </a:spcAft>
            <a:buChar char="•"/>
          </a:pPr>
          <a:r>
            <a:rPr lang="en-US" sz="1700" kern="1200" dirty="0"/>
            <a:t>Range</a:t>
          </a:r>
        </a:p>
        <a:p>
          <a:pPr marL="171450" lvl="1" indent="-171450" algn="l" defTabSz="755650">
            <a:lnSpc>
              <a:spcPct val="90000"/>
            </a:lnSpc>
            <a:spcBef>
              <a:spcPct val="0"/>
            </a:spcBef>
            <a:spcAft>
              <a:spcPct val="15000"/>
            </a:spcAft>
            <a:buChar char="•"/>
          </a:pPr>
          <a:r>
            <a:rPr lang="en-US" sz="1700" kern="1200"/>
            <a:t>Appropriateness</a:t>
          </a:r>
        </a:p>
        <a:p>
          <a:pPr marL="171450" lvl="1" indent="-171450" algn="l" defTabSz="755650">
            <a:lnSpc>
              <a:spcPct val="90000"/>
            </a:lnSpc>
            <a:spcBef>
              <a:spcPct val="0"/>
            </a:spcBef>
            <a:spcAft>
              <a:spcPct val="15000"/>
            </a:spcAft>
            <a:buChar char="•"/>
          </a:pPr>
          <a:r>
            <a:rPr lang="en-US" sz="1700" kern="1200"/>
            <a:t>Congruence or incongruence</a:t>
          </a:r>
        </a:p>
        <a:p>
          <a:pPr marL="171450" lvl="1" indent="-171450" algn="l" defTabSz="755650">
            <a:lnSpc>
              <a:spcPct val="90000"/>
            </a:lnSpc>
            <a:spcBef>
              <a:spcPct val="0"/>
            </a:spcBef>
            <a:spcAft>
              <a:spcPct val="15000"/>
            </a:spcAft>
            <a:buChar char="•"/>
          </a:pPr>
          <a:r>
            <a:rPr lang="en-US" sz="1700" kern="1200"/>
            <a:t>Euthymic or dysthymic</a:t>
          </a:r>
        </a:p>
        <a:p>
          <a:pPr marL="171450" lvl="1" indent="-171450" algn="l" defTabSz="755650">
            <a:lnSpc>
              <a:spcPct val="90000"/>
            </a:lnSpc>
            <a:spcBef>
              <a:spcPct val="0"/>
            </a:spcBef>
            <a:spcAft>
              <a:spcPct val="15000"/>
            </a:spcAft>
            <a:buChar char="•"/>
          </a:pPr>
          <a:r>
            <a:rPr lang="en-US" sz="1700" kern="1200"/>
            <a:t>Suicidal or homicidal ideations or plan</a:t>
          </a:r>
        </a:p>
        <a:p>
          <a:pPr marL="171450" lvl="1" indent="-171450" algn="l" defTabSz="755650">
            <a:lnSpc>
              <a:spcPct val="90000"/>
            </a:lnSpc>
            <a:spcBef>
              <a:spcPct val="0"/>
            </a:spcBef>
            <a:spcAft>
              <a:spcPct val="15000"/>
            </a:spcAft>
            <a:buChar char="•"/>
          </a:pPr>
          <a:r>
            <a:rPr lang="en-US" sz="1700" kern="1200"/>
            <a:t>Risk of violence</a:t>
          </a:r>
        </a:p>
        <a:p>
          <a:pPr marL="171450" lvl="1" indent="-171450" algn="l" defTabSz="755650">
            <a:lnSpc>
              <a:spcPct val="90000"/>
            </a:lnSpc>
            <a:spcBef>
              <a:spcPct val="0"/>
            </a:spcBef>
            <a:spcAft>
              <a:spcPct val="15000"/>
            </a:spcAft>
            <a:buChar char="•"/>
          </a:pPr>
          <a:r>
            <a:rPr lang="en-US" sz="1700" kern="1200"/>
            <a:t>Impulsivity</a:t>
          </a:r>
        </a:p>
        <a:p>
          <a:pPr marL="171450" lvl="1" indent="-171450" algn="l" defTabSz="755650">
            <a:lnSpc>
              <a:spcPct val="90000"/>
            </a:lnSpc>
            <a:spcBef>
              <a:spcPct val="0"/>
            </a:spcBef>
            <a:spcAft>
              <a:spcPct val="15000"/>
            </a:spcAft>
            <a:buChar char="•"/>
          </a:pPr>
          <a:r>
            <a:rPr lang="en-US" sz="1700" kern="1200"/>
            <a:t>Any other potentially dangerous emotions/behaviors</a:t>
          </a:r>
        </a:p>
      </dsp:txBody>
      <dsp:txXfrm>
        <a:off x="0" y="939261"/>
        <a:ext cx="5115491" cy="306929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08B66E-6B17-DF4A-A9F1-F4C2E885FCD3}">
      <dsp:nvSpPr>
        <dsp:cNvPr id="0" name=""/>
        <dsp:cNvSpPr/>
      </dsp:nvSpPr>
      <dsp:spPr>
        <a:xfrm>
          <a:off x="0" y="0"/>
          <a:ext cx="4977578"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069A280A-A2DD-974F-ACBC-B121A250C956}">
      <dsp:nvSpPr>
        <dsp:cNvPr id="0" name=""/>
        <dsp:cNvSpPr/>
      </dsp:nvSpPr>
      <dsp:spPr>
        <a:xfrm>
          <a:off x="0" y="0"/>
          <a:ext cx="4977578" cy="9098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Medication management by Primary Care Prescriber</a:t>
          </a:r>
        </a:p>
      </dsp:txBody>
      <dsp:txXfrm>
        <a:off x="0" y="0"/>
        <a:ext cx="4977578" cy="909822"/>
      </dsp:txXfrm>
    </dsp:sp>
    <dsp:sp modelId="{574D7B55-4F5F-F040-9B1D-9DFF1533AAE3}">
      <dsp:nvSpPr>
        <dsp:cNvPr id="0" name=""/>
        <dsp:cNvSpPr/>
      </dsp:nvSpPr>
      <dsp:spPr>
        <a:xfrm>
          <a:off x="0" y="909822"/>
          <a:ext cx="4977578"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E5967ED2-A6C1-A040-98D5-00DE9B3F383E}">
      <dsp:nvSpPr>
        <dsp:cNvPr id="0" name=""/>
        <dsp:cNvSpPr/>
      </dsp:nvSpPr>
      <dsp:spPr>
        <a:xfrm>
          <a:off x="0" y="909822"/>
          <a:ext cx="4977578" cy="9098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Prescriber will manage meds for ADHD, depression, anxiety, insomnia, nightmares…</a:t>
          </a:r>
        </a:p>
      </dsp:txBody>
      <dsp:txXfrm>
        <a:off x="0" y="909822"/>
        <a:ext cx="4977578" cy="909822"/>
      </dsp:txXfrm>
    </dsp:sp>
    <dsp:sp modelId="{21A09E6F-146B-EB47-B213-F9BEC1E68EF9}">
      <dsp:nvSpPr>
        <dsp:cNvPr id="0" name=""/>
        <dsp:cNvSpPr/>
      </dsp:nvSpPr>
      <dsp:spPr>
        <a:xfrm>
          <a:off x="0" y="1819644"/>
          <a:ext cx="4977578"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2E2F1261-AF62-0344-A022-3F91DFBE5929}">
      <dsp:nvSpPr>
        <dsp:cNvPr id="0" name=""/>
        <dsp:cNvSpPr/>
      </dsp:nvSpPr>
      <dsp:spPr>
        <a:xfrm>
          <a:off x="0" y="1819644"/>
          <a:ext cx="4977578" cy="9098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Referrals to different group  opportunities such as mindfulness</a:t>
          </a:r>
        </a:p>
      </dsp:txBody>
      <dsp:txXfrm>
        <a:off x="0" y="1819644"/>
        <a:ext cx="4977578" cy="909822"/>
      </dsp:txXfrm>
    </dsp:sp>
    <dsp:sp modelId="{51C9E1C5-85D2-F44C-8895-4DE489366432}">
      <dsp:nvSpPr>
        <dsp:cNvPr id="0" name=""/>
        <dsp:cNvSpPr/>
      </dsp:nvSpPr>
      <dsp:spPr>
        <a:xfrm>
          <a:off x="0" y="2729466"/>
          <a:ext cx="4977578"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57D334B4-B83C-BF45-B9B9-69B7251BC3C9}">
      <dsp:nvSpPr>
        <dsp:cNvPr id="0" name=""/>
        <dsp:cNvSpPr/>
      </dsp:nvSpPr>
      <dsp:spPr>
        <a:xfrm>
          <a:off x="0" y="2729466"/>
          <a:ext cx="4977578" cy="9098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Referrals to Primary Care PACT SW for additional supportive services</a:t>
          </a:r>
        </a:p>
      </dsp:txBody>
      <dsp:txXfrm>
        <a:off x="0" y="2729466"/>
        <a:ext cx="4977578" cy="90982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5CA1E6-AD5C-5543-B56D-D969F28008D7}">
      <dsp:nvSpPr>
        <dsp:cNvPr id="0" name=""/>
        <dsp:cNvSpPr/>
      </dsp:nvSpPr>
      <dsp:spPr>
        <a:xfrm>
          <a:off x="0" y="54184"/>
          <a:ext cx="4706803" cy="67158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Anxiety</a:t>
          </a:r>
        </a:p>
      </dsp:txBody>
      <dsp:txXfrm>
        <a:off x="32784" y="86968"/>
        <a:ext cx="4641235" cy="606012"/>
      </dsp:txXfrm>
    </dsp:sp>
    <dsp:sp modelId="{386598E9-ACFA-D647-906B-66DA60DAE772}">
      <dsp:nvSpPr>
        <dsp:cNvPr id="0" name=""/>
        <dsp:cNvSpPr/>
      </dsp:nvSpPr>
      <dsp:spPr>
        <a:xfrm>
          <a:off x="0" y="806405"/>
          <a:ext cx="4706803" cy="67158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Depression</a:t>
          </a:r>
        </a:p>
      </dsp:txBody>
      <dsp:txXfrm>
        <a:off x="32784" y="839189"/>
        <a:ext cx="4641235" cy="606012"/>
      </dsp:txXfrm>
    </dsp:sp>
    <dsp:sp modelId="{432B23FE-2C88-A74F-B10E-AA3BCFC62376}">
      <dsp:nvSpPr>
        <dsp:cNvPr id="0" name=""/>
        <dsp:cNvSpPr/>
      </dsp:nvSpPr>
      <dsp:spPr>
        <a:xfrm>
          <a:off x="0" y="1558625"/>
          <a:ext cx="4706803" cy="67158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Grief</a:t>
          </a:r>
        </a:p>
      </dsp:txBody>
      <dsp:txXfrm>
        <a:off x="32784" y="1591409"/>
        <a:ext cx="4641235" cy="606012"/>
      </dsp:txXfrm>
    </dsp:sp>
    <dsp:sp modelId="{E6281AE4-A221-3246-8ED9-2AEE510D59BA}">
      <dsp:nvSpPr>
        <dsp:cNvPr id="0" name=""/>
        <dsp:cNvSpPr/>
      </dsp:nvSpPr>
      <dsp:spPr>
        <a:xfrm>
          <a:off x="0" y="2310845"/>
          <a:ext cx="4706803" cy="67158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Insomnia</a:t>
          </a:r>
        </a:p>
      </dsp:txBody>
      <dsp:txXfrm>
        <a:off x="32784" y="2343629"/>
        <a:ext cx="4641235" cy="606012"/>
      </dsp:txXfrm>
    </dsp:sp>
    <dsp:sp modelId="{58A70FF6-B5D0-1F45-8E1A-B86CD8D9438A}">
      <dsp:nvSpPr>
        <dsp:cNvPr id="0" name=""/>
        <dsp:cNvSpPr/>
      </dsp:nvSpPr>
      <dsp:spPr>
        <a:xfrm>
          <a:off x="0" y="3063064"/>
          <a:ext cx="4706803" cy="67158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Stress</a:t>
          </a:r>
        </a:p>
      </dsp:txBody>
      <dsp:txXfrm>
        <a:off x="32784" y="3095848"/>
        <a:ext cx="4641235" cy="606012"/>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6/7/layout/VerticalHollowActionList">
  <dgm:title val="Vertical Hollow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solidFgAcc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BEFEC1-DDDD-814C-BAB9-58C8466EB2C0}" type="datetimeFigureOut">
              <a:rPr lang="en-US" smtClean="0"/>
              <a:t>4/22/21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AA4EC8-5456-E44F-8641-E94CC2496392}" type="slidenum">
              <a:rPr lang="en-US" smtClean="0"/>
              <a:t>‹#›</a:t>
            </a:fld>
            <a:endParaRPr lang="en-US"/>
          </a:p>
        </p:txBody>
      </p:sp>
    </p:spTree>
    <p:extLst>
      <p:ext uri="{BB962C8B-B14F-4D97-AF65-F5344CB8AC3E}">
        <p14:creationId xmlns:p14="http://schemas.microsoft.com/office/powerpoint/2010/main" val="35879111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A4EC8-5456-E44F-8641-E94CC2496392}" type="slidenum">
              <a:rPr lang="en-US" smtClean="0"/>
              <a:t>2</a:t>
            </a:fld>
            <a:endParaRPr lang="en-US"/>
          </a:p>
        </p:txBody>
      </p:sp>
    </p:spTree>
    <p:extLst>
      <p:ext uri="{BB962C8B-B14F-4D97-AF65-F5344CB8AC3E}">
        <p14:creationId xmlns:p14="http://schemas.microsoft.com/office/powerpoint/2010/main" val="6231041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A4EC8-5456-E44F-8641-E94CC2496392}" type="slidenum">
              <a:rPr lang="en-US" smtClean="0"/>
              <a:t>3</a:t>
            </a:fld>
            <a:endParaRPr lang="en-US"/>
          </a:p>
        </p:txBody>
      </p:sp>
    </p:spTree>
    <p:extLst>
      <p:ext uri="{BB962C8B-B14F-4D97-AF65-F5344CB8AC3E}">
        <p14:creationId xmlns:p14="http://schemas.microsoft.com/office/powerpoint/2010/main" val="5278951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A4EC8-5456-E44F-8641-E94CC2496392}" type="slidenum">
              <a:rPr lang="en-US" smtClean="0"/>
              <a:t>17</a:t>
            </a:fld>
            <a:endParaRPr lang="en-US"/>
          </a:p>
        </p:txBody>
      </p:sp>
    </p:spTree>
    <p:extLst>
      <p:ext uri="{BB962C8B-B14F-4D97-AF65-F5344CB8AC3E}">
        <p14:creationId xmlns:p14="http://schemas.microsoft.com/office/powerpoint/2010/main" val="35334890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4AA5-BD97-0C46-97ED-9145574206F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4D71BB1-D9B6-F841-820A-BD35C40FA6B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16F964-072E-2542-80D1-A1EA0E6D48AB}"/>
              </a:ext>
            </a:extLst>
          </p:cNvPr>
          <p:cNvSpPr>
            <a:spLocks noGrp="1"/>
          </p:cNvSpPr>
          <p:nvPr>
            <p:ph type="dt" sz="half" idx="10"/>
          </p:nvPr>
        </p:nvSpPr>
        <p:spPr/>
        <p:txBody>
          <a:bodyPr/>
          <a:lstStyle/>
          <a:p>
            <a:fld id="{75A22D34-F932-D545-B593-1901A4DB17E3}" type="datetimeFigureOut">
              <a:rPr lang="en-US" smtClean="0"/>
              <a:t>4/22/21</a:t>
            </a:fld>
            <a:endParaRPr lang="en-US"/>
          </a:p>
        </p:txBody>
      </p:sp>
      <p:sp>
        <p:nvSpPr>
          <p:cNvPr id="5" name="Footer Placeholder 4">
            <a:extLst>
              <a:ext uri="{FF2B5EF4-FFF2-40B4-BE49-F238E27FC236}">
                <a16:creationId xmlns:a16="http://schemas.microsoft.com/office/drawing/2014/main" id="{12B76C5D-D7CD-F545-976B-A396AAE008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A7081D-8091-5941-BD6A-27E840022AA4}"/>
              </a:ext>
            </a:extLst>
          </p:cNvPr>
          <p:cNvSpPr>
            <a:spLocks noGrp="1"/>
          </p:cNvSpPr>
          <p:nvPr>
            <p:ph type="sldNum" sz="quarter" idx="12"/>
          </p:nvPr>
        </p:nvSpPr>
        <p:spPr/>
        <p:txBody>
          <a:bodyPr/>
          <a:lstStyle/>
          <a:p>
            <a:fld id="{2B39B163-8D9D-B047-8A5A-65D106C8E560}" type="slidenum">
              <a:rPr lang="en-US" smtClean="0"/>
              <a:t>‹#›</a:t>
            </a:fld>
            <a:endParaRPr lang="en-US"/>
          </a:p>
        </p:txBody>
      </p:sp>
    </p:spTree>
    <p:extLst>
      <p:ext uri="{BB962C8B-B14F-4D97-AF65-F5344CB8AC3E}">
        <p14:creationId xmlns:p14="http://schemas.microsoft.com/office/powerpoint/2010/main" val="29519843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E6C62-6603-164F-93F8-D1FB8A2C8AA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362246-D8F7-584D-AFD8-1715A3DDAAA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B7A7C8-252E-B843-93F6-66E0D495FC77}"/>
              </a:ext>
            </a:extLst>
          </p:cNvPr>
          <p:cNvSpPr>
            <a:spLocks noGrp="1"/>
          </p:cNvSpPr>
          <p:nvPr>
            <p:ph type="dt" sz="half" idx="10"/>
          </p:nvPr>
        </p:nvSpPr>
        <p:spPr/>
        <p:txBody>
          <a:bodyPr/>
          <a:lstStyle/>
          <a:p>
            <a:fld id="{75A22D34-F932-D545-B593-1901A4DB17E3}" type="datetimeFigureOut">
              <a:rPr lang="en-US" smtClean="0"/>
              <a:t>4/22/21</a:t>
            </a:fld>
            <a:endParaRPr lang="en-US"/>
          </a:p>
        </p:txBody>
      </p:sp>
      <p:sp>
        <p:nvSpPr>
          <p:cNvPr id="5" name="Footer Placeholder 4">
            <a:extLst>
              <a:ext uri="{FF2B5EF4-FFF2-40B4-BE49-F238E27FC236}">
                <a16:creationId xmlns:a16="http://schemas.microsoft.com/office/drawing/2014/main" id="{7EBD3196-FBE4-5840-97C6-460BB7A20C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D924B9-EE2E-754B-968A-0CC886F02586}"/>
              </a:ext>
            </a:extLst>
          </p:cNvPr>
          <p:cNvSpPr>
            <a:spLocks noGrp="1"/>
          </p:cNvSpPr>
          <p:nvPr>
            <p:ph type="sldNum" sz="quarter" idx="12"/>
          </p:nvPr>
        </p:nvSpPr>
        <p:spPr/>
        <p:txBody>
          <a:bodyPr/>
          <a:lstStyle/>
          <a:p>
            <a:fld id="{2B39B163-8D9D-B047-8A5A-65D106C8E560}" type="slidenum">
              <a:rPr lang="en-US" smtClean="0"/>
              <a:t>‹#›</a:t>
            </a:fld>
            <a:endParaRPr lang="en-US"/>
          </a:p>
        </p:txBody>
      </p:sp>
    </p:spTree>
    <p:extLst>
      <p:ext uri="{BB962C8B-B14F-4D97-AF65-F5344CB8AC3E}">
        <p14:creationId xmlns:p14="http://schemas.microsoft.com/office/powerpoint/2010/main" val="1838050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93F4AE-2D06-E345-8FE9-1192C1F28A1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5846B8-0C46-FD43-A8C7-B97E43B7402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BA874D-E54C-5242-BF93-1CB4EC348288}"/>
              </a:ext>
            </a:extLst>
          </p:cNvPr>
          <p:cNvSpPr>
            <a:spLocks noGrp="1"/>
          </p:cNvSpPr>
          <p:nvPr>
            <p:ph type="dt" sz="half" idx="10"/>
          </p:nvPr>
        </p:nvSpPr>
        <p:spPr/>
        <p:txBody>
          <a:bodyPr/>
          <a:lstStyle/>
          <a:p>
            <a:fld id="{75A22D34-F932-D545-B593-1901A4DB17E3}" type="datetimeFigureOut">
              <a:rPr lang="en-US" smtClean="0"/>
              <a:t>4/22/21</a:t>
            </a:fld>
            <a:endParaRPr lang="en-US"/>
          </a:p>
        </p:txBody>
      </p:sp>
      <p:sp>
        <p:nvSpPr>
          <p:cNvPr id="5" name="Footer Placeholder 4">
            <a:extLst>
              <a:ext uri="{FF2B5EF4-FFF2-40B4-BE49-F238E27FC236}">
                <a16:creationId xmlns:a16="http://schemas.microsoft.com/office/drawing/2014/main" id="{67DCBDF0-5665-244F-8F3F-D34AE4B551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42370E-0AD7-E142-B1F8-07E2D4F2D42E}"/>
              </a:ext>
            </a:extLst>
          </p:cNvPr>
          <p:cNvSpPr>
            <a:spLocks noGrp="1"/>
          </p:cNvSpPr>
          <p:nvPr>
            <p:ph type="sldNum" sz="quarter" idx="12"/>
          </p:nvPr>
        </p:nvSpPr>
        <p:spPr/>
        <p:txBody>
          <a:bodyPr/>
          <a:lstStyle/>
          <a:p>
            <a:fld id="{2B39B163-8D9D-B047-8A5A-65D106C8E560}" type="slidenum">
              <a:rPr lang="en-US" smtClean="0"/>
              <a:t>‹#›</a:t>
            </a:fld>
            <a:endParaRPr lang="en-US"/>
          </a:p>
        </p:txBody>
      </p:sp>
    </p:spTree>
    <p:extLst>
      <p:ext uri="{BB962C8B-B14F-4D97-AF65-F5344CB8AC3E}">
        <p14:creationId xmlns:p14="http://schemas.microsoft.com/office/powerpoint/2010/main" val="25548415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5A22D34-F932-D545-B593-1901A4DB17E3}" type="datetimeFigureOut">
              <a:rPr lang="en-US" smtClean="0"/>
              <a:t>4/22/21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39B163-8D9D-B047-8A5A-65D106C8E560}" type="slidenum">
              <a:rPr lang="en-US" smtClean="0"/>
              <a:t>‹#›</a:t>
            </a:fld>
            <a:endParaRPr lang="en-US"/>
          </a:p>
        </p:txBody>
      </p:sp>
    </p:spTree>
    <p:extLst>
      <p:ext uri="{BB962C8B-B14F-4D97-AF65-F5344CB8AC3E}">
        <p14:creationId xmlns:p14="http://schemas.microsoft.com/office/powerpoint/2010/main" val="8514692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4CE23-519A-D442-8C47-66A4428438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E6C283-6BF1-FF4E-9E2B-2FEA30CE8CA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94C564-3CA2-9446-9B1D-2CBA5AEA409D}"/>
              </a:ext>
            </a:extLst>
          </p:cNvPr>
          <p:cNvSpPr>
            <a:spLocks noGrp="1"/>
          </p:cNvSpPr>
          <p:nvPr>
            <p:ph type="dt" sz="half" idx="10"/>
          </p:nvPr>
        </p:nvSpPr>
        <p:spPr/>
        <p:txBody>
          <a:bodyPr/>
          <a:lstStyle/>
          <a:p>
            <a:fld id="{75A22D34-F932-D545-B593-1901A4DB17E3}" type="datetimeFigureOut">
              <a:rPr lang="en-US" smtClean="0"/>
              <a:t>4/22/21</a:t>
            </a:fld>
            <a:endParaRPr lang="en-US"/>
          </a:p>
        </p:txBody>
      </p:sp>
      <p:sp>
        <p:nvSpPr>
          <p:cNvPr id="5" name="Footer Placeholder 4">
            <a:extLst>
              <a:ext uri="{FF2B5EF4-FFF2-40B4-BE49-F238E27FC236}">
                <a16:creationId xmlns:a16="http://schemas.microsoft.com/office/drawing/2014/main" id="{4311B33A-9FEA-DD4F-93EE-8FD18D612D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F6471E-2AFB-F64D-8F1D-454F5A436D5A}"/>
              </a:ext>
            </a:extLst>
          </p:cNvPr>
          <p:cNvSpPr>
            <a:spLocks noGrp="1"/>
          </p:cNvSpPr>
          <p:nvPr>
            <p:ph type="sldNum" sz="quarter" idx="12"/>
          </p:nvPr>
        </p:nvSpPr>
        <p:spPr/>
        <p:txBody>
          <a:bodyPr/>
          <a:lstStyle/>
          <a:p>
            <a:fld id="{2B39B163-8D9D-B047-8A5A-65D106C8E560}" type="slidenum">
              <a:rPr lang="en-US" smtClean="0"/>
              <a:t>‹#›</a:t>
            </a:fld>
            <a:endParaRPr lang="en-US"/>
          </a:p>
        </p:txBody>
      </p:sp>
    </p:spTree>
    <p:extLst>
      <p:ext uri="{BB962C8B-B14F-4D97-AF65-F5344CB8AC3E}">
        <p14:creationId xmlns:p14="http://schemas.microsoft.com/office/powerpoint/2010/main" val="5533045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52742-B334-3649-87AD-C8A246A99E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BE02DAA-CDB6-804B-8044-0B53BA32C3B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8B644E7-2C90-624F-8A84-144A6B0B1164}"/>
              </a:ext>
            </a:extLst>
          </p:cNvPr>
          <p:cNvSpPr>
            <a:spLocks noGrp="1"/>
          </p:cNvSpPr>
          <p:nvPr>
            <p:ph type="dt" sz="half" idx="10"/>
          </p:nvPr>
        </p:nvSpPr>
        <p:spPr/>
        <p:txBody>
          <a:bodyPr/>
          <a:lstStyle/>
          <a:p>
            <a:fld id="{75A22D34-F932-D545-B593-1901A4DB17E3}" type="datetimeFigureOut">
              <a:rPr lang="en-US" smtClean="0"/>
              <a:t>4/22/21</a:t>
            </a:fld>
            <a:endParaRPr lang="en-US"/>
          </a:p>
        </p:txBody>
      </p:sp>
      <p:sp>
        <p:nvSpPr>
          <p:cNvPr id="5" name="Footer Placeholder 4">
            <a:extLst>
              <a:ext uri="{FF2B5EF4-FFF2-40B4-BE49-F238E27FC236}">
                <a16:creationId xmlns:a16="http://schemas.microsoft.com/office/drawing/2014/main" id="{2E46290F-20CF-2D42-A302-E2ED675F47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465794-101E-C34D-9998-C8350F11F77B}"/>
              </a:ext>
            </a:extLst>
          </p:cNvPr>
          <p:cNvSpPr>
            <a:spLocks noGrp="1"/>
          </p:cNvSpPr>
          <p:nvPr>
            <p:ph type="sldNum" sz="quarter" idx="12"/>
          </p:nvPr>
        </p:nvSpPr>
        <p:spPr/>
        <p:txBody>
          <a:bodyPr/>
          <a:lstStyle/>
          <a:p>
            <a:fld id="{2B39B163-8D9D-B047-8A5A-65D106C8E560}" type="slidenum">
              <a:rPr lang="en-US" smtClean="0"/>
              <a:t>‹#›</a:t>
            </a:fld>
            <a:endParaRPr lang="en-US"/>
          </a:p>
        </p:txBody>
      </p:sp>
    </p:spTree>
    <p:extLst>
      <p:ext uri="{BB962C8B-B14F-4D97-AF65-F5344CB8AC3E}">
        <p14:creationId xmlns:p14="http://schemas.microsoft.com/office/powerpoint/2010/main" val="6810773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DC44D-8908-F149-9F4A-3A653CFD17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9A8FFF-79D8-3D49-8270-E4749F5A51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406EE82-69C7-8B42-889C-BADC7B63D50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86A1426-EB96-C04E-970A-ACB2A86A5BB8}"/>
              </a:ext>
            </a:extLst>
          </p:cNvPr>
          <p:cNvSpPr>
            <a:spLocks noGrp="1"/>
          </p:cNvSpPr>
          <p:nvPr>
            <p:ph type="dt" sz="half" idx="10"/>
          </p:nvPr>
        </p:nvSpPr>
        <p:spPr/>
        <p:txBody>
          <a:bodyPr/>
          <a:lstStyle/>
          <a:p>
            <a:fld id="{75A22D34-F932-D545-B593-1901A4DB17E3}" type="datetimeFigureOut">
              <a:rPr lang="en-US" smtClean="0"/>
              <a:t>4/22/21</a:t>
            </a:fld>
            <a:endParaRPr lang="en-US"/>
          </a:p>
        </p:txBody>
      </p:sp>
      <p:sp>
        <p:nvSpPr>
          <p:cNvPr id="6" name="Footer Placeholder 5">
            <a:extLst>
              <a:ext uri="{FF2B5EF4-FFF2-40B4-BE49-F238E27FC236}">
                <a16:creationId xmlns:a16="http://schemas.microsoft.com/office/drawing/2014/main" id="{9A9EA0DB-32CB-2E46-8956-8CE91E5111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772C50-9228-E641-8C41-2455E49919A8}"/>
              </a:ext>
            </a:extLst>
          </p:cNvPr>
          <p:cNvSpPr>
            <a:spLocks noGrp="1"/>
          </p:cNvSpPr>
          <p:nvPr>
            <p:ph type="sldNum" sz="quarter" idx="12"/>
          </p:nvPr>
        </p:nvSpPr>
        <p:spPr/>
        <p:txBody>
          <a:bodyPr/>
          <a:lstStyle/>
          <a:p>
            <a:fld id="{2B39B163-8D9D-B047-8A5A-65D106C8E560}" type="slidenum">
              <a:rPr lang="en-US" smtClean="0"/>
              <a:t>‹#›</a:t>
            </a:fld>
            <a:endParaRPr lang="en-US"/>
          </a:p>
        </p:txBody>
      </p:sp>
    </p:spTree>
    <p:extLst>
      <p:ext uri="{BB962C8B-B14F-4D97-AF65-F5344CB8AC3E}">
        <p14:creationId xmlns:p14="http://schemas.microsoft.com/office/powerpoint/2010/main" val="38955300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18236-6239-0648-9C9E-6AB6794E4C0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2ACB1B9-67A3-3D48-91B7-39A1FBC0FDA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4587C5-5FD7-1E48-94D4-64AA8B70166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6BD3748-C23D-0B49-B3C9-93EFFE5C2F5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ECC00C5-06BF-F646-948A-6D8472F5839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E0592E5-21E6-364E-9173-A71734641C3E}"/>
              </a:ext>
            </a:extLst>
          </p:cNvPr>
          <p:cNvSpPr>
            <a:spLocks noGrp="1"/>
          </p:cNvSpPr>
          <p:nvPr>
            <p:ph type="dt" sz="half" idx="10"/>
          </p:nvPr>
        </p:nvSpPr>
        <p:spPr/>
        <p:txBody>
          <a:bodyPr/>
          <a:lstStyle/>
          <a:p>
            <a:fld id="{75A22D34-F932-D545-B593-1901A4DB17E3}" type="datetimeFigureOut">
              <a:rPr lang="en-US" smtClean="0"/>
              <a:t>4/22/21</a:t>
            </a:fld>
            <a:endParaRPr lang="en-US"/>
          </a:p>
        </p:txBody>
      </p:sp>
      <p:sp>
        <p:nvSpPr>
          <p:cNvPr id="8" name="Footer Placeholder 7">
            <a:extLst>
              <a:ext uri="{FF2B5EF4-FFF2-40B4-BE49-F238E27FC236}">
                <a16:creationId xmlns:a16="http://schemas.microsoft.com/office/drawing/2014/main" id="{96C88772-B0BF-7E4C-8B51-8F108CC15CA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F79767F-81D9-AA4D-9F28-F2CC8F2EF854}"/>
              </a:ext>
            </a:extLst>
          </p:cNvPr>
          <p:cNvSpPr>
            <a:spLocks noGrp="1"/>
          </p:cNvSpPr>
          <p:nvPr>
            <p:ph type="sldNum" sz="quarter" idx="12"/>
          </p:nvPr>
        </p:nvSpPr>
        <p:spPr/>
        <p:txBody>
          <a:bodyPr/>
          <a:lstStyle/>
          <a:p>
            <a:fld id="{2B39B163-8D9D-B047-8A5A-65D106C8E560}" type="slidenum">
              <a:rPr lang="en-US" smtClean="0"/>
              <a:t>‹#›</a:t>
            </a:fld>
            <a:endParaRPr lang="en-US"/>
          </a:p>
        </p:txBody>
      </p:sp>
    </p:spTree>
    <p:extLst>
      <p:ext uri="{BB962C8B-B14F-4D97-AF65-F5344CB8AC3E}">
        <p14:creationId xmlns:p14="http://schemas.microsoft.com/office/powerpoint/2010/main" val="28513580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3EF6A-1D54-DE46-9C5D-A96571D870D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8DF41B9-16A8-5648-B584-A556059AD23B}"/>
              </a:ext>
            </a:extLst>
          </p:cNvPr>
          <p:cNvSpPr>
            <a:spLocks noGrp="1"/>
          </p:cNvSpPr>
          <p:nvPr>
            <p:ph type="dt" sz="half" idx="10"/>
          </p:nvPr>
        </p:nvSpPr>
        <p:spPr/>
        <p:txBody>
          <a:bodyPr/>
          <a:lstStyle/>
          <a:p>
            <a:fld id="{75A22D34-F932-D545-B593-1901A4DB17E3}" type="datetimeFigureOut">
              <a:rPr lang="en-US" smtClean="0"/>
              <a:t>4/22/21</a:t>
            </a:fld>
            <a:endParaRPr lang="en-US"/>
          </a:p>
        </p:txBody>
      </p:sp>
      <p:sp>
        <p:nvSpPr>
          <p:cNvPr id="4" name="Footer Placeholder 3">
            <a:extLst>
              <a:ext uri="{FF2B5EF4-FFF2-40B4-BE49-F238E27FC236}">
                <a16:creationId xmlns:a16="http://schemas.microsoft.com/office/drawing/2014/main" id="{6348BC86-B6AC-4B4B-9004-9D4D07C62B0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78F1156-6A20-CF46-A9A5-2824BA73BA46}"/>
              </a:ext>
            </a:extLst>
          </p:cNvPr>
          <p:cNvSpPr>
            <a:spLocks noGrp="1"/>
          </p:cNvSpPr>
          <p:nvPr>
            <p:ph type="sldNum" sz="quarter" idx="12"/>
          </p:nvPr>
        </p:nvSpPr>
        <p:spPr/>
        <p:txBody>
          <a:bodyPr/>
          <a:lstStyle/>
          <a:p>
            <a:fld id="{2B39B163-8D9D-B047-8A5A-65D106C8E560}" type="slidenum">
              <a:rPr lang="en-US" smtClean="0"/>
              <a:t>‹#›</a:t>
            </a:fld>
            <a:endParaRPr lang="en-US"/>
          </a:p>
        </p:txBody>
      </p:sp>
    </p:spTree>
    <p:extLst>
      <p:ext uri="{BB962C8B-B14F-4D97-AF65-F5344CB8AC3E}">
        <p14:creationId xmlns:p14="http://schemas.microsoft.com/office/powerpoint/2010/main" val="13306867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E6F42F-DE25-C54A-A3FC-D242F275F04B}"/>
              </a:ext>
            </a:extLst>
          </p:cNvPr>
          <p:cNvSpPr>
            <a:spLocks noGrp="1"/>
          </p:cNvSpPr>
          <p:nvPr>
            <p:ph type="dt" sz="half" idx="10"/>
          </p:nvPr>
        </p:nvSpPr>
        <p:spPr/>
        <p:txBody>
          <a:bodyPr/>
          <a:lstStyle/>
          <a:p>
            <a:fld id="{75A22D34-F932-D545-B593-1901A4DB17E3}" type="datetimeFigureOut">
              <a:rPr lang="en-US" smtClean="0"/>
              <a:t>4/22/21</a:t>
            </a:fld>
            <a:endParaRPr lang="en-US"/>
          </a:p>
        </p:txBody>
      </p:sp>
      <p:sp>
        <p:nvSpPr>
          <p:cNvPr id="3" name="Footer Placeholder 2">
            <a:extLst>
              <a:ext uri="{FF2B5EF4-FFF2-40B4-BE49-F238E27FC236}">
                <a16:creationId xmlns:a16="http://schemas.microsoft.com/office/drawing/2014/main" id="{5DCCCF94-C4E1-A245-BED2-AD375DE809F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9AC18AE-E4D6-5B44-B46D-67FCF2608F59}"/>
              </a:ext>
            </a:extLst>
          </p:cNvPr>
          <p:cNvSpPr>
            <a:spLocks noGrp="1"/>
          </p:cNvSpPr>
          <p:nvPr>
            <p:ph type="sldNum" sz="quarter" idx="12"/>
          </p:nvPr>
        </p:nvSpPr>
        <p:spPr/>
        <p:txBody>
          <a:bodyPr/>
          <a:lstStyle/>
          <a:p>
            <a:fld id="{2B39B163-8D9D-B047-8A5A-65D106C8E560}" type="slidenum">
              <a:rPr lang="en-US" smtClean="0"/>
              <a:t>‹#›</a:t>
            </a:fld>
            <a:endParaRPr lang="en-US"/>
          </a:p>
        </p:txBody>
      </p:sp>
    </p:spTree>
    <p:extLst>
      <p:ext uri="{BB962C8B-B14F-4D97-AF65-F5344CB8AC3E}">
        <p14:creationId xmlns:p14="http://schemas.microsoft.com/office/powerpoint/2010/main" val="30115078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25E81-2BBB-5347-8ED1-CF56FC8460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95E5B64-A201-024F-8100-CB3E3800D64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75BDB8-1738-7E4C-BA8A-EE2E65FA92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691516-72B6-4C4E-8E94-1462D63AAEF5}"/>
              </a:ext>
            </a:extLst>
          </p:cNvPr>
          <p:cNvSpPr>
            <a:spLocks noGrp="1"/>
          </p:cNvSpPr>
          <p:nvPr>
            <p:ph type="dt" sz="half" idx="10"/>
          </p:nvPr>
        </p:nvSpPr>
        <p:spPr/>
        <p:txBody>
          <a:bodyPr/>
          <a:lstStyle/>
          <a:p>
            <a:fld id="{75A22D34-F932-D545-B593-1901A4DB17E3}" type="datetimeFigureOut">
              <a:rPr lang="en-US" smtClean="0"/>
              <a:t>4/22/21</a:t>
            </a:fld>
            <a:endParaRPr lang="en-US"/>
          </a:p>
        </p:txBody>
      </p:sp>
      <p:sp>
        <p:nvSpPr>
          <p:cNvPr id="6" name="Footer Placeholder 5">
            <a:extLst>
              <a:ext uri="{FF2B5EF4-FFF2-40B4-BE49-F238E27FC236}">
                <a16:creationId xmlns:a16="http://schemas.microsoft.com/office/drawing/2014/main" id="{4BB7CCD7-6A1C-F945-BFBD-41FF1E90AB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50B165-7CAE-9D46-8E0F-A1F43261006F}"/>
              </a:ext>
            </a:extLst>
          </p:cNvPr>
          <p:cNvSpPr>
            <a:spLocks noGrp="1"/>
          </p:cNvSpPr>
          <p:nvPr>
            <p:ph type="sldNum" sz="quarter" idx="12"/>
          </p:nvPr>
        </p:nvSpPr>
        <p:spPr/>
        <p:txBody>
          <a:bodyPr/>
          <a:lstStyle/>
          <a:p>
            <a:fld id="{2B39B163-8D9D-B047-8A5A-65D106C8E560}" type="slidenum">
              <a:rPr lang="en-US" smtClean="0"/>
              <a:t>‹#›</a:t>
            </a:fld>
            <a:endParaRPr lang="en-US"/>
          </a:p>
        </p:txBody>
      </p:sp>
    </p:spTree>
    <p:extLst>
      <p:ext uri="{BB962C8B-B14F-4D97-AF65-F5344CB8AC3E}">
        <p14:creationId xmlns:p14="http://schemas.microsoft.com/office/powerpoint/2010/main" val="37497644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D0367-ACC7-4042-8267-2890B494EC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05B49C4-B705-1C45-8FC3-F0CE3D5128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13D8C68-26C8-6949-B88D-B06B7EB583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E1D0FC-64AF-8947-9DBF-8C4A83EB7121}"/>
              </a:ext>
            </a:extLst>
          </p:cNvPr>
          <p:cNvSpPr>
            <a:spLocks noGrp="1"/>
          </p:cNvSpPr>
          <p:nvPr>
            <p:ph type="dt" sz="half" idx="10"/>
          </p:nvPr>
        </p:nvSpPr>
        <p:spPr/>
        <p:txBody>
          <a:bodyPr/>
          <a:lstStyle/>
          <a:p>
            <a:fld id="{75A22D34-F932-D545-B593-1901A4DB17E3}" type="datetimeFigureOut">
              <a:rPr lang="en-US" smtClean="0"/>
              <a:t>4/22/21</a:t>
            </a:fld>
            <a:endParaRPr lang="en-US"/>
          </a:p>
        </p:txBody>
      </p:sp>
      <p:sp>
        <p:nvSpPr>
          <p:cNvPr id="6" name="Footer Placeholder 5">
            <a:extLst>
              <a:ext uri="{FF2B5EF4-FFF2-40B4-BE49-F238E27FC236}">
                <a16:creationId xmlns:a16="http://schemas.microsoft.com/office/drawing/2014/main" id="{925610C8-FF50-6C41-9F16-E8D6E3E4B8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32D044-991F-344C-9891-F54D661E77B8}"/>
              </a:ext>
            </a:extLst>
          </p:cNvPr>
          <p:cNvSpPr>
            <a:spLocks noGrp="1"/>
          </p:cNvSpPr>
          <p:nvPr>
            <p:ph type="sldNum" sz="quarter" idx="12"/>
          </p:nvPr>
        </p:nvSpPr>
        <p:spPr/>
        <p:txBody>
          <a:bodyPr/>
          <a:lstStyle/>
          <a:p>
            <a:fld id="{2B39B163-8D9D-B047-8A5A-65D106C8E560}" type="slidenum">
              <a:rPr lang="en-US" smtClean="0"/>
              <a:t>‹#›</a:t>
            </a:fld>
            <a:endParaRPr lang="en-US"/>
          </a:p>
        </p:txBody>
      </p:sp>
    </p:spTree>
    <p:extLst>
      <p:ext uri="{BB962C8B-B14F-4D97-AF65-F5344CB8AC3E}">
        <p14:creationId xmlns:p14="http://schemas.microsoft.com/office/powerpoint/2010/main" val="8423890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6A43D9-C90A-A64B-843C-BFE37247CC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A0AD329-FABE-BC45-98CB-103CB80D63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146BEA-3616-8740-99B3-10AC5A9AE2D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A22D34-F932-D545-B593-1901A4DB17E3}" type="datetimeFigureOut">
              <a:rPr lang="en-US" smtClean="0"/>
              <a:t>4/22/21</a:t>
            </a:fld>
            <a:endParaRPr lang="en-US"/>
          </a:p>
        </p:txBody>
      </p:sp>
      <p:sp>
        <p:nvSpPr>
          <p:cNvPr id="5" name="Footer Placeholder 4">
            <a:extLst>
              <a:ext uri="{FF2B5EF4-FFF2-40B4-BE49-F238E27FC236}">
                <a16:creationId xmlns:a16="http://schemas.microsoft.com/office/drawing/2014/main" id="{8FB9AD04-9AE9-DF4D-979A-BF7B6C6161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1545D87-4112-6348-BDD2-6A5BACC688E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39B163-8D9D-B047-8A5A-65D106C8E560}" type="slidenum">
              <a:rPr lang="en-US" smtClean="0"/>
              <a:t>‹#›</a:t>
            </a:fld>
            <a:endParaRPr lang="en-US"/>
          </a:p>
        </p:txBody>
      </p:sp>
    </p:spTree>
    <p:extLst>
      <p:ext uri="{BB962C8B-B14F-4D97-AF65-F5344CB8AC3E}">
        <p14:creationId xmlns:p14="http://schemas.microsoft.com/office/powerpoint/2010/main" val="282001661"/>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licenses/by-sa/3.0/" TargetMode="External"/><Relationship Id="rId3" Type="http://schemas.openxmlformats.org/officeDocument/2006/relationships/audio" Target="../media/media1.m4a"/><Relationship Id="rId7" Type="http://schemas.openxmlformats.org/officeDocument/2006/relationships/hyperlink" Target="https://commons.wikimedia.org/wiki/File:Old_Well.JPG" TargetMode="External"/><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slideLayout" Target="../slideLayouts/slideLayout2.xml"/><Relationship Id="rId9"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slideLayout" Target="../slideLayouts/slideLayout9.xml"/><Relationship Id="rId7" Type="http://schemas.openxmlformats.org/officeDocument/2006/relationships/diagramQuickStyle" Target="../diagrams/quickStyle7.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diagramLayout" Target="../diagrams/layout7.xml"/><Relationship Id="rId5" Type="http://schemas.openxmlformats.org/officeDocument/2006/relationships/diagramData" Target="../diagrams/data7.xml"/><Relationship Id="rId10" Type="http://schemas.openxmlformats.org/officeDocument/2006/relationships/image" Target="../media/image3.png"/><Relationship Id="rId4" Type="http://schemas.openxmlformats.org/officeDocument/2006/relationships/image" Target="../media/image32.png"/><Relationship Id="rId9" Type="http://schemas.microsoft.com/office/2007/relationships/diagramDrawing" Target="../diagrams/drawing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3.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8" Type="http://schemas.openxmlformats.org/officeDocument/2006/relationships/diagramData" Target="../diagrams/data8.xml"/><Relationship Id="rId13" Type="http://schemas.openxmlformats.org/officeDocument/2006/relationships/image" Target="../media/image3.png"/><Relationship Id="rId3" Type="http://schemas.microsoft.com/office/2007/relationships/media" Target="../media/media15.m4a"/><Relationship Id="rId7" Type="http://schemas.openxmlformats.org/officeDocument/2006/relationships/image" Target="../media/image38.jpeg"/><Relationship Id="rId12" Type="http://schemas.microsoft.com/office/2007/relationships/diagramDrawing" Target="../diagrams/drawing8.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2.png"/><Relationship Id="rId11" Type="http://schemas.openxmlformats.org/officeDocument/2006/relationships/diagramColors" Target="../diagrams/colors8.xml"/><Relationship Id="rId5" Type="http://schemas.openxmlformats.org/officeDocument/2006/relationships/slideLayout" Target="../slideLayouts/slideLayout2.xml"/><Relationship Id="rId10" Type="http://schemas.openxmlformats.org/officeDocument/2006/relationships/diagramQuickStyle" Target="../diagrams/quickStyle8.xml"/><Relationship Id="rId4" Type="http://schemas.openxmlformats.org/officeDocument/2006/relationships/audio" Target="../media/media15.m4a"/><Relationship Id="rId9" Type="http://schemas.openxmlformats.org/officeDocument/2006/relationships/diagramLayout" Target="../diagrams/layout8.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png"/><Relationship Id="rId5" Type="http://schemas.openxmlformats.org/officeDocument/2006/relationships/image" Target="../media/image39.jpe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8" Type="http://schemas.openxmlformats.org/officeDocument/2006/relationships/diagramQuickStyle" Target="../diagrams/quickStyle9.xml"/><Relationship Id="rId3" Type="http://schemas.openxmlformats.org/officeDocument/2006/relationships/slideLayout" Target="../slideLayouts/slideLayout2.xml"/><Relationship Id="rId7" Type="http://schemas.openxmlformats.org/officeDocument/2006/relationships/diagramLayout" Target="../diagrams/layout9.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diagramData" Target="../diagrams/data9.xml"/><Relationship Id="rId11" Type="http://schemas.openxmlformats.org/officeDocument/2006/relationships/image" Target="../media/image3.png"/><Relationship Id="rId5" Type="http://schemas.openxmlformats.org/officeDocument/2006/relationships/image" Target="../media/image1.png"/><Relationship Id="rId10" Type="http://schemas.microsoft.com/office/2007/relationships/diagramDrawing" Target="../diagrams/drawing9.xml"/><Relationship Id="rId4" Type="http://schemas.openxmlformats.org/officeDocument/2006/relationships/image" Target="../media/image40.jpeg"/><Relationship Id="rId9" Type="http://schemas.openxmlformats.org/officeDocument/2006/relationships/diagramColors" Target="../diagrams/colors9.xml"/></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10.xml"/><Relationship Id="rId3" Type="http://schemas.openxmlformats.org/officeDocument/2006/relationships/slideLayout" Target="../slideLayouts/slideLayout3.xml"/><Relationship Id="rId7" Type="http://schemas.openxmlformats.org/officeDocument/2006/relationships/diagramQuickStyle" Target="../diagrams/quickStyle10.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diagramLayout" Target="../diagrams/layout10.xml"/><Relationship Id="rId5" Type="http://schemas.openxmlformats.org/officeDocument/2006/relationships/diagramData" Target="../diagrams/data10.xml"/><Relationship Id="rId10" Type="http://schemas.openxmlformats.org/officeDocument/2006/relationships/image" Target="../media/image3.png"/><Relationship Id="rId4" Type="http://schemas.openxmlformats.org/officeDocument/2006/relationships/notesSlide" Target="../notesSlides/notesSlide3.xml"/><Relationship Id="rId9" Type="http://schemas.microsoft.com/office/2007/relationships/diagramDrawing" Target="../diagrams/drawing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9.xml"/><Relationship Id="rId7" Type="http://schemas.openxmlformats.org/officeDocument/2006/relationships/diagramLayout" Target="../diagrams/layout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Data" Target="../diagrams/data1.xml"/><Relationship Id="rId11" Type="http://schemas.openxmlformats.org/officeDocument/2006/relationships/image" Target="../media/image3.png"/><Relationship Id="rId5" Type="http://schemas.openxmlformats.org/officeDocument/2006/relationships/image" Target="../media/image4.jpeg"/><Relationship Id="rId10" Type="http://schemas.microsoft.com/office/2007/relationships/diagramDrawing" Target="../diagrams/drawing1.xml"/><Relationship Id="rId4" Type="http://schemas.openxmlformats.org/officeDocument/2006/relationships/notesSlide" Target="../notesSlides/notesSlide2.xml"/><Relationship Id="rId9" Type="http://schemas.openxmlformats.org/officeDocument/2006/relationships/diagramColors" Target="../diagrams/colors1.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18" Type="http://schemas.openxmlformats.org/officeDocument/2006/relationships/image" Target="../media/image19.png"/><Relationship Id="rId3" Type="http://schemas.openxmlformats.org/officeDocument/2006/relationships/slideLayout" Target="../slideLayouts/slideLayout1.xml"/><Relationship Id="rId7" Type="http://schemas.openxmlformats.org/officeDocument/2006/relationships/image" Target="../media/image8.svg"/><Relationship Id="rId12" Type="http://schemas.openxmlformats.org/officeDocument/2006/relationships/image" Target="../media/image13.png"/><Relationship Id="rId17" Type="http://schemas.openxmlformats.org/officeDocument/2006/relationships/image" Target="../media/image18.svg"/><Relationship Id="rId2" Type="http://schemas.openxmlformats.org/officeDocument/2006/relationships/audio" Target="../media/media4.m4a"/><Relationship Id="rId16" Type="http://schemas.openxmlformats.org/officeDocument/2006/relationships/image" Target="../media/image17.png"/><Relationship Id="rId20" Type="http://schemas.openxmlformats.org/officeDocument/2006/relationships/image" Target="../media/image3.png"/><Relationship Id="rId1" Type="http://schemas.microsoft.com/office/2007/relationships/media" Target="../media/media4.m4a"/><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6.svg"/><Relationship Id="rId10" Type="http://schemas.openxmlformats.org/officeDocument/2006/relationships/image" Target="../media/image11.png"/><Relationship Id="rId19" Type="http://schemas.openxmlformats.org/officeDocument/2006/relationships/image" Target="../media/image20.sv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2.xml"/><Relationship Id="rId7" Type="http://schemas.openxmlformats.org/officeDocument/2006/relationships/diagramColors" Target="../diagrams/colors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9.xml"/><Relationship Id="rId7" Type="http://schemas.openxmlformats.org/officeDocument/2006/relationships/diagramQuickStyle" Target="../diagrams/quickStyle3.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3.png"/><Relationship Id="rId4" Type="http://schemas.openxmlformats.org/officeDocument/2006/relationships/image" Target="../media/image21.jpeg"/><Relationship Id="rId9" Type="http://schemas.microsoft.com/office/2007/relationships/diagramDrawing" Target="../diagrams/drawing3.xml"/></Relationships>
</file>

<file path=ppt/slides/_rels/slide7.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slideLayout" Target="../slideLayouts/slideLayout9.xml"/><Relationship Id="rId7" Type="http://schemas.openxmlformats.org/officeDocument/2006/relationships/diagramColors" Target="../diagrams/colors4.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slideLayout" Target="../slideLayouts/slideLayout9.xml"/><Relationship Id="rId7" Type="http://schemas.openxmlformats.org/officeDocument/2006/relationships/diagramColors" Target="../diagrams/colors5.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slideLayout" Target="../slideLayouts/slideLayout9.xml"/><Relationship Id="rId7" Type="http://schemas.openxmlformats.org/officeDocument/2006/relationships/diagramColors" Target="../diagrams/colors6.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 Id="rId9"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10">
            <a:extLst>
              <a:ext uri="{FF2B5EF4-FFF2-40B4-BE49-F238E27FC236}">
                <a16:creationId xmlns:a16="http://schemas.microsoft.com/office/drawing/2014/main" id="{49CD2D09-B1BB-4DF5-9E1C-3D21B21EDE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20431"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6" name="Picture 12">
            <a:extLst>
              <a:ext uri="{FF2B5EF4-FFF2-40B4-BE49-F238E27FC236}">
                <a16:creationId xmlns:a16="http://schemas.microsoft.com/office/drawing/2014/main" id="{83355637-BA71-4F63-94C9-E77BF81BDFC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E2C32E09-2EA2-D140-AAA4-2827059EAB32}"/>
              </a:ext>
            </a:extLst>
          </p:cNvPr>
          <p:cNvSpPr>
            <a:spLocks noGrp="1"/>
          </p:cNvSpPr>
          <p:nvPr>
            <p:ph type="title"/>
          </p:nvPr>
        </p:nvSpPr>
        <p:spPr>
          <a:xfrm>
            <a:off x="804998" y="798444"/>
            <a:ext cx="4706802" cy="1787593"/>
          </a:xfrm>
        </p:spPr>
        <p:txBody>
          <a:bodyPr vert="horz" lIns="91440" tIns="45720" rIns="91440" bIns="45720" rtlCol="0">
            <a:normAutofit/>
          </a:bodyPr>
          <a:lstStyle/>
          <a:p>
            <a:r>
              <a:rPr lang="en-US" sz="2400" kern="1200" dirty="0">
                <a:solidFill>
                  <a:srgbClr val="000000"/>
                </a:solidFill>
              </a:rPr>
              <a:t>Veteran Mental Healthcare within Primary Care Setting:</a:t>
            </a:r>
            <a:br>
              <a:rPr lang="en-US" sz="2400" kern="1200" dirty="0">
                <a:solidFill>
                  <a:srgbClr val="000000"/>
                </a:solidFill>
              </a:rPr>
            </a:br>
            <a:r>
              <a:rPr lang="en-US" sz="2400" dirty="0">
                <a:solidFill>
                  <a:srgbClr val="000000"/>
                </a:solidFill>
              </a:rPr>
              <a:t>Primary Care Mental Health Integration</a:t>
            </a:r>
            <a:br>
              <a:rPr lang="en-US" sz="2400" kern="1200" dirty="0">
                <a:solidFill>
                  <a:srgbClr val="000000"/>
                </a:solidFill>
              </a:rPr>
            </a:br>
            <a:endParaRPr lang="en-US" sz="2400" kern="1200" dirty="0">
              <a:solidFill>
                <a:srgbClr val="000000"/>
              </a:solidFill>
            </a:endParaRPr>
          </a:p>
        </p:txBody>
      </p:sp>
      <p:sp>
        <p:nvSpPr>
          <p:cNvPr id="3" name="Subtitle 2">
            <a:extLst>
              <a:ext uri="{FF2B5EF4-FFF2-40B4-BE49-F238E27FC236}">
                <a16:creationId xmlns:a16="http://schemas.microsoft.com/office/drawing/2014/main" id="{DEC37189-62A1-1A4D-BD9A-61F4B2C2CAE5}"/>
              </a:ext>
            </a:extLst>
          </p:cNvPr>
          <p:cNvSpPr>
            <a:spLocks noGrp="1"/>
          </p:cNvSpPr>
          <p:nvPr>
            <p:ph idx="1"/>
          </p:nvPr>
        </p:nvSpPr>
        <p:spPr>
          <a:xfrm>
            <a:off x="804997" y="2272143"/>
            <a:ext cx="4706803" cy="3788830"/>
          </a:xfrm>
        </p:spPr>
        <p:txBody>
          <a:bodyPr vert="horz" lIns="91440" tIns="45720" rIns="91440" bIns="45720" rtlCol="0" anchor="ctr">
            <a:normAutofit/>
          </a:bodyPr>
          <a:lstStyle/>
          <a:p>
            <a:pPr indent="-228600">
              <a:buFont typeface="Arial" panose="020B0604020202020204" pitchFamily="34" charset="0"/>
              <a:buChar char="•"/>
            </a:pPr>
            <a:r>
              <a:rPr lang="en-US" sz="1600" dirty="0">
                <a:solidFill>
                  <a:srgbClr val="000000"/>
                </a:solidFill>
              </a:rPr>
              <a:t>Jennifer Foster Cooper</a:t>
            </a:r>
          </a:p>
          <a:p>
            <a:pPr indent="-228600">
              <a:buFont typeface="Arial" panose="020B0604020202020204" pitchFamily="34" charset="0"/>
              <a:buChar char="•"/>
            </a:pPr>
            <a:r>
              <a:rPr lang="en-US" sz="1600" dirty="0">
                <a:solidFill>
                  <a:srgbClr val="000000"/>
                </a:solidFill>
              </a:rPr>
              <a:t>UNC Chapel Hill SSW Candidate</a:t>
            </a:r>
          </a:p>
          <a:p>
            <a:pPr indent="-228600">
              <a:buFont typeface="Arial" panose="020B0604020202020204" pitchFamily="34" charset="0"/>
              <a:buChar char="•"/>
            </a:pPr>
            <a:r>
              <a:rPr lang="en-US" sz="1600" dirty="0">
                <a:solidFill>
                  <a:srgbClr val="000000"/>
                </a:solidFill>
              </a:rPr>
              <a:t>PrimeCare-OUD Capstone 2021</a:t>
            </a:r>
          </a:p>
          <a:p>
            <a:pPr indent="-228600">
              <a:buFont typeface="Arial" panose="020B0604020202020204" pitchFamily="34" charset="0"/>
              <a:buChar char="•"/>
            </a:pPr>
            <a:r>
              <a:rPr lang="en-US" sz="1600" dirty="0">
                <a:solidFill>
                  <a:srgbClr val="000000"/>
                </a:solidFill>
              </a:rPr>
              <a:t>SBYVAMC PCMHI</a:t>
            </a:r>
          </a:p>
          <a:p>
            <a:pPr indent="-228600">
              <a:buFont typeface="Arial" panose="020B0604020202020204" pitchFamily="34" charset="0"/>
              <a:buChar char="•"/>
            </a:pPr>
            <a:endParaRPr lang="en-US" sz="2000" dirty="0">
              <a:solidFill>
                <a:srgbClr val="000000"/>
              </a:solidFill>
            </a:endParaRPr>
          </a:p>
          <a:p>
            <a:pPr indent="-228600">
              <a:buFont typeface="Arial" panose="020B0604020202020204" pitchFamily="34" charset="0"/>
              <a:buChar char="•"/>
            </a:pPr>
            <a:endParaRPr lang="en-US" sz="2000" dirty="0">
              <a:solidFill>
                <a:srgbClr val="000000"/>
              </a:solidFill>
            </a:endParaRPr>
          </a:p>
        </p:txBody>
      </p:sp>
      <p:sp>
        <p:nvSpPr>
          <p:cNvPr id="81" name="Freeform 49">
            <a:extLst>
              <a:ext uri="{FF2B5EF4-FFF2-40B4-BE49-F238E27FC236}">
                <a16:creationId xmlns:a16="http://schemas.microsoft.com/office/drawing/2014/main" id="{967C29FE-FD32-4AFB-AD20-DBDF5864B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13915"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picture containing tree, outdoor, building, stone&#10;&#10;Description automatically generated">
            <a:extLst>
              <a:ext uri="{FF2B5EF4-FFF2-40B4-BE49-F238E27FC236}">
                <a16:creationId xmlns:a16="http://schemas.microsoft.com/office/drawing/2014/main" id="{CDD276DB-D564-AD4D-9987-6E56BC7A7575}"/>
              </a:ext>
            </a:extLst>
          </p:cNvPr>
          <p:cNvPicPr>
            <a:picLocks noChangeAspect="1"/>
          </p:cNvPicPr>
          <p:nvPr/>
        </p:nvPicPr>
        <p:blipFill rotWithShape="1">
          <a:blip r:embed="rId6">
            <a:extLst>
              <a:ext uri="{837473B0-CC2E-450A-ABE3-18F120FF3D39}">
                <a1611:picAttrSrcUrl xmlns:a1611="http://schemas.microsoft.com/office/drawing/2016/11/main" r:id="rId7"/>
              </a:ext>
            </a:extLst>
          </a:blip>
          <a:srcRect l="24430" r="17782" b="1"/>
          <a:stretch/>
        </p:blipFill>
        <p:spPr>
          <a:xfrm>
            <a:off x="6893318" y="770037"/>
            <a:ext cx="5298683" cy="6097438"/>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sp>
        <p:nvSpPr>
          <p:cNvPr id="6" name="TextBox 5">
            <a:extLst>
              <a:ext uri="{FF2B5EF4-FFF2-40B4-BE49-F238E27FC236}">
                <a16:creationId xmlns:a16="http://schemas.microsoft.com/office/drawing/2014/main" id="{8774E428-E793-6E40-BBF6-402A702A1479}"/>
              </a:ext>
            </a:extLst>
          </p:cNvPr>
          <p:cNvSpPr txBox="1"/>
          <p:nvPr/>
        </p:nvSpPr>
        <p:spPr>
          <a:xfrm>
            <a:off x="9884958" y="6657945"/>
            <a:ext cx="2307042"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7" tooltip="https://commons.wikimedia.org/wiki/File:Old_Well.JPG">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8" tooltip="https://creativecommons.org/licenses/by-sa/3.0/">
                  <a:extLst>
                    <a:ext uri="{A12FA001-AC4F-418D-AE19-62706E023703}">
                      <ahyp:hlinkClr xmlns:ahyp="http://schemas.microsoft.com/office/drawing/2018/hyperlinkcolor" val="tx"/>
                    </a:ext>
                  </a:extLst>
                </a:hlinkClick>
              </a:rPr>
              <a:t>CC BY-SA</a:t>
            </a:r>
            <a:endParaRPr lang="en-US" sz="700" dirty="0">
              <a:solidFill>
                <a:srgbClr val="FFFFFF"/>
              </a:solidFill>
            </a:endParaRPr>
          </a:p>
        </p:txBody>
      </p:sp>
      <p:pic>
        <p:nvPicPr>
          <p:cNvPr id="12" name="Audio 11">
            <a:hlinkClick r:id="" action="ppaction://media"/>
            <a:extLst>
              <a:ext uri="{FF2B5EF4-FFF2-40B4-BE49-F238E27FC236}">
                <a16:creationId xmlns:a16="http://schemas.microsoft.com/office/drawing/2014/main" id="{CABD6684-BAC5-D64A-9234-634D17EF4C53}"/>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317196334"/>
      </p:ext>
    </p:extLst>
  </p:cSld>
  <p:clrMapOvr>
    <a:masterClrMapping/>
  </p:clrMapOvr>
  <mc:AlternateContent xmlns:mc="http://schemas.openxmlformats.org/markup-compatibility/2006" xmlns:p14="http://schemas.microsoft.com/office/powerpoint/2010/main">
    <mc:Choice Requires="p14">
      <p:transition spd="med" p14:dur="700" advTm="15254">
        <p:fade/>
      </p:transition>
    </mc:Choice>
    <mc:Fallback xmlns="">
      <p:transition spd="med" advTm="1525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par>
                                <p:cTn id="7" presetID="10" presetClass="entr" presetSubtype="0" fill="hold" grpId="0" nodeType="withEffect">
                                  <p:stCondLst>
                                    <p:cond delay="1000"/>
                                  </p:stCondLst>
                                  <p:iterate>
                                    <p:tmPct val="10000"/>
                                  </p:iterate>
                                  <p:childTnLst>
                                    <p:set>
                                      <p:cBhvr>
                                        <p:cTn id="8" dur="1" fill="hold">
                                          <p:stCondLst>
                                            <p:cond delay="0"/>
                                          </p:stCondLst>
                                        </p:cTn>
                                        <p:tgtEl>
                                          <p:spTgt spid="3">
                                            <p:txEl>
                                              <p:pRg st="0" end="0"/>
                                            </p:txEl>
                                          </p:spTgt>
                                        </p:tgtEl>
                                        <p:attrNameLst>
                                          <p:attrName>style.visibility</p:attrName>
                                        </p:attrNameLst>
                                      </p:cBhvr>
                                      <p:to>
                                        <p:strVal val="visible"/>
                                      </p:to>
                                    </p:set>
                                    <p:animEffect transition="in" filter="fade">
                                      <p:cBhvr>
                                        <p:cTn id="9" dur="700"/>
                                        <p:tgtEl>
                                          <p:spTgt spid="3">
                                            <p:txEl>
                                              <p:pRg st="0" end="0"/>
                                            </p:txEl>
                                          </p:spTgt>
                                        </p:tgtEl>
                                      </p:cBhvr>
                                    </p:animEffect>
                                  </p:childTnLst>
                                </p:cTn>
                              </p:par>
                              <p:par>
                                <p:cTn id="10" presetID="10" presetClass="entr" presetSubtype="0" fill="hold" grpId="0" nodeType="withEffect">
                                  <p:stCondLst>
                                    <p:cond delay="500"/>
                                  </p:stCondLst>
                                  <p:iterate>
                                    <p:tmPct val="10000"/>
                                  </p:iterate>
                                  <p:childTnLst>
                                    <p:set>
                                      <p:cBhvr>
                                        <p:cTn id="11" dur="1" fill="hold">
                                          <p:stCondLst>
                                            <p:cond delay="0"/>
                                          </p:stCondLst>
                                        </p:cTn>
                                        <p:tgtEl>
                                          <p:spTgt spid="2"/>
                                        </p:tgtEl>
                                        <p:attrNameLst>
                                          <p:attrName>style.visibility</p:attrName>
                                        </p:attrNameLst>
                                      </p:cBhvr>
                                      <p:to>
                                        <p:strVal val="visible"/>
                                      </p:to>
                                    </p:set>
                                    <p:animEffect transition="in" filter="fade">
                                      <p:cBhvr>
                                        <p:cTn id="12" dur="7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1000"/>
                                  </p:stCondLst>
                                  <p:iterate>
                                    <p:tmPct val="10000"/>
                                  </p:iterate>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7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1000"/>
                                  </p:stCondLst>
                                  <p:iterate>
                                    <p:tmPct val="10000"/>
                                  </p:iterate>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7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1000"/>
                                  </p:stCondLst>
                                  <p:iterate>
                                    <p:tmPct val="10000"/>
                                  </p:iterate>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7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12"/>
                </p:tgtEl>
              </p:cMediaNode>
            </p:audio>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A777963-2B15-0341-A0EC-7126CCA92DC6}"/>
              </a:ext>
            </a:extLst>
          </p:cNvPr>
          <p:cNvSpPr>
            <a:spLocks noGrp="1"/>
          </p:cNvSpPr>
          <p:nvPr>
            <p:ph type="title"/>
          </p:nvPr>
        </p:nvSpPr>
        <p:spPr>
          <a:xfrm>
            <a:off x="6094105" y="802955"/>
            <a:ext cx="4977976" cy="1454051"/>
          </a:xfrm>
        </p:spPr>
        <p:txBody>
          <a:bodyPr vert="horz" lIns="91440" tIns="45720" rIns="91440" bIns="45720" rtlCol="0" anchor="ctr">
            <a:normAutofit/>
          </a:bodyPr>
          <a:lstStyle/>
          <a:p>
            <a:r>
              <a:rPr lang="en-US" sz="4400" kern="1200" dirty="0">
                <a:solidFill>
                  <a:srgbClr val="000000"/>
                </a:solidFill>
                <a:latin typeface="+mj-lt"/>
                <a:ea typeface="+mj-ea"/>
                <a:cs typeface="+mj-cs"/>
              </a:rPr>
              <a:t>Mental Status Exam:</a:t>
            </a:r>
            <a:br>
              <a:rPr lang="en-US" sz="4400" kern="1200" dirty="0">
                <a:solidFill>
                  <a:srgbClr val="000000"/>
                </a:solidFill>
                <a:latin typeface="+mj-lt"/>
                <a:ea typeface="+mj-ea"/>
                <a:cs typeface="+mj-cs"/>
              </a:rPr>
            </a:br>
            <a:r>
              <a:rPr lang="en-US" sz="4400" kern="1200" dirty="0">
                <a:solidFill>
                  <a:srgbClr val="000000"/>
                </a:solidFill>
                <a:latin typeface="+mj-lt"/>
                <a:ea typeface="+mj-ea"/>
                <a:cs typeface="+mj-cs"/>
              </a:rPr>
              <a:t>Mannerisms</a:t>
            </a:r>
          </a:p>
        </p:txBody>
      </p:sp>
      <p:sp>
        <p:nvSpPr>
          <p:cNvPr id="15"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7" name="Graphic 7" descr="Chat">
            <a:extLst>
              <a:ext uri="{FF2B5EF4-FFF2-40B4-BE49-F238E27FC236}">
                <a16:creationId xmlns:a16="http://schemas.microsoft.com/office/drawing/2014/main" id="{5B9EFFAA-6445-4BE9-B9A4-F8BFAC9E512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50254" y="1629089"/>
            <a:ext cx="3620021" cy="3620021"/>
          </a:xfrm>
          <a:prstGeom prst="rect">
            <a:avLst/>
          </a:prstGeom>
        </p:spPr>
      </p:pic>
      <p:sp>
        <p:nvSpPr>
          <p:cNvPr id="4" name="Text Placeholder 3">
            <a:extLst>
              <a:ext uri="{FF2B5EF4-FFF2-40B4-BE49-F238E27FC236}">
                <a16:creationId xmlns:a16="http://schemas.microsoft.com/office/drawing/2014/main" id="{429EC475-A921-984B-A623-BE1AE7192302}"/>
              </a:ext>
            </a:extLst>
          </p:cNvPr>
          <p:cNvSpPr>
            <a:spLocks noGrp="1"/>
          </p:cNvSpPr>
          <p:nvPr>
            <p:ph type="body" sz="half" idx="2"/>
          </p:nvPr>
        </p:nvSpPr>
        <p:spPr>
          <a:xfrm>
            <a:off x="6090574" y="2421682"/>
            <a:ext cx="4977578" cy="3639289"/>
          </a:xfrm>
        </p:spPr>
        <p:txBody>
          <a:bodyPr vert="horz" lIns="91440" tIns="45720" rIns="91440" bIns="45720" rtlCol="0" anchor="ctr">
            <a:normAutofit/>
          </a:bodyPr>
          <a:lstStyle/>
          <a:p>
            <a:pPr marL="285750" indent="-228600">
              <a:buFont typeface="Arial" panose="020B0604020202020204" pitchFamily="34" charset="0"/>
              <a:buChar char="•"/>
            </a:pPr>
            <a:r>
              <a:rPr lang="en-US" sz="2000" dirty="0">
                <a:solidFill>
                  <a:srgbClr val="000000"/>
                </a:solidFill>
              </a:rPr>
              <a:t>Eye contact</a:t>
            </a:r>
          </a:p>
          <a:p>
            <a:pPr marL="285750" indent="-228600">
              <a:buFont typeface="Arial" panose="020B0604020202020204" pitchFamily="34" charset="0"/>
              <a:buChar char="•"/>
            </a:pPr>
            <a:r>
              <a:rPr lang="en-US" sz="2000" dirty="0">
                <a:solidFill>
                  <a:srgbClr val="000000"/>
                </a:solidFill>
              </a:rPr>
              <a:t>Interaction</a:t>
            </a:r>
          </a:p>
          <a:p>
            <a:pPr marL="285750" indent="-228600">
              <a:buFont typeface="Arial" panose="020B0604020202020204" pitchFamily="34" charset="0"/>
              <a:buChar char="•"/>
            </a:pPr>
            <a:r>
              <a:rPr lang="en-US" sz="2000" dirty="0">
                <a:solidFill>
                  <a:srgbClr val="000000"/>
                </a:solidFill>
              </a:rPr>
              <a:t>Rate of speech</a:t>
            </a:r>
          </a:p>
          <a:p>
            <a:pPr marL="285750" indent="-228600">
              <a:buFont typeface="Arial" panose="020B0604020202020204" pitchFamily="34" charset="0"/>
              <a:buChar char="•"/>
            </a:pPr>
            <a:r>
              <a:rPr lang="en-US" sz="2000" dirty="0">
                <a:solidFill>
                  <a:srgbClr val="000000"/>
                </a:solidFill>
              </a:rPr>
              <a:t>Tone/volume of speech</a:t>
            </a:r>
          </a:p>
          <a:p>
            <a:pPr marL="285750" indent="-228600">
              <a:buFont typeface="Arial" panose="020B0604020202020204" pitchFamily="34" charset="0"/>
              <a:buChar char="•"/>
            </a:pPr>
            <a:r>
              <a:rPr lang="en-US" sz="2000" dirty="0">
                <a:solidFill>
                  <a:srgbClr val="000000"/>
                </a:solidFill>
              </a:rPr>
              <a:t>Expressions or lack of expressions</a:t>
            </a:r>
          </a:p>
          <a:p>
            <a:pPr marL="285750" indent="-228600">
              <a:buFont typeface="Arial" panose="020B0604020202020204" pitchFamily="34" charset="0"/>
              <a:buChar char="•"/>
            </a:pPr>
            <a:r>
              <a:rPr lang="en-US" sz="2000" dirty="0">
                <a:solidFill>
                  <a:srgbClr val="000000"/>
                </a:solidFill>
              </a:rPr>
              <a:t>Body language</a:t>
            </a:r>
          </a:p>
          <a:p>
            <a:pPr marL="285750" indent="-228600">
              <a:buFont typeface="Arial" panose="020B0604020202020204" pitchFamily="34" charset="0"/>
              <a:buChar char="•"/>
            </a:pPr>
            <a:endParaRPr lang="en-US" sz="2000" dirty="0">
              <a:solidFill>
                <a:srgbClr val="000000"/>
              </a:solidFill>
            </a:endParaRPr>
          </a:p>
          <a:p>
            <a:pPr indent="-228600">
              <a:buFont typeface="Arial" panose="020B0604020202020204" pitchFamily="34" charset="0"/>
              <a:buChar char="•"/>
            </a:pPr>
            <a:endParaRPr lang="en-US" sz="2000" dirty="0">
              <a:solidFill>
                <a:srgbClr val="000000"/>
              </a:solidFill>
            </a:endParaRPr>
          </a:p>
        </p:txBody>
      </p:sp>
      <p:pic>
        <p:nvPicPr>
          <p:cNvPr id="3" name="Audio 2">
            <a:hlinkClick r:id="" action="ppaction://media"/>
            <a:extLst>
              <a:ext uri="{FF2B5EF4-FFF2-40B4-BE49-F238E27FC236}">
                <a16:creationId xmlns:a16="http://schemas.microsoft.com/office/drawing/2014/main" id="{6D489A3A-C893-A644-A01A-DEFBEC29B91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074623845"/>
      </p:ext>
    </p:extLst>
  </p:cSld>
  <p:clrMapOvr>
    <a:masterClrMapping/>
  </p:clrMapOvr>
  <mc:AlternateContent xmlns:mc="http://schemas.openxmlformats.org/markup-compatibility/2006" xmlns:p14="http://schemas.microsoft.com/office/powerpoint/2010/main">
    <mc:Choice Requires="p14">
      <p:transition spd="slow" p14:dur="2000" advTm="46416"/>
    </mc:Choice>
    <mc:Fallback xmlns="">
      <p:transition spd="slow" advTm="464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 name="Rectangle 18">
            <a:extLst>
              <a:ext uri="{FF2B5EF4-FFF2-40B4-BE49-F238E27FC236}">
                <a16:creationId xmlns:a16="http://schemas.microsoft.com/office/drawing/2014/main" id="{0499AD7B-99D4-4755-8966-F7BA042690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46920" cy="6858000"/>
          </a:xfrm>
          <a:prstGeom prst="rect">
            <a:avLst/>
          </a:prstGeom>
          <a:gradFill>
            <a:gsLst>
              <a:gs pos="0">
                <a:schemeClr val="accent5"/>
              </a:gs>
              <a:gs pos="25000">
                <a:schemeClr val="accent5"/>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0">
            <a:extLst>
              <a:ext uri="{FF2B5EF4-FFF2-40B4-BE49-F238E27FC236}">
                <a16:creationId xmlns:a16="http://schemas.microsoft.com/office/drawing/2014/main" id="{1A06F89A-489D-4383-94C5-42F7FF2E9A6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64B3355-BEB7-BE4B-94A4-24E8653DFDFE}"/>
              </a:ext>
            </a:extLst>
          </p:cNvPr>
          <p:cNvSpPr>
            <a:spLocks noGrp="1"/>
          </p:cNvSpPr>
          <p:nvPr>
            <p:ph type="title"/>
          </p:nvPr>
        </p:nvSpPr>
        <p:spPr>
          <a:xfrm>
            <a:off x="640079" y="2023236"/>
            <a:ext cx="3659777" cy="2820908"/>
          </a:xfrm>
        </p:spPr>
        <p:txBody>
          <a:bodyPr vert="horz" lIns="91440" tIns="45720" rIns="91440" bIns="45720" rtlCol="0" anchor="ctr">
            <a:normAutofit/>
          </a:bodyPr>
          <a:lstStyle/>
          <a:p>
            <a:r>
              <a:rPr lang="en-US" sz="4000" kern="1200">
                <a:solidFill>
                  <a:srgbClr val="FFFFFF"/>
                </a:solidFill>
                <a:latin typeface="+mj-lt"/>
                <a:ea typeface="+mj-ea"/>
                <a:cs typeface="+mj-cs"/>
              </a:rPr>
              <a:t>Mental Status Exam: Emotions</a:t>
            </a:r>
          </a:p>
        </p:txBody>
      </p:sp>
      <p:graphicFrame>
        <p:nvGraphicFramePr>
          <p:cNvPr id="27" name="Text Placeholder 3">
            <a:extLst>
              <a:ext uri="{FF2B5EF4-FFF2-40B4-BE49-F238E27FC236}">
                <a16:creationId xmlns:a16="http://schemas.microsoft.com/office/drawing/2014/main" id="{36CD91FA-281A-4CF2-81E6-76F6FA8A9A5F}"/>
              </a:ext>
            </a:extLst>
          </p:cNvPr>
          <p:cNvGraphicFramePr/>
          <p:nvPr>
            <p:extLst>
              <p:ext uri="{D42A27DB-BD31-4B8C-83A1-F6EECF244321}">
                <p14:modId xmlns:p14="http://schemas.microsoft.com/office/powerpoint/2010/main" val="592685501"/>
              </p:ext>
            </p:extLst>
          </p:nvPr>
        </p:nvGraphicFramePr>
        <p:xfrm>
          <a:off x="6091238" y="955653"/>
          <a:ext cx="5115491" cy="494781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Audio 4">
            <a:hlinkClick r:id="" action="ppaction://media"/>
            <a:extLst>
              <a:ext uri="{FF2B5EF4-FFF2-40B4-BE49-F238E27FC236}">
                <a16:creationId xmlns:a16="http://schemas.microsoft.com/office/drawing/2014/main" id="{B31D3E85-93C6-1047-AEA6-F7E3A3B6C4E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441628003"/>
      </p:ext>
    </p:extLst>
  </p:cSld>
  <p:clrMapOvr>
    <a:masterClrMapping/>
  </p:clrMapOvr>
  <mc:AlternateContent xmlns:mc="http://schemas.openxmlformats.org/markup-compatibility/2006" xmlns:p14="http://schemas.microsoft.com/office/powerpoint/2010/main">
    <mc:Choice Requires="p14">
      <p:transition spd="slow" p14:dur="2000" advTm="46003"/>
    </mc:Choice>
    <mc:Fallback xmlns="">
      <p:transition spd="slow" advTm="460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 name="Rectangle 48">
            <a:extLst>
              <a:ext uri="{FF2B5EF4-FFF2-40B4-BE49-F238E27FC236}">
                <a16:creationId xmlns:a16="http://schemas.microsoft.com/office/drawing/2014/main" id="{2CB6C291-6CAF-46DF-ACFF-AADF0FD03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81708" y="0"/>
            <a:ext cx="10910292" cy="6858000"/>
          </a:xfrm>
          <a:prstGeom prst="rect">
            <a:avLst/>
          </a:prstGeom>
          <a:gradFill>
            <a:gsLst>
              <a:gs pos="0">
                <a:schemeClr val="accent1"/>
              </a:gs>
              <a:gs pos="25000">
                <a:schemeClr val="accent1"/>
              </a:gs>
              <a:gs pos="94000">
                <a:schemeClr val="accent5"/>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50">
            <a:extLst>
              <a:ext uri="{FF2B5EF4-FFF2-40B4-BE49-F238E27FC236}">
                <a16:creationId xmlns:a16="http://schemas.microsoft.com/office/drawing/2014/main" id="{4735DC46-5663-471D-AADB-81E00E65BC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196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 name="Picture 52">
            <a:extLst>
              <a:ext uri="{FF2B5EF4-FFF2-40B4-BE49-F238E27FC236}">
                <a16:creationId xmlns:a16="http://schemas.microsoft.com/office/drawing/2014/main" id="{595E59CC-7059-4455-9789-EDFBBE8F5A9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1" t="7983" r="60644" b="14447"/>
          <a:stretch/>
        </p:blipFill>
        <p:spPr>
          <a:xfrm>
            <a:off x="2777490" y="2"/>
            <a:ext cx="6185757" cy="6857999"/>
          </a:xfrm>
          <a:custGeom>
            <a:avLst/>
            <a:gdLst>
              <a:gd name="connsiteX0" fmla="*/ 0 w 9414510"/>
              <a:gd name="connsiteY0" fmla="*/ 0 h 6857999"/>
              <a:gd name="connsiteX1" fmla="*/ 9414510 w 9414510"/>
              <a:gd name="connsiteY1" fmla="*/ 0 h 6857999"/>
              <a:gd name="connsiteX2" fmla="*/ 9414510 w 9414510"/>
              <a:gd name="connsiteY2" fmla="*/ 6857999 h 6857999"/>
              <a:gd name="connsiteX3" fmla="*/ 0 w 9414510"/>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9414510" h="6857999">
                <a:moveTo>
                  <a:pt x="0" y="0"/>
                </a:moveTo>
                <a:lnTo>
                  <a:pt x="9414510" y="0"/>
                </a:lnTo>
                <a:lnTo>
                  <a:pt x="9414510" y="6857999"/>
                </a:lnTo>
                <a:lnTo>
                  <a:pt x="0" y="6857999"/>
                </a:lnTo>
                <a:close/>
              </a:path>
            </a:pathLst>
          </a:custGeom>
        </p:spPr>
      </p:pic>
      <p:sp>
        <p:nvSpPr>
          <p:cNvPr id="2" name="Title 1">
            <a:extLst>
              <a:ext uri="{FF2B5EF4-FFF2-40B4-BE49-F238E27FC236}">
                <a16:creationId xmlns:a16="http://schemas.microsoft.com/office/drawing/2014/main" id="{FA7855B9-B884-9445-A79E-A91452139CE2}"/>
              </a:ext>
            </a:extLst>
          </p:cNvPr>
          <p:cNvSpPr>
            <a:spLocks noGrp="1"/>
          </p:cNvSpPr>
          <p:nvPr>
            <p:ph type="title"/>
          </p:nvPr>
        </p:nvSpPr>
        <p:spPr>
          <a:xfrm>
            <a:off x="640080" y="1243013"/>
            <a:ext cx="3855720" cy="4371974"/>
          </a:xfrm>
        </p:spPr>
        <p:txBody>
          <a:bodyPr vert="horz" lIns="91440" tIns="45720" rIns="91440" bIns="45720" rtlCol="0" anchor="ctr">
            <a:normAutofit/>
          </a:bodyPr>
          <a:lstStyle/>
          <a:p>
            <a:r>
              <a:rPr lang="en-US" sz="4400" kern="1200">
                <a:solidFill>
                  <a:srgbClr val="3F3F3F"/>
                </a:solidFill>
                <a:latin typeface="+mj-lt"/>
                <a:ea typeface="+mj-ea"/>
                <a:cs typeface="+mj-cs"/>
              </a:rPr>
              <a:t>Mental Status Exam:</a:t>
            </a:r>
            <a:br>
              <a:rPr lang="en-US" sz="4400" kern="1200">
                <a:solidFill>
                  <a:srgbClr val="3F3F3F"/>
                </a:solidFill>
                <a:latin typeface="+mj-lt"/>
                <a:ea typeface="+mj-ea"/>
                <a:cs typeface="+mj-cs"/>
              </a:rPr>
            </a:br>
            <a:r>
              <a:rPr lang="en-US" sz="4400" kern="1200">
                <a:solidFill>
                  <a:srgbClr val="3F3F3F"/>
                </a:solidFill>
                <a:latin typeface="+mj-lt"/>
                <a:ea typeface="+mj-ea"/>
                <a:cs typeface="+mj-cs"/>
              </a:rPr>
              <a:t>Mood Assessment via Video or Telephone </a:t>
            </a:r>
          </a:p>
        </p:txBody>
      </p:sp>
      <p:sp>
        <p:nvSpPr>
          <p:cNvPr id="4" name="Text Placeholder 3">
            <a:extLst>
              <a:ext uri="{FF2B5EF4-FFF2-40B4-BE49-F238E27FC236}">
                <a16:creationId xmlns:a16="http://schemas.microsoft.com/office/drawing/2014/main" id="{FE2DE984-D989-0541-8DA5-CC46460D9D30}"/>
              </a:ext>
            </a:extLst>
          </p:cNvPr>
          <p:cNvSpPr>
            <a:spLocks noGrp="1"/>
          </p:cNvSpPr>
          <p:nvPr>
            <p:ph type="body" sz="half" idx="2"/>
          </p:nvPr>
        </p:nvSpPr>
        <p:spPr>
          <a:xfrm>
            <a:off x="6305550" y="1032987"/>
            <a:ext cx="5246370" cy="4792027"/>
          </a:xfrm>
        </p:spPr>
        <p:txBody>
          <a:bodyPr vert="horz" lIns="91440" tIns="45720" rIns="91440" bIns="45720" rtlCol="0" anchor="ctr">
            <a:normAutofit/>
          </a:bodyPr>
          <a:lstStyle/>
          <a:p>
            <a:pPr marL="285750" indent="-228600">
              <a:buFont typeface="Arial" panose="020B0604020202020204" pitchFamily="34" charset="0"/>
              <a:buChar char="•"/>
            </a:pPr>
            <a:r>
              <a:rPr lang="en-US" sz="2400">
                <a:solidFill>
                  <a:srgbClr val="FFFFFF"/>
                </a:solidFill>
              </a:rPr>
              <a:t>Via Video, observations are occuring as they would in face-to-face visit as similarly as possible</a:t>
            </a:r>
          </a:p>
          <a:p>
            <a:pPr marL="285750" indent="-228600">
              <a:buFont typeface="Arial" panose="020B0604020202020204" pitchFamily="34" charset="0"/>
              <a:buChar char="•"/>
            </a:pPr>
            <a:r>
              <a:rPr lang="en-US" sz="2400">
                <a:solidFill>
                  <a:srgbClr val="FFFFFF"/>
                </a:solidFill>
              </a:rPr>
              <a:t>When seeing Veterans by video, observations can include their surroundings/environment</a:t>
            </a:r>
          </a:p>
          <a:p>
            <a:pPr marL="285750" indent="-228600">
              <a:buFont typeface="Arial" panose="020B0604020202020204" pitchFamily="34" charset="0"/>
              <a:buChar char="•"/>
            </a:pPr>
            <a:r>
              <a:rPr lang="en-US" sz="2400">
                <a:solidFill>
                  <a:srgbClr val="FFFFFF"/>
                </a:solidFill>
              </a:rPr>
              <a:t>Even over the phone, MSE is assessed by asking about mood, listening to Veteran’s responses, making note of what you hear in response, as well as how the Veteran is speaking: quickly, slowly, less animated in conversation, constantly interrupting, etc.</a:t>
            </a:r>
          </a:p>
          <a:p>
            <a:pPr marL="285750" indent="-228600">
              <a:buFont typeface="Arial" panose="020B0604020202020204" pitchFamily="34" charset="0"/>
              <a:buChar char="•"/>
            </a:pPr>
            <a:endParaRPr lang="en-US" sz="2400">
              <a:solidFill>
                <a:srgbClr val="FFFFFF"/>
              </a:solidFill>
            </a:endParaRPr>
          </a:p>
          <a:p>
            <a:pPr indent="-228600">
              <a:buFont typeface="Arial" panose="020B0604020202020204" pitchFamily="34" charset="0"/>
              <a:buChar char="•"/>
            </a:pPr>
            <a:endParaRPr lang="en-US" sz="2400">
              <a:solidFill>
                <a:srgbClr val="FFFFFF"/>
              </a:solidFill>
            </a:endParaRPr>
          </a:p>
        </p:txBody>
      </p:sp>
      <p:pic>
        <p:nvPicPr>
          <p:cNvPr id="5" name="Audio 4">
            <a:hlinkClick r:id="" action="ppaction://media"/>
            <a:extLst>
              <a:ext uri="{FF2B5EF4-FFF2-40B4-BE49-F238E27FC236}">
                <a16:creationId xmlns:a16="http://schemas.microsoft.com/office/drawing/2014/main" id="{32ADB943-E560-DB47-BB42-5F6F53A5B01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96032417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80742"/>
    </mc:Choice>
    <mc:Fallback xmlns="">
      <p:transition spd="slow" advTm="807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B05E4F47-B148-49E0-B472-BBF1493155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421721" cy="6858000"/>
          </a:xfrm>
          <a:prstGeom prst="rect">
            <a:avLst/>
          </a:prstGeom>
          <a:gradFill>
            <a:gsLst>
              <a:gs pos="0">
                <a:schemeClr val="accent1"/>
              </a:gs>
              <a:gs pos="25000">
                <a:schemeClr val="accent1"/>
              </a:gs>
              <a:gs pos="94000">
                <a:schemeClr val="accent5"/>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53">
            <a:extLst>
              <a:ext uri="{FF2B5EF4-FFF2-40B4-BE49-F238E27FC236}">
                <a16:creationId xmlns:a16="http://schemas.microsoft.com/office/drawing/2014/main" id="{7A2CE8EB-F719-4F84-9E91-F538438CAC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E8E9C3D-75F9-4142-ADA2-C2888755D4D3}"/>
              </a:ext>
            </a:extLst>
          </p:cNvPr>
          <p:cNvSpPr>
            <a:spLocks noGrp="1"/>
          </p:cNvSpPr>
          <p:nvPr>
            <p:ph type="title"/>
          </p:nvPr>
        </p:nvSpPr>
        <p:spPr>
          <a:xfrm>
            <a:off x="6617740" y="802955"/>
            <a:ext cx="4766330" cy="1454051"/>
          </a:xfrm>
        </p:spPr>
        <p:txBody>
          <a:bodyPr vert="horz" lIns="91440" tIns="45720" rIns="91440" bIns="45720" rtlCol="0" anchor="ctr">
            <a:normAutofit/>
          </a:bodyPr>
          <a:lstStyle/>
          <a:p>
            <a:r>
              <a:rPr lang="en-US" sz="2300" b="1" kern="1200" dirty="0">
                <a:solidFill>
                  <a:srgbClr val="000000"/>
                </a:solidFill>
                <a:latin typeface="+mj-lt"/>
                <a:ea typeface="+mj-ea"/>
                <a:cs typeface="+mj-cs"/>
              </a:rPr>
              <a:t>Mental Status Exam:</a:t>
            </a:r>
            <a:br>
              <a:rPr lang="en-US" sz="2300" b="1" kern="1200" dirty="0">
                <a:solidFill>
                  <a:srgbClr val="000000"/>
                </a:solidFill>
                <a:latin typeface="+mj-lt"/>
                <a:ea typeface="+mj-ea"/>
                <a:cs typeface="+mj-cs"/>
              </a:rPr>
            </a:br>
            <a:r>
              <a:rPr lang="en-US" sz="2300" b="1" kern="1200" dirty="0">
                <a:solidFill>
                  <a:srgbClr val="000000"/>
                </a:solidFill>
                <a:latin typeface="+mj-lt"/>
                <a:ea typeface="+mj-ea"/>
                <a:cs typeface="+mj-cs"/>
              </a:rPr>
              <a:t>Thought processes, content and orientation</a:t>
            </a:r>
            <a:br>
              <a:rPr lang="en-US" sz="2300" kern="1200" dirty="0">
                <a:solidFill>
                  <a:srgbClr val="000000"/>
                </a:solidFill>
                <a:latin typeface="+mj-lt"/>
                <a:ea typeface="+mj-ea"/>
                <a:cs typeface="+mj-cs"/>
              </a:rPr>
            </a:br>
            <a:endParaRPr lang="en-US" sz="2300" kern="1200" dirty="0">
              <a:solidFill>
                <a:srgbClr val="000000"/>
              </a:solidFill>
              <a:latin typeface="+mj-lt"/>
              <a:ea typeface="+mj-ea"/>
              <a:cs typeface="+mj-cs"/>
            </a:endParaRPr>
          </a:p>
        </p:txBody>
      </p:sp>
      <p:sp>
        <p:nvSpPr>
          <p:cNvPr id="56" name="Freeform 50">
            <a:extLst>
              <a:ext uri="{FF2B5EF4-FFF2-40B4-BE49-F238E27FC236}">
                <a16:creationId xmlns:a16="http://schemas.microsoft.com/office/drawing/2014/main" id="{684BF3E1-C321-4F38-85CF-FEBBEEC15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1159"/>
            <a:ext cx="5464879" cy="6276841"/>
          </a:xfrm>
          <a:custGeom>
            <a:avLst/>
            <a:gdLst>
              <a:gd name="connsiteX0" fmla="*/ 3299930 w 5464879"/>
              <a:gd name="connsiteY0" fmla="*/ 0 h 6276841"/>
              <a:gd name="connsiteX1" fmla="*/ 5398992 w 5464879"/>
              <a:gd name="connsiteY1" fmla="*/ 753544 h 6276841"/>
              <a:gd name="connsiteX2" fmla="*/ 5464879 w 5464879"/>
              <a:gd name="connsiteY2" fmla="*/ 813426 h 6276841"/>
              <a:gd name="connsiteX3" fmla="*/ 5464879 w 5464879"/>
              <a:gd name="connsiteY3" fmla="*/ 5786434 h 6276841"/>
              <a:gd name="connsiteX4" fmla="*/ 5398992 w 5464879"/>
              <a:gd name="connsiteY4" fmla="*/ 5846317 h 6276841"/>
              <a:gd name="connsiteX5" fmla="*/ 4872873 w 5464879"/>
              <a:gd name="connsiteY5" fmla="*/ 6201577 h 6276841"/>
              <a:gd name="connsiteX6" fmla="*/ 4716632 w 5464879"/>
              <a:gd name="connsiteY6" fmla="*/ 6276841 h 6276841"/>
              <a:gd name="connsiteX7" fmla="*/ 1883227 w 5464879"/>
              <a:gd name="connsiteY7" fmla="*/ 6276841 h 6276841"/>
              <a:gd name="connsiteX8" fmla="*/ 1726987 w 5464879"/>
              <a:gd name="connsiteY8" fmla="*/ 6201577 h 6276841"/>
              <a:gd name="connsiteX9" fmla="*/ 0 w 5464879"/>
              <a:gd name="connsiteY9" fmla="*/ 3299930 h 6276841"/>
              <a:gd name="connsiteX10" fmla="*/ 3299930 w 5464879"/>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9" h="6276841">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a:gradFill>
              <a:gsLst>
                <a:gs pos="0">
                  <a:schemeClr val="accent1"/>
                </a:gs>
                <a:gs pos="23000">
                  <a:schemeClr val="accent1"/>
                </a:gs>
                <a:gs pos="83000">
                  <a:schemeClr val="accent5"/>
                </a:gs>
                <a:gs pos="100000">
                  <a:schemeClr val="accent5"/>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7" name="Graphic 14" descr="Communications">
            <a:extLst>
              <a:ext uri="{FF2B5EF4-FFF2-40B4-BE49-F238E27FC236}">
                <a16:creationId xmlns:a16="http://schemas.microsoft.com/office/drawing/2014/main" id="{B90586CB-E9CF-4A48-AC3E-AD248926E0C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38328" y="1819656"/>
            <a:ext cx="4142232" cy="4142232"/>
          </a:xfrm>
          <a:prstGeom prst="rect">
            <a:avLst/>
          </a:prstGeom>
        </p:spPr>
      </p:pic>
      <p:sp>
        <p:nvSpPr>
          <p:cNvPr id="28" name="Text Placeholder 3">
            <a:extLst>
              <a:ext uri="{FF2B5EF4-FFF2-40B4-BE49-F238E27FC236}">
                <a16:creationId xmlns:a16="http://schemas.microsoft.com/office/drawing/2014/main" id="{C62E5501-3BF5-9C49-A91B-5D0FBB33E58B}"/>
              </a:ext>
            </a:extLst>
          </p:cNvPr>
          <p:cNvSpPr>
            <a:spLocks noGrp="1"/>
          </p:cNvSpPr>
          <p:nvPr>
            <p:ph type="body" sz="half" idx="2"/>
          </p:nvPr>
        </p:nvSpPr>
        <p:spPr>
          <a:xfrm>
            <a:off x="6687419" y="1994172"/>
            <a:ext cx="4626972" cy="2435325"/>
          </a:xfrm>
        </p:spPr>
        <p:txBody>
          <a:bodyPr vert="horz" lIns="91440" tIns="45720" rIns="91440" bIns="45720" rtlCol="0" anchor="t">
            <a:normAutofit/>
          </a:bodyPr>
          <a:lstStyle/>
          <a:p>
            <a:pPr marL="342900" indent="-228600">
              <a:buFont typeface="Arial" panose="020B0604020202020204" pitchFamily="34" charset="0"/>
              <a:buChar char="•"/>
            </a:pPr>
            <a:r>
              <a:rPr lang="en-US" sz="1800" dirty="0">
                <a:solidFill>
                  <a:srgbClr val="000000"/>
                </a:solidFill>
              </a:rPr>
              <a:t>Cognitive functioning, are they oriented to person, place, time</a:t>
            </a:r>
          </a:p>
          <a:p>
            <a:pPr marL="342900" indent="-228600">
              <a:buFont typeface="Arial" panose="020B0604020202020204" pitchFamily="34" charset="0"/>
              <a:buChar char="•"/>
            </a:pPr>
            <a:r>
              <a:rPr lang="en-US" sz="1800" dirty="0">
                <a:solidFill>
                  <a:srgbClr val="000000"/>
                </a:solidFill>
              </a:rPr>
              <a:t>Coherent speech</a:t>
            </a:r>
          </a:p>
          <a:p>
            <a:pPr marL="342900" indent="-228600">
              <a:buFont typeface="Arial" panose="020B0604020202020204" pitchFamily="34" charset="0"/>
              <a:buChar char="•"/>
            </a:pPr>
            <a:r>
              <a:rPr lang="en-US" sz="1800" dirty="0">
                <a:solidFill>
                  <a:srgbClr val="000000"/>
                </a:solidFill>
              </a:rPr>
              <a:t>Follow conversation</a:t>
            </a:r>
          </a:p>
          <a:p>
            <a:pPr marL="342900" indent="-228600">
              <a:buFont typeface="Arial" panose="020B0604020202020204" pitchFamily="34" charset="0"/>
              <a:buChar char="•"/>
            </a:pPr>
            <a:r>
              <a:rPr lang="en-US" sz="1800" dirty="0">
                <a:solidFill>
                  <a:srgbClr val="000000"/>
                </a:solidFill>
              </a:rPr>
              <a:t>Any auditory or visual hallucinations or delusions</a:t>
            </a:r>
          </a:p>
          <a:p>
            <a:pPr marL="342900" indent="-228600">
              <a:buFont typeface="Arial" panose="020B0604020202020204" pitchFamily="34" charset="0"/>
              <a:buChar char="•"/>
            </a:pPr>
            <a:r>
              <a:rPr lang="en-US" sz="1800" dirty="0">
                <a:solidFill>
                  <a:srgbClr val="000000"/>
                </a:solidFill>
              </a:rPr>
              <a:t>Intellectual ability</a:t>
            </a:r>
          </a:p>
          <a:p>
            <a:pPr marL="342900" indent="-228600">
              <a:buFont typeface="Arial" panose="020B0604020202020204" pitchFamily="34" charset="0"/>
              <a:buChar char="•"/>
            </a:pPr>
            <a:endParaRPr lang="en-US" sz="1800" dirty="0">
              <a:solidFill>
                <a:srgbClr val="000000"/>
              </a:solidFill>
            </a:endParaRPr>
          </a:p>
          <a:p>
            <a:pPr marL="342900" indent="-228600">
              <a:buFont typeface="Arial" panose="020B0604020202020204" pitchFamily="34" charset="0"/>
              <a:buChar char="•"/>
            </a:pPr>
            <a:endParaRPr lang="en-US" sz="1800" dirty="0">
              <a:solidFill>
                <a:srgbClr val="000000"/>
              </a:solidFill>
            </a:endParaRPr>
          </a:p>
        </p:txBody>
      </p:sp>
      <p:sp>
        <p:nvSpPr>
          <p:cNvPr id="3" name="TextBox 2">
            <a:extLst>
              <a:ext uri="{FF2B5EF4-FFF2-40B4-BE49-F238E27FC236}">
                <a16:creationId xmlns:a16="http://schemas.microsoft.com/office/drawing/2014/main" id="{64FFF7C2-8113-674E-8334-3DEE5873B4D9}"/>
              </a:ext>
            </a:extLst>
          </p:cNvPr>
          <p:cNvSpPr txBox="1"/>
          <p:nvPr/>
        </p:nvSpPr>
        <p:spPr>
          <a:xfrm>
            <a:off x="5919192" y="4600995"/>
            <a:ext cx="5464879" cy="1846659"/>
          </a:xfrm>
          <a:prstGeom prst="rect">
            <a:avLst/>
          </a:prstGeom>
          <a:noFill/>
        </p:spPr>
        <p:txBody>
          <a:bodyPr wrap="square" rtlCol="0">
            <a:spAutoFit/>
          </a:bodyPr>
          <a:lstStyle/>
          <a:p>
            <a:endParaRPr lang="en-US" dirty="0"/>
          </a:p>
          <a:p>
            <a:r>
              <a:rPr lang="en-US" sz="2400" b="1" dirty="0"/>
              <a:t>Insight and Judgement</a:t>
            </a:r>
          </a:p>
          <a:p>
            <a:pPr marL="285750" indent="-285750">
              <a:buFont typeface="Arial" panose="020B0604020202020204" pitchFamily="34" charset="0"/>
              <a:buChar char="•"/>
            </a:pPr>
            <a:r>
              <a:rPr lang="en-US" dirty="0"/>
              <a:t>Evidence of awareness of situation</a:t>
            </a:r>
          </a:p>
          <a:p>
            <a:pPr marL="285750" indent="-285750">
              <a:buFont typeface="Arial" panose="020B0604020202020204" pitchFamily="34" charset="0"/>
              <a:buChar char="•"/>
            </a:pPr>
            <a:r>
              <a:rPr lang="en-US" dirty="0"/>
              <a:t>Ability to predict and understand consequences of actions</a:t>
            </a:r>
          </a:p>
          <a:p>
            <a:pPr marL="285750" indent="-285750">
              <a:buFont typeface="Arial" panose="020B0604020202020204" pitchFamily="34" charset="0"/>
              <a:buChar char="•"/>
            </a:pPr>
            <a:r>
              <a:rPr lang="en-US" dirty="0"/>
              <a:t>Able to make safe and healthy choices</a:t>
            </a:r>
          </a:p>
        </p:txBody>
      </p:sp>
      <p:pic>
        <p:nvPicPr>
          <p:cNvPr id="5" name="Audio 4">
            <a:hlinkClick r:id="" action="ppaction://media"/>
            <a:extLst>
              <a:ext uri="{FF2B5EF4-FFF2-40B4-BE49-F238E27FC236}">
                <a16:creationId xmlns:a16="http://schemas.microsoft.com/office/drawing/2014/main" id="{4405E566-577B-214A-94B4-D9B261ACF3F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961156145"/>
      </p:ext>
    </p:extLst>
  </p:cSld>
  <p:clrMapOvr>
    <a:masterClrMapping/>
  </p:clrMapOvr>
  <mc:AlternateContent xmlns:mc="http://schemas.openxmlformats.org/markup-compatibility/2006" xmlns:p14="http://schemas.microsoft.com/office/powerpoint/2010/main">
    <mc:Choice Requires="p14">
      <p:transition spd="slow" p14:dur="2000" advTm="62749"/>
    </mc:Choice>
    <mc:Fallback xmlns="">
      <p:transition spd="slow" advTm="627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 name="Rectangle 77">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gs>
              <a:gs pos="25000">
                <a:schemeClr val="accent1"/>
              </a:gs>
              <a:gs pos="94000">
                <a:schemeClr val="accent5"/>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0" name="Picture 79">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6">
            <a:extLst>
              <a:ext uri="{FF2B5EF4-FFF2-40B4-BE49-F238E27FC236}">
                <a16:creationId xmlns:a16="http://schemas.microsoft.com/office/drawing/2014/main" id="{800B1198-D12E-634D-A9D2-F1D8AB716B4E}"/>
              </a:ext>
            </a:extLst>
          </p:cNvPr>
          <p:cNvSpPr>
            <a:spLocks noGrp="1"/>
          </p:cNvSpPr>
          <p:nvPr>
            <p:ph type="title"/>
          </p:nvPr>
        </p:nvSpPr>
        <p:spPr>
          <a:xfrm>
            <a:off x="6094105" y="802955"/>
            <a:ext cx="4977976" cy="1454051"/>
          </a:xfrm>
        </p:spPr>
        <p:txBody>
          <a:bodyPr>
            <a:normAutofit/>
          </a:bodyPr>
          <a:lstStyle/>
          <a:p>
            <a:r>
              <a:rPr lang="en-US">
                <a:solidFill>
                  <a:srgbClr val="000000"/>
                </a:solidFill>
              </a:rPr>
              <a:t>CASE MANAGEMENT </a:t>
            </a:r>
          </a:p>
        </p:txBody>
      </p:sp>
      <p:sp>
        <p:nvSpPr>
          <p:cNvPr id="82"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9" name="Picture 38">
            <a:extLst>
              <a:ext uri="{FF2B5EF4-FFF2-40B4-BE49-F238E27FC236}">
                <a16:creationId xmlns:a16="http://schemas.microsoft.com/office/drawing/2014/main" id="{6AC7DF8D-C342-4872-8C00-59D4858B1821}"/>
              </a:ext>
            </a:extLst>
          </p:cNvPr>
          <p:cNvPicPr>
            <a:picLocks noChangeAspect="1"/>
          </p:cNvPicPr>
          <p:nvPr/>
        </p:nvPicPr>
        <p:blipFill rotWithShape="1">
          <a:blip r:embed="rId7">
            <a:alphaModFix/>
          </a:blip>
          <a:srcRect l="13759" r="23422" b="1"/>
          <a:stretch/>
        </p:blipFill>
        <p:spPr>
          <a:xfrm>
            <a:off x="20" y="907231"/>
            <a:ext cx="4838021" cy="5063738"/>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graphicFrame>
        <p:nvGraphicFramePr>
          <p:cNvPr id="37" name="Content Placeholder 9">
            <a:extLst>
              <a:ext uri="{FF2B5EF4-FFF2-40B4-BE49-F238E27FC236}">
                <a16:creationId xmlns:a16="http://schemas.microsoft.com/office/drawing/2014/main" id="{AB1A053A-3F6A-4747-9EEF-74B135CEF34B}"/>
              </a:ext>
            </a:extLst>
          </p:cNvPr>
          <p:cNvGraphicFramePr>
            <a:graphicFrameLocks noGrp="1"/>
          </p:cNvGraphicFramePr>
          <p:nvPr>
            <p:ph idx="1"/>
            <p:extLst>
              <p:ext uri="{D42A27DB-BD31-4B8C-83A1-F6EECF244321}">
                <p14:modId xmlns:p14="http://schemas.microsoft.com/office/powerpoint/2010/main" val="2379577078"/>
              </p:ext>
            </p:extLst>
          </p:nvPr>
        </p:nvGraphicFramePr>
        <p:xfrm>
          <a:off x="6090574" y="2421682"/>
          <a:ext cx="4977578" cy="363928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2" name="Audio 1">
            <a:hlinkClick r:id="" action="ppaction://media"/>
            <a:extLst>
              <a:ext uri="{FF2B5EF4-FFF2-40B4-BE49-F238E27FC236}">
                <a16:creationId xmlns:a16="http://schemas.microsoft.com/office/drawing/2014/main" id="{2FD7A06A-EC36-A140-9DF8-70CBE82823C9}"/>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226800" y="5892800"/>
            <a:ext cx="812800" cy="812800"/>
          </a:xfrm>
          <a:prstGeom prst="rect">
            <a:avLst/>
          </a:prstGeom>
        </p:spPr>
      </p:pic>
      <p:pic>
        <p:nvPicPr>
          <p:cNvPr id="3" name="Audio Recording Apr 5, 2021 at 11:47:48 PM" descr="Audio Recording Apr 5, 2021 at 11:47:48 PM">
            <a:hlinkClick r:id="" action="ppaction://media"/>
            <a:extLst>
              <a:ext uri="{FF2B5EF4-FFF2-40B4-BE49-F238E27FC236}">
                <a16:creationId xmlns:a16="http://schemas.microsoft.com/office/drawing/2014/main" id="{9D67035D-7E02-2242-B74D-FF9CA760D119}"/>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2965823139"/>
      </p:ext>
    </p:extLst>
  </p:cSld>
  <p:clrMapOvr>
    <a:masterClrMapping/>
  </p:clrMapOvr>
  <mc:AlternateContent xmlns:mc="http://schemas.openxmlformats.org/markup-compatibility/2006" xmlns:p14="http://schemas.microsoft.com/office/powerpoint/2010/main">
    <mc:Choice Requires="p14">
      <p:transition spd="slow" p14:dur="2000" advTm="76"/>
    </mc:Choice>
    <mc:Fallback xmlns="">
      <p:transition spd="slow" advTm="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805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gs>
              <a:gs pos="25000">
                <a:schemeClr val="accent1"/>
              </a:gs>
              <a:gs pos="94000">
                <a:schemeClr val="accent5"/>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8" name="Picture 67">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ECDB015-F575-304F-99BE-E861F45DB448}"/>
              </a:ext>
            </a:extLst>
          </p:cNvPr>
          <p:cNvSpPr>
            <a:spLocks noGrp="1"/>
          </p:cNvSpPr>
          <p:nvPr>
            <p:ph type="title"/>
          </p:nvPr>
        </p:nvSpPr>
        <p:spPr>
          <a:xfrm>
            <a:off x="6094105" y="802955"/>
            <a:ext cx="4977976" cy="1454051"/>
          </a:xfrm>
        </p:spPr>
        <p:txBody>
          <a:bodyPr vert="horz" lIns="91440" tIns="45720" rIns="91440" bIns="45720" rtlCol="0" anchor="ctr">
            <a:normAutofit/>
          </a:bodyPr>
          <a:lstStyle/>
          <a:p>
            <a:r>
              <a:rPr lang="en-US">
                <a:solidFill>
                  <a:srgbClr val="000000"/>
                </a:solidFill>
              </a:rPr>
              <a:t>The Case of Ms. M….</a:t>
            </a:r>
          </a:p>
        </p:txBody>
      </p:sp>
      <p:sp>
        <p:nvSpPr>
          <p:cNvPr id="70"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Glasses on top of a book">
            <a:extLst>
              <a:ext uri="{FF2B5EF4-FFF2-40B4-BE49-F238E27FC236}">
                <a16:creationId xmlns:a16="http://schemas.microsoft.com/office/drawing/2014/main" id="{D307C045-8FFA-48B5-AD6A-1FBF1C6C7975}"/>
              </a:ext>
            </a:extLst>
          </p:cNvPr>
          <p:cNvPicPr>
            <a:picLocks noChangeAspect="1"/>
          </p:cNvPicPr>
          <p:nvPr/>
        </p:nvPicPr>
        <p:blipFill rotWithShape="1">
          <a:blip r:embed="rId5">
            <a:alphaModFix/>
          </a:blip>
          <a:srcRect l="6062" r="30640" b="-2"/>
          <a:stretch/>
        </p:blipFill>
        <p:spPr>
          <a:xfrm>
            <a:off x="20" y="907231"/>
            <a:ext cx="4838021" cy="5063738"/>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4" name="Content Placeholder 3">
            <a:extLst>
              <a:ext uri="{FF2B5EF4-FFF2-40B4-BE49-F238E27FC236}">
                <a16:creationId xmlns:a16="http://schemas.microsoft.com/office/drawing/2014/main" id="{4D93F92B-AFBE-134B-B18D-494937466E6B}"/>
              </a:ext>
            </a:extLst>
          </p:cNvPr>
          <p:cNvSpPr>
            <a:spLocks noGrp="1"/>
          </p:cNvSpPr>
          <p:nvPr>
            <p:ph sz="half" idx="1"/>
          </p:nvPr>
        </p:nvSpPr>
        <p:spPr>
          <a:xfrm>
            <a:off x="6090574" y="2421682"/>
            <a:ext cx="4977578" cy="3639289"/>
          </a:xfrm>
        </p:spPr>
        <p:txBody>
          <a:bodyPr vert="horz" lIns="91440" tIns="45720" rIns="91440" bIns="45720" rtlCol="0" anchor="ctr">
            <a:normAutofit fontScale="92500" lnSpcReduction="20000"/>
          </a:bodyPr>
          <a:lstStyle/>
          <a:p>
            <a:r>
              <a:rPr lang="en-US" sz="2000" dirty="0">
                <a:solidFill>
                  <a:srgbClr val="000000"/>
                </a:solidFill>
              </a:rPr>
              <a:t>Female veteran</a:t>
            </a:r>
          </a:p>
          <a:p>
            <a:r>
              <a:rPr lang="en-US" sz="2000" dirty="0">
                <a:solidFill>
                  <a:srgbClr val="000000"/>
                </a:solidFill>
              </a:rPr>
              <a:t>White </a:t>
            </a:r>
          </a:p>
          <a:p>
            <a:r>
              <a:rPr lang="en-US" sz="2000" dirty="0">
                <a:solidFill>
                  <a:srgbClr val="000000"/>
                </a:solidFill>
              </a:rPr>
              <a:t>40</a:t>
            </a:r>
          </a:p>
          <a:p>
            <a:r>
              <a:rPr lang="en-US" sz="2000" dirty="0">
                <a:solidFill>
                  <a:srgbClr val="000000"/>
                </a:solidFill>
              </a:rPr>
              <a:t>Former Marine</a:t>
            </a:r>
          </a:p>
          <a:p>
            <a:r>
              <a:rPr lang="en-US" sz="2000" dirty="0">
                <a:solidFill>
                  <a:srgbClr val="000000"/>
                </a:solidFill>
              </a:rPr>
              <a:t>Private fitness trainer/wellness coach</a:t>
            </a:r>
          </a:p>
          <a:p>
            <a:r>
              <a:rPr lang="en-US" sz="2000" dirty="0">
                <a:solidFill>
                  <a:srgbClr val="000000"/>
                </a:solidFill>
              </a:rPr>
              <a:t>Married</a:t>
            </a:r>
          </a:p>
          <a:p>
            <a:r>
              <a:rPr lang="en-US" sz="2000" dirty="0">
                <a:solidFill>
                  <a:srgbClr val="000000"/>
                </a:solidFill>
              </a:rPr>
              <a:t>Mother of 2 children</a:t>
            </a:r>
          </a:p>
          <a:p>
            <a:r>
              <a:rPr lang="en-US" sz="2000" dirty="0">
                <a:solidFill>
                  <a:srgbClr val="000000"/>
                </a:solidFill>
              </a:rPr>
              <a:t>Oldest of 5 biological siblings</a:t>
            </a:r>
          </a:p>
          <a:p>
            <a:r>
              <a:rPr lang="en-US" sz="2000" dirty="0">
                <a:solidFill>
                  <a:srgbClr val="000000"/>
                </a:solidFill>
              </a:rPr>
              <a:t>Adopted from DSS ~ age 7 in open adoption, after being placed with siblings by bio mom for adoption</a:t>
            </a:r>
          </a:p>
          <a:p>
            <a:pPr marL="0"/>
            <a:endParaRPr lang="en-US" sz="2000" dirty="0">
              <a:solidFill>
                <a:srgbClr val="000000"/>
              </a:solidFill>
            </a:endParaRPr>
          </a:p>
        </p:txBody>
      </p:sp>
      <p:pic>
        <p:nvPicPr>
          <p:cNvPr id="3" name="Audio 2">
            <a:hlinkClick r:id="" action="ppaction://media"/>
            <a:extLst>
              <a:ext uri="{FF2B5EF4-FFF2-40B4-BE49-F238E27FC236}">
                <a16:creationId xmlns:a16="http://schemas.microsoft.com/office/drawing/2014/main" id="{412CE8F5-99F7-934A-B166-DB20E8CB65D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195047082"/>
      </p:ext>
    </p:extLst>
  </p:cSld>
  <p:clrMapOvr>
    <a:masterClrMapping/>
  </p:clrMapOvr>
  <mc:AlternateContent xmlns:mc="http://schemas.openxmlformats.org/markup-compatibility/2006">
    <mc:Choice xmlns:p14="http://schemas.microsoft.com/office/powerpoint/2010/main" Requires="p14">
      <p:transition spd="slow" p14:dur="2000" advTm="43619"/>
    </mc:Choice>
    <mc:Fallback>
      <p:transition spd="slow" advTm="436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0" name="Picture 79">
            <a:extLst>
              <a:ext uri="{FF2B5EF4-FFF2-40B4-BE49-F238E27FC236}">
                <a16:creationId xmlns:a16="http://schemas.microsoft.com/office/drawing/2014/main" id="{04373251-B22D-4638-A9A8-A05421126ADB}"/>
              </a:ext>
            </a:extLst>
          </p:cNvPr>
          <p:cNvPicPr>
            <a:picLocks noChangeAspect="1"/>
          </p:cNvPicPr>
          <p:nvPr/>
        </p:nvPicPr>
        <p:blipFill rotWithShape="1">
          <a:blip r:embed="rId4">
            <a:alphaModFix/>
          </a:blip>
          <a:srcRect l="22558" r="15205" b="-1"/>
          <a:stretch/>
        </p:blipFill>
        <p:spPr>
          <a:xfrm>
            <a:off x="5797543" y="10"/>
            <a:ext cx="6394152" cy="6857990"/>
          </a:xfrm>
          <a:prstGeom prst="rect">
            <a:avLst/>
          </a:prstGeom>
        </p:spPr>
      </p:pic>
      <p:pic>
        <p:nvPicPr>
          <p:cNvPr id="117" name="Picture 107">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5" name="Title 4">
            <a:extLst>
              <a:ext uri="{FF2B5EF4-FFF2-40B4-BE49-F238E27FC236}">
                <a16:creationId xmlns:a16="http://schemas.microsoft.com/office/drawing/2014/main" id="{CA4CB85D-8C35-874B-A2B1-2377C714ADEE}"/>
              </a:ext>
            </a:extLst>
          </p:cNvPr>
          <p:cNvSpPr>
            <a:spLocks noGrp="1"/>
          </p:cNvSpPr>
          <p:nvPr>
            <p:ph type="title"/>
          </p:nvPr>
        </p:nvSpPr>
        <p:spPr>
          <a:xfrm>
            <a:off x="804998" y="798445"/>
            <a:ext cx="4803636" cy="1311664"/>
          </a:xfrm>
        </p:spPr>
        <p:txBody>
          <a:bodyPr vert="horz" lIns="91440" tIns="45720" rIns="91440" bIns="45720" rtlCol="0">
            <a:normAutofit/>
          </a:bodyPr>
          <a:lstStyle/>
          <a:p>
            <a:r>
              <a:rPr lang="en-US" sz="3200" dirty="0">
                <a:solidFill>
                  <a:srgbClr val="3F3F3F"/>
                </a:solidFill>
              </a:rPr>
              <a:t>Presenting Problems during Functional Assessment</a:t>
            </a:r>
            <a:endParaRPr lang="en-US" sz="3100" kern="1200" dirty="0">
              <a:solidFill>
                <a:srgbClr val="000000"/>
              </a:solidFill>
              <a:latin typeface="+mj-lt"/>
              <a:ea typeface="+mj-ea"/>
              <a:cs typeface="+mj-cs"/>
            </a:endParaRPr>
          </a:p>
        </p:txBody>
      </p:sp>
      <p:graphicFrame>
        <p:nvGraphicFramePr>
          <p:cNvPr id="62" name="Content Placeholder 40">
            <a:extLst>
              <a:ext uri="{FF2B5EF4-FFF2-40B4-BE49-F238E27FC236}">
                <a16:creationId xmlns:a16="http://schemas.microsoft.com/office/drawing/2014/main" id="{27B23875-D0F5-40C0-80E8-2F40869D4C7B}"/>
              </a:ext>
            </a:extLst>
          </p:cNvPr>
          <p:cNvGraphicFramePr>
            <a:graphicFrameLocks noGrp="1"/>
          </p:cNvGraphicFramePr>
          <p:nvPr>
            <p:ph idx="1"/>
            <p:extLst>
              <p:ext uri="{D42A27DB-BD31-4B8C-83A1-F6EECF244321}">
                <p14:modId xmlns:p14="http://schemas.microsoft.com/office/powerpoint/2010/main" val="892252517"/>
              </p:ext>
            </p:extLst>
          </p:nvPr>
        </p:nvGraphicFramePr>
        <p:xfrm>
          <a:off x="804997" y="2272143"/>
          <a:ext cx="4706803" cy="378883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2" name="TextBox 1">
            <a:extLst>
              <a:ext uri="{FF2B5EF4-FFF2-40B4-BE49-F238E27FC236}">
                <a16:creationId xmlns:a16="http://schemas.microsoft.com/office/drawing/2014/main" id="{0BC38338-BD1C-9144-84EE-C411395100D6}"/>
              </a:ext>
            </a:extLst>
          </p:cNvPr>
          <p:cNvSpPr txBox="1"/>
          <p:nvPr/>
        </p:nvSpPr>
        <p:spPr>
          <a:xfrm>
            <a:off x="4393870" y="6385019"/>
            <a:ext cx="2990627" cy="369332"/>
          </a:xfrm>
          <a:prstGeom prst="rect">
            <a:avLst/>
          </a:prstGeom>
          <a:noFill/>
        </p:spPr>
        <p:txBody>
          <a:bodyPr wrap="none" rtlCol="0">
            <a:spAutoFit/>
          </a:bodyPr>
          <a:lstStyle/>
          <a:p>
            <a:r>
              <a:rPr lang="en-US" dirty="0"/>
              <a:t>*MST (military sexual trauma)</a:t>
            </a:r>
          </a:p>
        </p:txBody>
      </p:sp>
      <p:pic>
        <p:nvPicPr>
          <p:cNvPr id="4" name="Audio 3">
            <a:hlinkClick r:id="" action="ppaction://media"/>
            <a:extLst>
              <a:ext uri="{FF2B5EF4-FFF2-40B4-BE49-F238E27FC236}">
                <a16:creationId xmlns:a16="http://schemas.microsoft.com/office/drawing/2014/main" id="{72BC0127-8212-3B45-98A8-12CEE02F442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355028054"/>
      </p:ext>
    </p:extLst>
  </p:cSld>
  <p:clrMapOvr>
    <a:masterClrMapping/>
  </p:clrMapOvr>
  <mc:AlternateContent xmlns:mc="http://schemas.openxmlformats.org/markup-compatibility/2006" xmlns:p14="http://schemas.microsoft.com/office/powerpoint/2010/main">
    <mc:Choice Requires="p14">
      <p:transition spd="slow" p14:dur="2000" advTm="47727"/>
    </mc:Choice>
    <mc:Fallback xmlns="">
      <p:transition spd="slow" advTm="477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0" name="Rectangle 79">
            <a:extLst>
              <a:ext uri="{FF2B5EF4-FFF2-40B4-BE49-F238E27FC236}">
                <a16:creationId xmlns:a16="http://schemas.microsoft.com/office/drawing/2014/main" id="{275D6C10-B5A7-4715-803E-0501C9C2CC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DAB219C7-9632-B144-884D-60A510F949D5}"/>
              </a:ext>
            </a:extLst>
          </p:cNvPr>
          <p:cNvSpPr>
            <a:spLocks noGrp="1"/>
          </p:cNvSpPr>
          <p:nvPr>
            <p:ph type="title"/>
          </p:nvPr>
        </p:nvSpPr>
        <p:spPr>
          <a:xfrm>
            <a:off x="841248" y="552289"/>
            <a:ext cx="3976496" cy="3900326"/>
          </a:xfrm>
        </p:spPr>
        <p:txBody>
          <a:bodyPr vert="horz" lIns="91440" tIns="45720" rIns="91440" bIns="45720" rtlCol="0" anchor="b">
            <a:normAutofit/>
          </a:bodyPr>
          <a:lstStyle/>
          <a:p>
            <a:br>
              <a:rPr lang="en-US" sz="4800" kern="1200" dirty="0">
                <a:solidFill>
                  <a:schemeClr val="tx1"/>
                </a:solidFill>
                <a:latin typeface="+mj-lt"/>
                <a:ea typeface="+mj-ea"/>
                <a:cs typeface="+mj-cs"/>
              </a:rPr>
            </a:br>
            <a:r>
              <a:rPr lang="en-US" sz="4800" kern="1200" dirty="0">
                <a:solidFill>
                  <a:schemeClr val="tx1"/>
                </a:solidFill>
                <a:latin typeface="+mj-lt"/>
                <a:ea typeface="+mj-ea"/>
                <a:cs typeface="+mj-cs"/>
              </a:rPr>
              <a:t>Evidence Based Treatment Plan</a:t>
            </a:r>
            <a:br>
              <a:rPr lang="en-US" sz="4800" kern="1200" dirty="0">
                <a:solidFill>
                  <a:schemeClr val="tx1"/>
                </a:solidFill>
                <a:latin typeface="+mj-lt"/>
                <a:ea typeface="+mj-ea"/>
                <a:cs typeface="+mj-cs"/>
              </a:rPr>
            </a:br>
            <a:endParaRPr lang="en-US" sz="4800" kern="1200" dirty="0">
              <a:solidFill>
                <a:schemeClr val="tx1"/>
              </a:solidFill>
              <a:latin typeface="+mj-lt"/>
              <a:ea typeface="+mj-ea"/>
              <a:cs typeface="+mj-cs"/>
            </a:endParaRPr>
          </a:p>
        </p:txBody>
      </p:sp>
      <p:sp>
        <p:nvSpPr>
          <p:cNvPr id="6" name="Content Placeholder 5">
            <a:extLst>
              <a:ext uri="{FF2B5EF4-FFF2-40B4-BE49-F238E27FC236}">
                <a16:creationId xmlns:a16="http://schemas.microsoft.com/office/drawing/2014/main" id="{FD3D2243-4611-364F-9433-44C35AFA148B}"/>
              </a:ext>
            </a:extLst>
          </p:cNvPr>
          <p:cNvSpPr>
            <a:spLocks noGrp="1"/>
          </p:cNvSpPr>
          <p:nvPr>
            <p:ph type="subTitle" idx="4294967295"/>
          </p:nvPr>
        </p:nvSpPr>
        <p:spPr>
          <a:xfrm>
            <a:off x="0" y="3602038"/>
            <a:ext cx="9144000" cy="1655762"/>
          </a:xfrm>
        </p:spPr>
        <p:txBody>
          <a:bodyPr>
            <a:normAutofit/>
          </a:bodyPr>
          <a:lstStyle/>
          <a:p>
            <a:pPr marL="0" indent="0">
              <a:buNone/>
            </a:pPr>
            <a:endParaRPr lang="en-US" sz="2000" dirty="0"/>
          </a:p>
          <a:p>
            <a:pPr marL="0" indent="0">
              <a:buNone/>
            </a:pPr>
            <a:endParaRPr lang="en-US" sz="2000" dirty="0"/>
          </a:p>
        </p:txBody>
      </p:sp>
      <p:graphicFrame>
        <p:nvGraphicFramePr>
          <p:cNvPr id="83" name="Text Placeholder 6">
            <a:extLst>
              <a:ext uri="{FF2B5EF4-FFF2-40B4-BE49-F238E27FC236}">
                <a16:creationId xmlns:a16="http://schemas.microsoft.com/office/drawing/2014/main" id="{E1B1AF0B-13C9-4D77-A98E-2A85CC60C3E0}"/>
              </a:ext>
            </a:extLst>
          </p:cNvPr>
          <p:cNvGraphicFramePr/>
          <p:nvPr>
            <p:extLst>
              <p:ext uri="{D42A27DB-BD31-4B8C-83A1-F6EECF244321}">
                <p14:modId xmlns:p14="http://schemas.microsoft.com/office/powerpoint/2010/main" val="1847774914"/>
              </p:ext>
            </p:extLst>
          </p:nvPr>
        </p:nvGraphicFramePr>
        <p:xfrm>
          <a:off x="5186363" y="555625"/>
          <a:ext cx="6162675" cy="55753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Audio 6">
            <a:hlinkClick r:id="" action="ppaction://media"/>
            <a:extLst>
              <a:ext uri="{FF2B5EF4-FFF2-40B4-BE49-F238E27FC236}">
                <a16:creationId xmlns:a16="http://schemas.microsoft.com/office/drawing/2014/main" id="{DB8007E2-4172-2547-B852-EFFFFC2FFF6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034293947"/>
      </p:ext>
    </p:extLst>
  </p:cSld>
  <p:clrMapOvr>
    <a:masterClrMapping/>
  </p:clrMapOvr>
  <mc:AlternateContent xmlns:mc="http://schemas.openxmlformats.org/markup-compatibility/2006">
    <mc:Choice xmlns:p14="http://schemas.microsoft.com/office/powerpoint/2010/main" Requires="p14">
      <p:transition spd="slow" p14:dur="2000" advTm="305021"/>
    </mc:Choice>
    <mc:Fallback>
      <p:transition spd="slow" advTm="3050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2" name="Rectangle 154">
            <a:extLst>
              <a:ext uri="{FF2B5EF4-FFF2-40B4-BE49-F238E27FC236}">
                <a16:creationId xmlns:a16="http://schemas.microsoft.com/office/drawing/2014/main" id="{85016AEC-0320-4ED0-8ECB-FE11DDDFE1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6">
            <a:extLst>
              <a:ext uri="{FF2B5EF4-FFF2-40B4-BE49-F238E27FC236}">
                <a16:creationId xmlns:a16="http://schemas.microsoft.com/office/drawing/2014/main" id="{D3CDB30C-1F82-41E6-A067-831D6E8918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8">
            <a:extLst>
              <a:ext uri="{FF2B5EF4-FFF2-40B4-BE49-F238E27FC236}">
                <a16:creationId xmlns:a16="http://schemas.microsoft.com/office/drawing/2014/main" id="{2DDA86DD-F997-4F66-A87C-5B58AB6D19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60">
            <a:extLst>
              <a:ext uri="{FF2B5EF4-FFF2-40B4-BE49-F238E27FC236}">
                <a16:creationId xmlns:a16="http://schemas.microsoft.com/office/drawing/2014/main" id="{D241B827-437E-40A3-A732-669230D6A5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2435" y="891540"/>
            <a:ext cx="10989565" cy="507111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B46D50C-41B9-4549-B63E-6A69C28A3FE7}"/>
              </a:ext>
            </a:extLst>
          </p:cNvPr>
          <p:cNvSpPr>
            <a:spLocks noGrp="1"/>
          </p:cNvSpPr>
          <p:nvPr>
            <p:ph type="title"/>
          </p:nvPr>
        </p:nvSpPr>
        <p:spPr>
          <a:xfrm>
            <a:off x="1523984" y="1054121"/>
            <a:ext cx="9465131" cy="1184111"/>
          </a:xfrm>
        </p:spPr>
        <p:txBody>
          <a:bodyPr vert="horz" lIns="91440" tIns="45720" rIns="91440" bIns="45720" rtlCol="0">
            <a:normAutofit/>
          </a:bodyPr>
          <a:lstStyle/>
          <a:p>
            <a:r>
              <a:rPr lang="en-US" kern="1200">
                <a:latin typeface="+mj-lt"/>
                <a:ea typeface="+mj-ea"/>
                <a:cs typeface="+mj-cs"/>
              </a:rPr>
              <a:t>References</a:t>
            </a:r>
          </a:p>
        </p:txBody>
      </p:sp>
      <p:sp>
        <p:nvSpPr>
          <p:cNvPr id="3" name="Content Placeholder 2">
            <a:extLst>
              <a:ext uri="{FF2B5EF4-FFF2-40B4-BE49-F238E27FC236}">
                <a16:creationId xmlns:a16="http://schemas.microsoft.com/office/drawing/2014/main" id="{B59C4037-9F62-AE43-B614-B2805B79DD5D}"/>
              </a:ext>
            </a:extLst>
          </p:cNvPr>
          <p:cNvSpPr>
            <a:spLocks noGrp="1"/>
          </p:cNvSpPr>
          <p:nvPr>
            <p:ph idx="1"/>
          </p:nvPr>
        </p:nvSpPr>
        <p:spPr>
          <a:xfrm>
            <a:off x="1524000" y="2399099"/>
            <a:ext cx="9465564" cy="3400969"/>
          </a:xfrm>
        </p:spPr>
        <p:txBody>
          <a:bodyPr>
            <a:normAutofit/>
          </a:bodyPr>
          <a:lstStyle/>
          <a:p>
            <a:r>
              <a:rPr lang="en-US" sz="1300"/>
              <a:t>Leung, L. B., Rubenstein, L. V., Yoon, J., Post, E. P., Jaske, E., Wells, K. B., &amp; Trivedi, R. B. (2019). Veterans health administration investments in primary care and mental health integration improved care access.</a:t>
            </a:r>
            <a:r>
              <a:rPr lang="en-US" sz="1300" i="1"/>
              <a:t> Health Affairs, 38</a:t>
            </a:r>
            <a:r>
              <a:rPr lang="en-US" sz="1300"/>
              <a:t>(8), 1281-1288,E1-E3. doi:http://dx.doi.org.libproxy.lib.unc.edu/10.1377/hlthaff.2019.00270.</a:t>
            </a:r>
          </a:p>
          <a:p>
            <a:r>
              <a:rPr lang="en-US" sz="1300"/>
              <a:t> </a:t>
            </a:r>
          </a:p>
          <a:p>
            <a:r>
              <a:rPr lang="en-US" sz="1300"/>
              <a:t>Leung, L. B. , Rose, D. , Stockdale, S. , McGowan, M. , Yano, E. M. , Graaff, A. L. , Dresselhaus, T. R. &amp; Rubenstein, L. V. (2019). Regional Adoption of Primary Care—Mental Health Integration in Veterans Health Administration Patient-Centered Medical Homes. Journal for Healthcare Quality, 41(5), 297–305. doi: 10.1097/JHQ.0000000000000206.</a:t>
            </a:r>
          </a:p>
          <a:p>
            <a:r>
              <a:rPr lang="en-US" sz="1300"/>
              <a:t> </a:t>
            </a:r>
          </a:p>
          <a:p>
            <a:r>
              <a:rPr lang="en-US" sz="1300"/>
              <a:t>Owen, R. R., Woodward, E. N., Drummond, K. L., Deen, T. L., Karen, A. O., Petersen, N. J., . . . Kirchner, J. E. (2019). Using implementation facilitation to implement primary care mental health integration via clinical video telehealth in rural clinics: Protocol for a hybrid type 2 cluster randomized stepped-wedge design. Implementation Science, 14 doi:http://dx.doi.org.libproxy.lib.unc.edu/10.1186/s13012-019-0875-5</a:t>
            </a:r>
          </a:p>
          <a:p>
            <a:r>
              <a:rPr lang="en-US" sz="1300"/>
              <a:t> </a:t>
            </a:r>
          </a:p>
          <a:p>
            <a:endParaRPr lang="en-US" sz="1300"/>
          </a:p>
        </p:txBody>
      </p:sp>
    </p:spTree>
    <p:extLst>
      <p:ext uri="{BB962C8B-B14F-4D97-AF65-F5344CB8AC3E}">
        <p14:creationId xmlns:p14="http://schemas.microsoft.com/office/powerpoint/2010/main" val="4186085333"/>
      </p:ext>
    </p:extLst>
  </p:cSld>
  <p:clrMapOvr>
    <a:masterClrMapping/>
  </p:clrMapOvr>
  <mc:AlternateContent xmlns:mc="http://schemas.openxmlformats.org/markup-compatibility/2006" xmlns:p14="http://schemas.microsoft.com/office/powerpoint/2010/main">
    <mc:Choice Requires="p14">
      <p:transition spd="med" p14:dur="700" advTm="6">
        <p:fade/>
      </p:transition>
    </mc:Choice>
    <mc:Fallback xmlns="">
      <p:transition spd="med" advTm="6">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31">
            <a:extLst>
              <a:ext uri="{FF2B5EF4-FFF2-40B4-BE49-F238E27FC236}">
                <a16:creationId xmlns:a16="http://schemas.microsoft.com/office/drawing/2014/main" id="{7D8E67F2-F753-4E06-8229-4970A67258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483095" cy="6854272"/>
          </a:xfrm>
          <a:prstGeom prst="rect">
            <a:avLst/>
          </a:prstGeom>
          <a:gradFill>
            <a:gsLst>
              <a:gs pos="0">
                <a:schemeClr val="accent1"/>
              </a:gs>
              <a:gs pos="25000">
                <a:schemeClr val="accent1"/>
              </a:gs>
              <a:gs pos="94000">
                <a:schemeClr val="accent5"/>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a:extLst>
              <a:ext uri="{FF2B5EF4-FFF2-40B4-BE49-F238E27FC236}">
                <a16:creationId xmlns:a16="http://schemas.microsoft.com/office/drawing/2014/main" id="{2EE1BDFD-564B-44A4-841A-50D6A8E75CB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DBA13A41-50C1-F441-9A19-ADB489869800}"/>
              </a:ext>
            </a:extLst>
          </p:cNvPr>
          <p:cNvSpPr>
            <a:spLocks noGrp="1"/>
          </p:cNvSpPr>
          <p:nvPr>
            <p:ph type="title"/>
          </p:nvPr>
        </p:nvSpPr>
        <p:spPr>
          <a:xfrm>
            <a:off x="6094105" y="802955"/>
            <a:ext cx="4977976" cy="1455996"/>
          </a:xfrm>
        </p:spPr>
        <p:txBody>
          <a:bodyPr>
            <a:normAutofit/>
          </a:bodyPr>
          <a:lstStyle/>
          <a:p>
            <a:r>
              <a:rPr lang="en-US" sz="3100">
                <a:solidFill>
                  <a:srgbClr val="000000"/>
                </a:solidFill>
              </a:rPr>
              <a:t>PCMHI Salisbury Veterans Administration Medical Center</a:t>
            </a:r>
          </a:p>
        </p:txBody>
      </p:sp>
      <p:sp>
        <p:nvSpPr>
          <p:cNvPr id="36" name="Freeform 60">
            <a:extLst>
              <a:ext uri="{FF2B5EF4-FFF2-40B4-BE49-F238E27FC236}">
                <a16:creationId xmlns:a16="http://schemas.microsoft.com/office/drawing/2014/main" id="{007B8288-68CC-4847-8419-CF535B6B7E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3882" y="0"/>
            <a:ext cx="3880988" cy="2206512"/>
          </a:xfrm>
          <a:custGeom>
            <a:avLst/>
            <a:gdLst>
              <a:gd name="connsiteX0" fmla="*/ 20753 w 3960193"/>
              <a:gd name="connsiteY0" fmla="*/ 0 h 2251543"/>
              <a:gd name="connsiteX1" fmla="*/ 3939440 w 3960193"/>
              <a:gd name="connsiteY1" fmla="*/ 0 h 2251543"/>
              <a:gd name="connsiteX2" fmla="*/ 3949969 w 3960193"/>
              <a:gd name="connsiteY2" fmla="*/ 68994 h 2251543"/>
              <a:gd name="connsiteX3" fmla="*/ 3960193 w 3960193"/>
              <a:gd name="connsiteY3" fmla="*/ 271447 h 2251543"/>
              <a:gd name="connsiteX4" fmla="*/ 1980096 w 3960193"/>
              <a:gd name="connsiteY4" fmla="*/ 2251543 h 2251543"/>
              <a:gd name="connsiteX5" fmla="*/ 0 w 3960193"/>
              <a:gd name="connsiteY5" fmla="*/ 271447 h 2251543"/>
              <a:gd name="connsiteX6" fmla="*/ 10224 w 3960193"/>
              <a:gd name="connsiteY6" fmla="*/ 68994 h 2251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0193" h="2251543">
                <a:moveTo>
                  <a:pt x="20753" y="0"/>
                </a:moveTo>
                <a:lnTo>
                  <a:pt x="3939440" y="0"/>
                </a:lnTo>
                <a:lnTo>
                  <a:pt x="3949969" y="68994"/>
                </a:lnTo>
                <a:cubicBezTo>
                  <a:pt x="3956730" y="135559"/>
                  <a:pt x="3960193" y="203099"/>
                  <a:pt x="3960193" y="271447"/>
                </a:cubicBezTo>
                <a:cubicBezTo>
                  <a:pt x="3960193" y="1365024"/>
                  <a:pt x="3073674" y="2251543"/>
                  <a:pt x="1980096" y="2251543"/>
                </a:cubicBezTo>
                <a:cubicBezTo>
                  <a:pt x="886519" y="2251543"/>
                  <a:pt x="0" y="1365024"/>
                  <a:pt x="0" y="271447"/>
                </a:cubicBezTo>
                <a:cubicBezTo>
                  <a:pt x="0" y="203099"/>
                  <a:pt x="3463" y="135559"/>
                  <a:pt x="10224" y="68994"/>
                </a:cubicBezTo>
                <a:close/>
              </a:path>
            </a:pathLst>
          </a:custGeom>
          <a:solidFill>
            <a:srgbClr val="FFFFFF"/>
          </a:solidFill>
          <a:ln>
            <a:gradFill>
              <a:gsLst>
                <a:gs pos="0">
                  <a:schemeClr val="accent1"/>
                </a:gs>
                <a:gs pos="23000">
                  <a:schemeClr val="accent1"/>
                </a:gs>
                <a:gs pos="83000">
                  <a:schemeClr val="accent5"/>
                </a:gs>
                <a:gs pos="100000">
                  <a:schemeClr val="accent5"/>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1" name="Picture 10" descr="Shape&#10;&#10;Description automatically generated with medium confidence">
            <a:extLst>
              <a:ext uri="{FF2B5EF4-FFF2-40B4-BE49-F238E27FC236}">
                <a16:creationId xmlns:a16="http://schemas.microsoft.com/office/drawing/2014/main" id="{627431F9-2B28-1341-9AB8-6B0CC091F50D}"/>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2441496" y="686358"/>
            <a:ext cx="2532690" cy="414795"/>
          </a:xfrm>
          <a:prstGeom prst="rect">
            <a:avLst/>
          </a:prstGeom>
        </p:spPr>
      </p:pic>
      <p:sp>
        <p:nvSpPr>
          <p:cNvPr id="38" name="Freeform 68">
            <a:extLst>
              <a:ext uri="{FF2B5EF4-FFF2-40B4-BE49-F238E27FC236}">
                <a16:creationId xmlns:a16="http://schemas.microsoft.com/office/drawing/2014/main" id="{32BA8EA8-C1B6-4309-B674-F9F399B962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912701"/>
            <a:ext cx="4942589" cy="3945299"/>
          </a:xfrm>
          <a:custGeom>
            <a:avLst/>
            <a:gdLst>
              <a:gd name="connsiteX0" fmla="*/ 2223943 w 4942589"/>
              <a:gd name="connsiteY0" fmla="*/ 0 h 3945299"/>
              <a:gd name="connsiteX1" fmla="*/ 4942589 w 4942589"/>
              <a:gd name="connsiteY1" fmla="*/ 2718646 h 3945299"/>
              <a:gd name="connsiteX2" fmla="*/ 4728945 w 4942589"/>
              <a:gd name="connsiteY2" fmla="*/ 3776866 h 3945299"/>
              <a:gd name="connsiteX3" fmla="*/ 4647806 w 4942589"/>
              <a:gd name="connsiteY3" fmla="*/ 3945299 h 3945299"/>
              <a:gd name="connsiteX4" fmla="*/ 0 w 4942589"/>
              <a:gd name="connsiteY4" fmla="*/ 3945299 h 3945299"/>
              <a:gd name="connsiteX5" fmla="*/ 0 w 4942589"/>
              <a:gd name="connsiteY5" fmla="*/ 1157971 h 3945299"/>
              <a:gd name="connsiteX6" fmla="*/ 126104 w 4942589"/>
              <a:gd name="connsiteY6" fmla="*/ 989335 h 3945299"/>
              <a:gd name="connsiteX7" fmla="*/ 2223943 w 4942589"/>
              <a:gd name="connsiteY7" fmla="*/ 0 h 394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2589" h="3945299">
                <a:moveTo>
                  <a:pt x="2223943" y="0"/>
                </a:moveTo>
                <a:cubicBezTo>
                  <a:pt x="3725410" y="0"/>
                  <a:pt x="4942589" y="1217179"/>
                  <a:pt x="4942589" y="2718646"/>
                </a:cubicBezTo>
                <a:cubicBezTo>
                  <a:pt x="4942589" y="3094013"/>
                  <a:pt x="4866516" y="3451612"/>
                  <a:pt x="4728945" y="3776866"/>
                </a:cubicBezTo>
                <a:lnTo>
                  <a:pt x="4647806" y="3945299"/>
                </a:lnTo>
                <a:lnTo>
                  <a:pt x="0" y="3945299"/>
                </a:lnTo>
                <a:lnTo>
                  <a:pt x="0" y="1157971"/>
                </a:lnTo>
                <a:lnTo>
                  <a:pt x="126104" y="989335"/>
                </a:lnTo>
                <a:cubicBezTo>
                  <a:pt x="624744" y="385123"/>
                  <a:pt x="1379368" y="0"/>
                  <a:pt x="2223943" y="0"/>
                </a:cubicBezTo>
                <a:close/>
              </a:path>
            </a:pathLst>
          </a:custGeom>
          <a:solidFill>
            <a:srgbClr val="FFFFFF"/>
          </a:solidFill>
          <a:ln>
            <a:gradFill>
              <a:gsLst>
                <a:gs pos="0">
                  <a:schemeClr val="accent1"/>
                </a:gs>
                <a:gs pos="23000">
                  <a:schemeClr val="accent1"/>
                </a:gs>
                <a:gs pos="83000">
                  <a:schemeClr val="accent5"/>
                </a:gs>
                <a:gs pos="100000">
                  <a:schemeClr val="accent5"/>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7" name="Picture 16" descr="Logo, icon&#10;&#10;Description automatically generated">
            <a:extLst>
              <a:ext uri="{FF2B5EF4-FFF2-40B4-BE49-F238E27FC236}">
                <a16:creationId xmlns:a16="http://schemas.microsoft.com/office/drawing/2014/main" id="{642E1377-9D30-5944-8307-A07D43DEA663}"/>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321732" y="4058544"/>
            <a:ext cx="3759105" cy="2303968"/>
          </a:xfrm>
          <a:prstGeom prst="rect">
            <a:avLst/>
          </a:prstGeom>
        </p:spPr>
      </p:pic>
      <p:sp>
        <p:nvSpPr>
          <p:cNvPr id="5" name="Content Placeholder 4">
            <a:extLst>
              <a:ext uri="{FF2B5EF4-FFF2-40B4-BE49-F238E27FC236}">
                <a16:creationId xmlns:a16="http://schemas.microsoft.com/office/drawing/2014/main" id="{32FA84CE-4F90-334E-BB31-BAF715DD914F}"/>
              </a:ext>
            </a:extLst>
          </p:cNvPr>
          <p:cNvSpPr>
            <a:spLocks noGrp="1"/>
          </p:cNvSpPr>
          <p:nvPr>
            <p:ph idx="1"/>
          </p:nvPr>
        </p:nvSpPr>
        <p:spPr>
          <a:xfrm>
            <a:off x="6090574" y="2421682"/>
            <a:ext cx="4977578" cy="3639289"/>
          </a:xfrm>
        </p:spPr>
        <p:txBody>
          <a:bodyPr anchor="ctr">
            <a:normAutofit/>
          </a:bodyPr>
          <a:lstStyle/>
          <a:p>
            <a:pPr marL="0" indent="0">
              <a:buNone/>
            </a:pPr>
            <a:endParaRPr lang="en-US" sz="1600">
              <a:solidFill>
                <a:srgbClr val="000000"/>
              </a:solidFill>
            </a:endParaRPr>
          </a:p>
          <a:p>
            <a:r>
              <a:rPr lang="en-US" sz="1600" i="1">
                <a:solidFill>
                  <a:srgbClr val="000000"/>
                </a:solidFill>
              </a:rPr>
              <a:t>This project was supported by the Health Resources and Services Administration (HRSA) of the U.S. Department of Health and Human Services (HHS), </a:t>
            </a:r>
            <a:r>
              <a:rPr lang="en-US" sz="1600">
                <a:solidFill>
                  <a:srgbClr val="000000"/>
                </a:solidFill>
              </a:rPr>
              <a:t>Behavioral Health Workforce Education and Training (BHWET) Program </a:t>
            </a:r>
            <a:r>
              <a:rPr lang="en-US" sz="1600" i="1">
                <a:solidFill>
                  <a:srgbClr val="000000"/>
                </a:solidFill>
              </a:rPr>
              <a:t>under M01HP31370, </a:t>
            </a:r>
            <a:r>
              <a:rPr lang="en-US" sz="1600" b="1" i="1">
                <a:solidFill>
                  <a:srgbClr val="000000"/>
                </a:solidFill>
              </a:rPr>
              <a:t>UNC-PrimeCare</a:t>
            </a:r>
            <a:r>
              <a:rPr lang="en-US" sz="1600" i="1">
                <a:solidFill>
                  <a:srgbClr val="000000"/>
                </a:solidFill>
              </a:rPr>
              <a:t>, $1,920,000.00, </a:t>
            </a:r>
            <a:r>
              <a:rPr lang="en-US" sz="1600" b="1" i="1">
                <a:solidFill>
                  <a:srgbClr val="000000"/>
                </a:solidFill>
              </a:rPr>
              <a:t>or </a:t>
            </a:r>
            <a:r>
              <a:rPr lang="en-US" sz="1600" i="1">
                <a:solidFill>
                  <a:srgbClr val="000000"/>
                </a:solidFill>
              </a:rPr>
              <a:t>the</a:t>
            </a:r>
            <a:r>
              <a:rPr lang="en-US" sz="1600" b="1" i="1">
                <a:solidFill>
                  <a:srgbClr val="000000"/>
                </a:solidFill>
              </a:rPr>
              <a:t> </a:t>
            </a:r>
            <a:r>
              <a:rPr lang="en-US" sz="1600">
                <a:solidFill>
                  <a:srgbClr val="000000"/>
                </a:solidFill>
              </a:rPr>
              <a:t>Opioid Workforce Expansion Program -- Professional, (OWEP) </a:t>
            </a:r>
            <a:r>
              <a:rPr lang="en-US" sz="1600" i="1">
                <a:solidFill>
                  <a:srgbClr val="000000"/>
                </a:solidFill>
              </a:rPr>
              <a:t>under </a:t>
            </a:r>
            <a:r>
              <a:rPr lang="en-US" sz="1600">
                <a:solidFill>
                  <a:srgbClr val="000000"/>
                </a:solidFill>
              </a:rPr>
              <a:t>T98HP33425, </a:t>
            </a:r>
            <a:r>
              <a:rPr lang="en-US" sz="1600" b="1" i="1">
                <a:solidFill>
                  <a:srgbClr val="000000"/>
                </a:solidFill>
              </a:rPr>
              <a:t>UNC-PrimeCare-OUD</a:t>
            </a:r>
            <a:r>
              <a:rPr lang="en-US" sz="1600">
                <a:solidFill>
                  <a:srgbClr val="000000"/>
                </a:solidFill>
              </a:rPr>
              <a:t>, </a:t>
            </a:r>
            <a:r>
              <a:rPr lang="en-US" sz="1600" i="1">
                <a:solidFill>
                  <a:srgbClr val="000000"/>
                </a:solidFill>
              </a:rPr>
              <a:t>$1,350,000. Both programs are 100% financed with governmental sources. This information or content and conclusions are those of the author/s and should not be construed as the official position or policy of, nor should any endorsements be inferred by HRSA, HHS or the U.S. Government.</a:t>
            </a:r>
            <a:endParaRPr lang="en-US" sz="1600">
              <a:solidFill>
                <a:srgbClr val="000000"/>
              </a:solidFill>
            </a:endParaRPr>
          </a:p>
          <a:p>
            <a:endParaRPr lang="en-US" sz="1600">
              <a:solidFill>
                <a:srgbClr val="000000"/>
              </a:solidFill>
            </a:endParaRPr>
          </a:p>
        </p:txBody>
      </p:sp>
      <p:pic>
        <p:nvPicPr>
          <p:cNvPr id="2" name="Audio 1">
            <a:hlinkClick r:id="" action="ppaction://media"/>
            <a:extLst>
              <a:ext uri="{FF2B5EF4-FFF2-40B4-BE49-F238E27FC236}">
                <a16:creationId xmlns:a16="http://schemas.microsoft.com/office/drawing/2014/main" id="{D488123E-9C54-514C-847C-57199ED3DDA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62681516"/>
      </p:ext>
    </p:extLst>
  </p:cSld>
  <p:clrMapOvr>
    <a:masterClrMapping/>
  </p:clrMapOvr>
  <mc:AlternateContent xmlns:mc="http://schemas.openxmlformats.org/markup-compatibility/2006" xmlns:p14="http://schemas.microsoft.com/office/powerpoint/2010/main">
    <mc:Choice Requires="p14">
      <p:transition spd="slow" p14:dur="2000" advTm="146"/>
    </mc:Choice>
    <mc:Fallback xmlns="">
      <p:transition spd="slow" advTm="1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 name="Rectangle 94">
            <a:extLst>
              <a:ext uri="{FF2B5EF4-FFF2-40B4-BE49-F238E27FC236}">
                <a16:creationId xmlns:a16="http://schemas.microsoft.com/office/drawing/2014/main" id="{DE7FFD28-545C-4C88-A2E7-152FB234C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6100" y="4506912"/>
            <a:ext cx="11099800" cy="18034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E82D1EC-6309-5D41-AA15-C4A18F5E8EF4}"/>
              </a:ext>
            </a:extLst>
          </p:cNvPr>
          <p:cNvSpPr>
            <a:spLocks noGrp="1"/>
          </p:cNvSpPr>
          <p:nvPr>
            <p:ph type="title"/>
          </p:nvPr>
        </p:nvSpPr>
        <p:spPr>
          <a:xfrm>
            <a:off x="838200" y="4745830"/>
            <a:ext cx="10515600" cy="1325563"/>
          </a:xfrm>
        </p:spPr>
        <p:txBody>
          <a:bodyPr>
            <a:normAutofit/>
          </a:bodyPr>
          <a:lstStyle/>
          <a:p>
            <a:pPr algn="ctr"/>
            <a:r>
              <a:rPr lang="en-US" sz="4300">
                <a:solidFill>
                  <a:srgbClr val="FFFFFF"/>
                </a:solidFill>
              </a:rPr>
              <a:t>Primary Care Mental Health Integration:</a:t>
            </a:r>
            <a:br>
              <a:rPr lang="en-US" sz="4300">
                <a:solidFill>
                  <a:srgbClr val="FFFFFF"/>
                </a:solidFill>
              </a:rPr>
            </a:br>
            <a:r>
              <a:rPr lang="en-US" sz="4300">
                <a:solidFill>
                  <a:srgbClr val="FFFFFF"/>
                </a:solidFill>
              </a:rPr>
              <a:t>PCMHI</a:t>
            </a:r>
          </a:p>
        </p:txBody>
      </p:sp>
      <p:sp>
        <p:nvSpPr>
          <p:cNvPr id="55" name="Content Placeholder 2">
            <a:extLst>
              <a:ext uri="{FF2B5EF4-FFF2-40B4-BE49-F238E27FC236}">
                <a16:creationId xmlns:a16="http://schemas.microsoft.com/office/drawing/2014/main" id="{CE877CAE-CF82-0840-97DA-3786103B0A0A}"/>
              </a:ext>
            </a:extLst>
          </p:cNvPr>
          <p:cNvSpPr>
            <a:spLocks noGrp="1"/>
          </p:cNvSpPr>
          <p:nvPr>
            <p:ph sz="quarter" idx="13"/>
          </p:nvPr>
        </p:nvSpPr>
        <p:spPr>
          <a:xfrm>
            <a:off x="838200" y="471678"/>
            <a:ext cx="10515600" cy="3785394"/>
          </a:xfrm>
        </p:spPr>
        <p:txBody>
          <a:bodyPr anchor="ctr">
            <a:normAutofit/>
          </a:bodyPr>
          <a:lstStyle/>
          <a:p>
            <a:r>
              <a:rPr lang="en-US" sz="2400"/>
              <a:t>Teams of Behavioral healthcare providers within VA medical center’s Primary care clinics: Social workers, psychologists, psychiatric nurse practitioners, P.A.s, social work and psychology interns</a:t>
            </a:r>
          </a:p>
          <a:p>
            <a:r>
              <a:rPr lang="en-US" sz="2400"/>
              <a:t>Collaborative and consultive care</a:t>
            </a:r>
          </a:p>
          <a:p>
            <a:r>
              <a:rPr lang="en-US" sz="2400"/>
              <a:t>Outpatient mental healthcare for Veterans of all ages, genders and orientations</a:t>
            </a:r>
          </a:p>
          <a:p>
            <a:r>
              <a:rPr lang="en-US" sz="2400"/>
              <a:t>Receives referrals directly from Primary Care Providers and Specialty Medical Clinics</a:t>
            </a:r>
          </a:p>
          <a:p>
            <a:r>
              <a:rPr lang="en-US" sz="2400"/>
              <a:t>Goal of same day of service for each referral </a:t>
            </a:r>
          </a:p>
        </p:txBody>
      </p:sp>
      <p:pic>
        <p:nvPicPr>
          <p:cNvPr id="6" name="Audio 5">
            <a:hlinkClick r:id="" action="ppaction://media"/>
            <a:extLst>
              <a:ext uri="{FF2B5EF4-FFF2-40B4-BE49-F238E27FC236}">
                <a16:creationId xmlns:a16="http://schemas.microsoft.com/office/drawing/2014/main" id="{B2ADA501-7AA1-DB4C-95F5-92D7D654E43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125118391"/>
      </p:ext>
    </p:extLst>
  </p:cSld>
  <p:clrMapOvr>
    <a:masterClrMapping/>
  </p:clrMapOvr>
  <mc:AlternateContent xmlns:mc="http://schemas.openxmlformats.org/markup-compatibility/2006" xmlns:p14="http://schemas.microsoft.com/office/powerpoint/2010/main">
    <mc:Choice Requires="p14">
      <p:transition spd="slow" p14:dur="2000" advTm="79346"/>
    </mc:Choice>
    <mc:Fallback xmlns="">
      <p:transition spd="slow" advTm="793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8" name="Picture 87">
            <a:extLst>
              <a:ext uri="{FF2B5EF4-FFF2-40B4-BE49-F238E27FC236}">
                <a16:creationId xmlns:a16="http://schemas.microsoft.com/office/drawing/2014/main" id="{78CA1C53-1A77-4B31-8973-4D7577BB8409}"/>
              </a:ext>
            </a:extLst>
          </p:cNvPr>
          <p:cNvPicPr>
            <a:picLocks noChangeAspect="1"/>
          </p:cNvPicPr>
          <p:nvPr/>
        </p:nvPicPr>
        <p:blipFill rotWithShape="1">
          <a:blip r:embed="rId5"/>
          <a:srcRect t="15730"/>
          <a:stretch/>
        </p:blipFill>
        <p:spPr>
          <a:xfrm>
            <a:off x="20" y="10"/>
            <a:ext cx="12191980" cy="6857990"/>
          </a:xfrm>
          <a:prstGeom prst="rect">
            <a:avLst/>
          </a:prstGeom>
        </p:spPr>
      </p:pic>
      <p:sp>
        <p:nvSpPr>
          <p:cNvPr id="92" name="Rectangle 91">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2">
            <a:extLst>
              <a:ext uri="{FF2B5EF4-FFF2-40B4-BE49-F238E27FC236}">
                <a16:creationId xmlns:a16="http://schemas.microsoft.com/office/drawing/2014/main" id="{43064AAF-35A8-9D46-A4A6-DAA24EBDDA35}"/>
              </a:ext>
            </a:extLst>
          </p:cNvPr>
          <p:cNvSpPr>
            <a:spLocks noGrp="1"/>
          </p:cNvSpPr>
          <p:nvPr>
            <p:ph type="title"/>
          </p:nvPr>
        </p:nvSpPr>
        <p:spPr>
          <a:xfrm>
            <a:off x="594804" y="640263"/>
            <a:ext cx="6619811" cy="1344975"/>
          </a:xfrm>
        </p:spPr>
        <p:txBody>
          <a:bodyPr vert="horz" lIns="91440" tIns="45720" rIns="91440" bIns="45720" rtlCol="0" anchor="ctr">
            <a:normAutofit/>
          </a:bodyPr>
          <a:lstStyle/>
          <a:p>
            <a:r>
              <a:rPr lang="en-US" sz="3100"/>
              <a:t>Primary Care Mental Health Integration:</a:t>
            </a:r>
            <a:br>
              <a:rPr lang="en-US" sz="3100"/>
            </a:br>
            <a:r>
              <a:rPr lang="en-US" sz="3100"/>
              <a:t>PCMHI</a:t>
            </a:r>
          </a:p>
        </p:txBody>
      </p:sp>
      <p:graphicFrame>
        <p:nvGraphicFramePr>
          <p:cNvPr id="87" name="Text Placeholder 14">
            <a:extLst>
              <a:ext uri="{FF2B5EF4-FFF2-40B4-BE49-F238E27FC236}">
                <a16:creationId xmlns:a16="http://schemas.microsoft.com/office/drawing/2014/main" id="{370B2A9E-2564-4A03-A692-7065460ADC30}"/>
              </a:ext>
            </a:extLst>
          </p:cNvPr>
          <p:cNvGraphicFramePr/>
          <p:nvPr>
            <p:extLst>
              <p:ext uri="{D42A27DB-BD31-4B8C-83A1-F6EECF244321}">
                <p14:modId xmlns:p14="http://schemas.microsoft.com/office/powerpoint/2010/main" val="390785434"/>
              </p:ext>
            </p:extLst>
          </p:nvPr>
        </p:nvGraphicFramePr>
        <p:xfrm>
          <a:off x="594109" y="2121763"/>
          <a:ext cx="6620505" cy="377301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3" name="Audio 2">
            <a:hlinkClick r:id="" action="ppaction://media"/>
            <a:extLst>
              <a:ext uri="{FF2B5EF4-FFF2-40B4-BE49-F238E27FC236}">
                <a16:creationId xmlns:a16="http://schemas.microsoft.com/office/drawing/2014/main" id="{9DDDB4B7-C42E-C448-9C23-7B163FC19C78}"/>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596018338"/>
      </p:ext>
    </p:extLst>
  </p:cSld>
  <p:clrMapOvr>
    <a:masterClrMapping/>
  </p:clrMapOvr>
  <mc:AlternateContent xmlns:mc="http://schemas.openxmlformats.org/markup-compatibility/2006" xmlns:p14="http://schemas.microsoft.com/office/powerpoint/2010/main">
    <mc:Choice Requires="p14">
      <p:transition spd="slow" p14:dur="2000" advTm="86681"/>
    </mc:Choice>
    <mc:Fallback xmlns="">
      <p:transition spd="slow" advTm="866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hape 2345">
            <a:extLst>
              <a:ext uri="{FF2B5EF4-FFF2-40B4-BE49-F238E27FC236}">
                <a16:creationId xmlns:a16="http://schemas.microsoft.com/office/drawing/2014/main" id="{ED758154-F02F-4F94-BEFC-1DC9F31D4165}"/>
              </a:ext>
            </a:extLst>
          </p:cNvPr>
          <p:cNvSpPr/>
          <p:nvPr/>
        </p:nvSpPr>
        <p:spPr>
          <a:xfrm>
            <a:off x="4310055" y="2232694"/>
            <a:ext cx="1762157" cy="2818339"/>
          </a:xfrm>
          <a:custGeom>
            <a:avLst/>
            <a:gdLst/>
            <a:ahLst/>
            <a:cxnLst>
              <a:cxn ang="0">
                <a:pos x="wd2" y="hd2"/>
              </a:cxn>
              <a:cxn ang="5400000">
                <a:pos x="wd2" y="hd2"/>
              </a:cxn>
              <a:cxn ang="10800000">
                <a:pos x="wd2" y="hd2"/>
              </a:cxn>
              <a:cxn ang="16200000">
                <a:pos x="wd2" y="hd2"/>
              </a:cxn>
            </a:cxnLst>
            <a:rect l="0" t="0" r="r" b="b"/>
            <a:pathLst>
              <a:path w="20420" h="20860" extrusionOk="0">
                <a:moveTo>
                  <a:pt x="11495" y="21"/>
                </a:moveTo>
                <a:cubicBezTo>
                  <a:pt x="14562" y="-155"/>
                  <a:pt x="17656" y="786"/>
                  <a:pt x="19314" y="2577"/>
                </a:cubicBezTo>
                <a:cubicBezTo>
                  <a:pt x="21600" y="5111"/>
                  <a:pt x="20228" y="8327"/>
                  <a:pt x="16265" y="9764"/>
                </a:cubicBezTo>
                <a:cubicBezTo>
                  <a:pt x="13255" y="10836"/>
                  <a:pt x="9673" y="10592"/>
                  <a:pt x="7120" y="9301"/>
                </a:cubicBezTo>
                <a:cubicBezTo>
                  <a:pt x="6320" y="8863"/>
                  <a:pt x="5176" y="8814"/>
                  <a:pt x="4262" y="9155"/>
                </a:cubicBezTo>
                <a:cubicBezTo>
                  <a:pt x="4262" y="9155"/>
                  <a:pt x="4262" y="9155"/>
                  <a:pt x="4224" y="9179"/>
                </a:cubicBezTo>
                <a:cubicBezTo>
                  <a:pt x="3652" y="9380"/>
                  <a:pt x="3231" y="9705"/>
                  <a:pt x="3007" y="10080"/>
                </a:cubicBezTo>
                <a:lnTo>
                  <a:pt x="2853" y="10468"/>
                </a:lnTo>
                <a:lnTo>
                  <a:pt x="2859" y="10468"/>
                </a:lnTo>
                <a:cubicBezTo>
                  <a:pt x="2820" y="10541"/>
                  <a:pt x="2820" y="10614"/>
                  <a:pt x="2820" y="10687"/>
                </a:cubicBezTo>
                <a:cubicBezTo>
                  <a:pt x="2820" y="11344"/>
                  <a:pt x="3392" y="11977"/>
                  <a:pt x="4307" y="12293"/>
                </a:cubicBezTo>
                <a:cubicBezTo>
                  <a:pt x="4307" y="12293"/>
                  <a:pt x="4307" y="12293"/>
                  <a:pt x="4841" y="12513"/>
                </a:cubicBezTo>
                <a:cubicBezTo>
                  <a:pt x="5717" y="12829"/>
                  <a:pt x="6822" y="12805"/>
                  <a:pt x="7661" y="12415"/>
                </a:cubicBezTo>
                <a:cubicBezTo>
                  <a:pt x="9986" y="11296"/>
                  <a:pt x="13264" y="11125"/>
                  <a:pt x="15932" y="12172"/>
                </a:cubicBezTo>
                <a:cubicBezTo>
                  <a:pt x="19476" y="13583"/>
                  <a:pt x="20506" y="16601"/>
                  <a:pt x="18142" y="18816"/>
                </a:cubicBezTo>
                <a:cubicBezTo>
                  <a:pt x="15970" y="20837"/>
                  <a:pt x="11739" y="21445"/>
                  <a:pt x="8423" y="20252"/>
                </a:cubicBezTo>
                <a:cubicBezTo>
                  <a:pt x="5793" y="19303"/>
                  <a:pt x="4421" y="17478"/>
                  <a:pt x="4726" y="15677"/>
                </a:cubicBezTo>
                <a:cubicBezTo>
                  <a:pt x="4841" y="15019"/>
                  <a:pt x="4307" y="14411"/>
                  <a:pt x="3430" y="14095"/>
                </a:cubicBezTo>
                <a:cubicBezTo>
                  <a:pt x="3430" y="14095"/>
                  <a:pt x="3430" y="14095"/>
                  <a:pt x="2820" y="13851"/>
                </a:cubicBezTo>
                <a:cubicBezTo>
                  <a:pt x="1029" y="13194"/>
                  <a:pt x="0" y="12026"/>
                  <a:pt x="0" y="10736"/>
                </a:cubicBezTo>
                <a:lnTo>
                  <a:pt x="38" y="10325"/>
                </a:lnTo>
                <a:lnTo>
                  <a:pt x="32" y="10324"/>
                </a:lnTo>
                <a:cubicBezTo>
                  <a:pt x="223" y="9179"/>
                  <a:pt x="1290" y="8156"/>
                  <a:pt x="2890" y="7571"/>
                </a:cubicBezTo>
                <a:cubicBezTo>
                  <a:pt x="3805" y="7230"/>
                  <a:pt x="4300" y="6597"/>
                  <a:pt x="4148" y="5915"/>
                </a:cubicBezTo>
                <a:cubicBezTo>
                  <a:pt x="3690" y="3819"/>
                  <a:pt x="5329" y="1627"/>
                  <a:pt x="8492" y="579"/>
                </a:cubicBezTo>
                <a:cubicBezTo>
                  <a:pt x="9454" y="262"/>
                  <a:pt x="10473" y="80"/>
                  <a:pt x="11495" y="21"/>
                </a:cubicBezTo>
                <a:close/>
              </a:path>
            </a:pathLst>
          </a:custGeom>
          <a:solidFill>
            <a:srgbClr val="7CCA62"/>
          </a:solidFill>
          <a:ln w="12700" cap="flat">
            <a:solidFill>
              <a:srgbClr val="7CCA62"/>
            </a:solidFill>
            <a:miter lim="400000"/>
          </a:ln>
          <a:effectLst/>
        </p:spPr>
        <p:txBody>
          <a:bodyPr wrap="square" lIns="34289" tIns="34289" rIns="34289" bIns="34289" numCol="1"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350" b="0" i="0" u="none" strike="noStrike" kern="0" cap="none" spc="0" normalizeH="0" baseline="0" noProof="0" dirty="0">
              <a:ln>
                <a:noFill/>
              </a:ln>
              <a:solidFill>
                <a:srgbClr val="000000"/>
              </a:solidFill>
              <a:effectLst/>
              <a:uLnTx/>
              <a:uFillTx/>
              <a:latin typeface="Calibri" panose="020F0502020204030204"/>
              <a:ea typeface="+mn-ea"/>
              <a:cs typeface="+mn-cs"/>
              <a:sym typeface="Calibri"/>
            </a:endParaRPr>
          </a:p>
        </p:txBody>
      </p:sp>
      <p:sp>
        <p:nvSpPr>
          <p:cNvPr id="25" name="Freeform: Shape 24">
            <a:extLst>
              <a:ext uri="{FF2B5EF4-FFF2-40B4-BE49-F238E27FC236}">
                <a16:creationId xmlns:a16="http://schemas.microsoft.com/office/drawing/2014/main" id="{7D7C8DFE-3A2D-4A97-8F33-A99CD671915B}"/>
              </a:ext>
            </a:extLst>
          </p:cNvPr>
          <p:cNvSpPr/>
          <p:nvPr/>
        </p:nvSpPr>
        <p:spPr>
          <a:xfrm>
            <a:off x="4647784" y="1896686"/>
            <a:ext cx="2902359" cy="1763555"/>
          </a:xfrm>
          <a:custGeom>
            <a:avLst/>
            <a:gdLst>
              <a:gd name="connsiteX0" fmla="*/ 1827059 w 3758018"/>
              <a:gd name="connsiteY0" fmla="*/ 0 h 2351406"/>
              <a:gd name="connsiteX1" fmla="*/ 1897269 w 3758018"/>
              <a:gd name="connsiteY1" fmla="*/ 4376 h 2351406"/>
              <a:gd name="connsiteX2" fmla="*/ 1897269 w 3758018"/>
              <a:gd name="connsiteY2" fmla="*/ 5642 h 2351406"/>
              <a:gd name="connsiteX3" fmla="*/ 1973206 w 3758018"/>
              <a:gd name="connsiteY3" fmla="*/ 18423 h 2351406"/>
              <a:gd name="connsiteX4" fmla="*/ 2397051 w 3758018"/>
              <a:gd name="connsiteY4" fmla="*/ 334384 h 2351406"/>
              <a:gd name="connsiteX5" fmla="*/ 2691008 w 3758018"/>
              <a:gd name="connsiteY5" fmla="*/ 479122 h 2351406"/>
              <a:gd name="connsiteX6" fmla="*/ 3651773 w 3758018"/>
              <a:gd name="connsiteY6" fmla="*/ 978855 h 2351406"/>
              <a:gd name="connsiteX7" fmla="*/ 3720366 w 3758018"/>
              <a:gd name="connsiteY7" fmla="*/ 1672177 h 2351406"/>
              <a:gd name="connsiteX8" fmla="*/ 3715280 w 3758018"/>
              <a:gd name="connsiteY8" fmla="*/ 1687055 h 2351406"/>
              <a:gd name="connsiteX9" fmla="*/ 3696411 w 3758018"/>
              <a:gd name="connsiteY9" fmla="*/ 1661345 h 2351406"/>
              <a:gd name="connsiteX10" fmla="*/ 3664603 w 3758018"/>
              <a:gd name="connsiteY10" fmla="*/ 1495620 h 2351406"/>
              <a:gd name="connsiteX11" fmla="*/ 3239261 w 3758018"/>
              <a:gd name="connsiteY11" fmla="*/ 670553 h 2351406"/>
              <a:gd name="connsiteX12" fmla="*/ 2783867 w 3758018"/>
              <a:gd name="connsiteY12" fmla="*/ 562020 h 2351406"/>
              <a:gd name="connsiteX13" fmla="*/ 2125359 w 3758018"/>
              <a:gd name="connsiteY13" fmla="*/ 929557 h 2351406"/>
              <a:gd name="connsiteX14" fmla="*/ 2375336 w 3758018"/>
              <a:gd name="connsiteY14" fmla="*/ 2127740 h 2351406"/>
              <a:gd name="connsiteX15" fmla="*/ 3331376 w 3758018"/>
              <a:gd name="connsiteY15" fmla="*/ 2083823 h 2351406"/>
              <a:gd name="connsiteX16" fmla="*/ 3488145 w 3758018"/>
              <a:gd name="connsiteY16" fmla="*/ 2027284 h 2351406"/>
              <a:gd name="connsiteX17" fmla="*/ 3519888 w 3758018"/>
              <a:gd name="connsiteY17" fmla="*/ 2030209 h 2351406"/>
              <a:gd name="connsiteX18" fmla="*/ 3440479 w 3758018"/>
              <a:gd name="connsiteY18" fmla="*/ 2115707 h 2351406"/>
              <a:gd name="connsiteX19" fmla="*/ 3292040 w 3758018"/>
              <a:gd name="connsiteY19" fmla="*/ 2224043 h 2351406"/>
              <a:gd name="connsiteX20" fmla="*/ 2002214 w 3758018"/>
              <a:gd name="connsiteY20" fmla="*/ 1873308 h 2351406"/>
              <a:gd name="connsiteX21" fmla="*/ 2085542 w 3758018"/>
              <a:gd name="connsiteY21" fmla="*/ 825481 h 2351406"/>
              <a:gd name="connsiteX22" fmla="*/ 2107343 w 3758018"/>
              <a:gd name="connsiteY22" fmla="*/ 492249 h 2351406"/>
              <a:gd name="connsiteX23" fmla="*/ 2107343 w 3758018"/>
              <a:gd name="connsiteY23" fmla="*/ 487873 h 2351406"/>
              <a:gd name="connsiteX24" fmla="*/ 1870478 w 3758018"/>
              <a:gd name="connsiteY24" fmla="*/ 330008 h 2351406"/>
              <a:gd name="connsiteX25" fmla="*/ 1870663 w 3758018"/>
              <a:gd name="connsiteY25" fmla="*/ 328857 h 2351406"/>
              <a:gd name="connsiteX26" fmla="*/ 1835928 w 3758018"/>
              <a:gd name="connsiteY26" fmla="*/ 324481 h 2351406"/>
              <a:gd name="connsiteX27" fmla="*/ 1542155 w 3758018"/>
              <a:gd name="connsiteY27" fmla="*/ 495588 h 2351406"/>
              <a:gd name="connsiteX28" fmla="*/ 1507050 w 3758018"/>
              <a:gd name="connsiteY28" fmla="*/ 556961 h 2351406"/>
              <a:gd name="connsiteX29" fmla="*/ 1524603 w 3758018"/>
              <a:gd name="connsiteY29" fmla="*/ 881442 h 2351406"/>
              <a:gd name="connsiteX30" fmla="*/ 1568392 w 3758018"/>
              <a:gd name="connsiteY30" fmla="*/ 1833123 h 2351406"/>
              <a:gd name="connsiteX31" fmla="*/ 367066 w 3758018"/>
              <a:gd name="connsiteY31" fmla="*/ 2087480 h 2351406"/>
              <a:gd name="connsiteX32" fmla="*/ 108399 w 3758018"/>
              <a:gd name="connsiteY32" fmla="*/ 973559 h 2351406"/>
              <a:gd name="connsiteX33" fmla="*/ 937058 w 3758018"/>
              <a:gd name="connsiteY33" fmla="*/ 548210 h 2351406"/>
              <a:gd name="connsiteX34" fmla="*/ 1222147 w 3758018"/>
              <a:gd name="connsiteY34" fmla="*/ 399096 h 2351406"/>
              <a:gd name="connsiteX35" fmla="*/ 1265935 w 3758018"/>
              <a:gd name="connsiteY35" fmla="*/ 324481 h 2351406"/>
              <a:gd name="connsiteX36" fmla="*/ 1827059 w 3758018"/>
              <a:gd name="connsiteY36" fmla="*/ 0 h 23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758018" h="2351406">
                <a:moveTo>
                  <a:pt x="1827059" y="0"/>
                </a:moveTo>
                <a:cubicBezTo>
                  <a:pt x="1849046" y="0"/>
                  <a:pt x="1875282" y="0"/>
                  <a:pt x="1897269" y="4376"/>
                </a:cubicBezTo>
                <a:lnTo>
                  <a:pt x="1897269" y="5642"/>
                </a:lnTo>
                <a:lnTo>
                  <a:pt x="1973206" y="18423"/>
                </a:lnTo>
                <a:cubicBezTo>
                  <a:pt x="2148915" y="59185"/>
                  <a:pt x="2304855" y="173295"/>
                  <a:pt x="2397051" y="334384"/>
                </a:cubicBezTo>
                <a:cubicBezTo>
                  <a:pt x="2453958" y="439627"/>
                  <a:pt x="2572575" y="496624"/>
                  <a:pt x="2691008" y="479122"/>
                </a:cubicBezTo>
                <a:cubicBezTo>
                  <a:pt x="3072727" y="430876"/>
                  <a:pt x="3463130" y="614994"/>
                  <a:pt x="3651773" y="978855"/>
                </a:cubicBezTo>
                <a:cubicBezTo>
                  <a:pt x="3768081" y="1200281"/>
                  <a:pt x="3785633" y="1448017"/>
                  <a:pt x="3720366" y="1672177"/>
                </a:cubicBezTo>
                <a:lnTo>
                  <a:pt x="3715280" y="1687055"/>
                </a:lnTo>
                <a:lnTo>
                  <a:pt x="3696411" y="1661345"/>
                </a:lnTo>
                <a:cubicBezTo>
                  <a:pt x="3670101" y="1611983"/>
                  <a:pt x="3658040" y="1554926"/>
                  <a:pt x="3664603" y="1495620"/>
                </a:cubicBezTo>
                <a:cubicBezTo>
                  <a:pt x="3699721" y="1170921"/>
                  <a:pt x="3541859" y="841722"/>
                  <a:pt x="3239261" y="670553"/>
                </a:cubicBezTo>
                <a:cubicBezTo>
                  <a:pt x="3096137" y="589918"/>
                  <a:pt x="2938275" y="555001"/>
                  <a:pt x="2783867" y="562020"/>
                </a:cubicBezTo>
                <a:cubicBezTo>
                  <a:pt x="2526520" y="573719"/>
                  <a:pt x="2278846" y="701871"/>
                  <a:pt x="2125359" y="929557"/>
                </a:cubicBezTo>
                <a:cubicBezTo>
                  <a:pt x="1849129" y="1328951"/>
                  <a:pt x="1967497" y="1873056"/>
                  <a:pt x="2375336" y="2127740"/>
                </a:cubicBezTo>
                <a:cubicBezTo>
                  <a:pt x="2682310" y="2316368"/>
                  <a:pt x="3059406" y="2285590"/>
                  <a:pt x="3331376" y="2083823"/>
                </a:cubicBezTo>
                <a:cubicBezTo>
                  <a:pt x="3377434" y="2048725"/>
                  <a:pt x="3432242" y="2030051"/>
                  <a:pt x="3488145" y="2027284"/>
                </a:cubicBezTo>
                <a:lnTo>
                  <a:pt x="3519888" y="2030209"/>
                </a:lnTo>
                <a:lnTo>
                  <a:pt x="3440479" y="2115707"/>
                </a:lnTo>
                <a:cubicBezTo>
                  <a:pt x="3395345" y="2155891"/>
                  <a:pt x="3345783" y="2192263"/>
                  <a:pt x="3292040" y="2224043"/>
                </a:cubicBezTo>
                <a:cubicBezTo>
                  <a:pt x="2840111" y="2487151"/>
                  <a:pt x="2256632" y="2329286"/>
                  <a:pt x="2002214" y="1873308"/>
                </a:cubicBezTo>
                <a:cubicBezTo>
                  <a:pt x="1804703" y="1526950"/>
                  <a:pt x="1852926" y="1114843"/>
                  <a:pt x="2085542" y="825481"/>
                </a:cubicBezTo>
                <a:cubicBezTo>
                  <a:pt x="2160001" y="728989"/>
                  <a:pt x="2168869" y="597492"/>
                  <a:pt x="2107343" y="492249"/>
                </a:cubicBezTo>
                <a:cubicBezTo>
                  <a:pt x="2107343" y="492249"/>
                  <a:pt x="2107343" y="492249"/>
                  <a:pt x="2107343" y="487873"/>
                </a:cubicBezTo>
                <a:cubicBezTo>
                  <a:pt x="2054871" y="400132"/>
                  <a:pt x="1971358" y="343135"/>
                  <a:pt x="1870478" y="330008"/>
                </a:cubicBezTo>
                <a:lnTo>
                  <a:pt x="1870663" y="328857"/>
                </a:lnTo>
                <a:lnTo>
                  <a:pt x="1835928" y="324481"/>
                </a:lnTo>
                <a:cubicBezTo>
                  <a:pt x="1713061" y="324481"/>
                  <a:pt x="1603496" y="390345"/>
                  <a:pt x="1542155" y="495588"/>
                </a:cubicBezTo>
                <a:cubicBezTo>
                  <a:pt x="1542155" y="495588"/>
                  <a:pt x="1542155" y="495588"/>
                  <a:pt x="1507050" y="556961"/>
                </a:cubicBezTo>
                <a:cubicBezTo>
                  <a:pt x="1450144" y="657829"/>
                  <a:pt x="1454393" y="784950"/>
                  <a:pt x="1524603" y="881442"/>
                </a:cubicBezTo>
                <a:cubicBezTo>
                  <a:pt x="1726363" y="1149041"/>
                  <a:pt x="1757034" y="1526144"/>
                  <a:pt x="1568392" y="1833123"/>
                </a:cubicBezTo>
                <a:cubicBezTo>
                  <a:pt x="1314158" y="2240969"/>
                  <a:pt x="770403" y="2359339"/>
                  <a:pt x="367066" y="2087480"/>
                </a:cubicBezTo>
                <a:cubicBezTo>
                  <a:pt x="7519" y="1841874"/>
                  <a:pt x="-106480" y="1350661"/>
                  <a:pt x="108399" y="973559"/>
                </a:cubicBezTo>
                <a:cubicBezTo>
                  <a:pt x="283738" y="666580"/>
                  <a:pt x="612615" y="513090"/>
                  <a:pt x="937058" y="548210"/>
                </a:cubicBezTo>
                <a:cubicBezTo>
                  <a:pt x="1051057" y="556961"/>
                  <a:pt x="1165055" y="499963"/>
                  <a:pt x="1222147" y="399096"/>
                </a:cubicBezTo>
                <a:cubicBezTo>
                  <a:pt x="1222147" y="399096"/>
                  <a:pt x="1222147" y="399096"/>
                  <a:pt x="1265935" y="324481"/>
                </a:cubicBezTo>
                <a:cubicBezTo>
                  <a:pt x="1384368" y="122746"/>
                  <a:pt x="1590378" y="0"/>
                  <a:pt x="1827059" y="0"/>
                </a:cubicBezTo>
                <a:close/>
              </a:path>
            </a:pathLst>
          </a:custGeom>
          <a:solidFill>
            <a:schemeClr val="accent1"/>
          </a:solidFill>
          <a:ln w="12700" cap="flat">
            <a:solidFill>
              <a:schemeClr val="accent1"/>
            </a:solidFill>
            <a:miter lim="400000"/>
          </a:ln>
          <a:effectLst/>
        </p:spPr>
        <p:txBody>
          <a:bodyPr wrap="square" lIns="34289" tIns="34289" rIns="34289" bIns="34289" numCol="1"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350" b="0" i="0" u="none" strike="noStrike" kern="0" cap="none" spc="0" normalizeH="0" baseline="0" noProof="0" dirty="0">
              <a:ln>
                <a:noFill/>
              </a:ln>
              <a:solidFill>
                <a:srgbClr val="000000"/>
              </a:solidFill>
              <a:effectLst/>
              <a:uLnTx/>
              <a:uFillTx/>
              <a:latin typeface="Calibri" panose="020F0502020204030204"/>
              <a:ea typeface="+mn-ea"/>
              <a:cs typeface="+mn-cs"/>
              <a:sym typeface="Calibri"/>
            </a:endParaRPr>
          </a:p>
        </p:txBody>
      </p:sp>
      <p:sp>
        <p:nvSpPr>
          <p:cNvPr id="26" name="Shape 2347">
            <a:extLst>
              <a:ext uri="{FF2B5EF4-FFF2-40B4-BE49-F238E27FC236}">
                <a16:creationId xmlns:a16="http://schemas.microsoft.com/office/drawing/2014/main" id="{32078C26-1441-4128-BD0F-837D682F5E22}"/>
              </a:ext>
            </a:extLst>
          </p:cNvPr>
          <p:cNvSpPr/>
          <p:nvPr/>
        </p:nvSpPr>
        <p:spPr>
          <a:xfrm>
            <a:off x="6125470" y="2317527"/>
            <a:ext cx="1762479" cy="2818349"/>
          </a:xfrm>
          <a:custGeom>
            <a:avLst/>
            <a:gdLst/>
            <a:ahLst/>
            <a:cxnLst>
              <a:cxn ang="0">
                <a:pos x="wd2" y="hd2"/>
              </a:cxn>
              <a:cxn ang="5400000">
                <a:pos x="wd2" y="hd2"/>
              </a:cxn>
              <a:cxn ang="10800000">
                <a:pos x="wd2" y="hd2"/>
              </a:cxn>
              <a:cxn ang="16200000">
                <a:pos x="wd2" y="hd2"/>
              </a:cxn>
            </a:cxnLst>
            <a:rect l="0" t="0" r="r" b="b"/>
            <a:pathLst>
              <a:path w="20409" h="20878" extrusionOk="0">
                <a:moveTo>
                  <a:pt x="8037" y="5"/>
                </a:moveTo>
                <a:cubicBezTo>
                  <a:pt x="9378" y="-34"/>
                  <a:pt x="10749" y="160"/>
                  <a:pt x="11992" y="608"/>
                </a:cubicBezTo>
                <a:cubicBezTo>
                  <a:pt x="14620" y="1559"/>
                  <a:pt x="15991" y="3388"/>
                  <a:pt x="15686" y="5192"/>
                </a:cubicBezTo>
                <a:cubicBezTo>
                  <a:pt x="15572" y="5851"/>
                  <a:pt x="16105" y="6460"/>
                  <a:pt x="16981" y="6777"/>
                </a:cubicBezTo>
                <a:cubicBezTo>
                  <a:pt x="16981" y="6777"/>
                  <a:pt x="16981" y="6777"/>
                  <a:pt x="17591" y="7021"/>
                </a:cubicBezTo>
                <a:cubicBezTo>
                  <a:pt x="19381" y="7679"/>
                  <a:pt x="20409" y="8850"/>
                  <a:pt x="20409" y="10142"/>
                </a:cubicBezTo>
                <a:lnTo>
                  <a:pt x="20371" y="10554"/>
                </a:lnTo>
                <a:lnTo>
                  <a:pt x="20377" y="10554"/>
                </a:lnTo>
                <a:cubicBezTo>
                  <a:pt x="20186" y="11699"/>
                  <a:pt x="19119" y="12722"/>
                  <a:pt x="17519" y="13307"/>
                </a:cubicBezTo>
                <a:cubicBezTo>
                  <a:pt x="16642" y="13648"/>
                  <a:pt x="16109" y="14281"/>
                  <a:pt x="16261" y="14964"/>
                </a:cubicBezTo>
                <a:cubicBezTo>
                  <a:pt x="16719" y="17059"/>
                  <a:pt x="15080" y="19252"/>
                  <a:pt x="11917" y="20299"/>
                </a:cubicBezTo>
                <a:cubicBezTo>
                  <a:pt x="8069" y="21566"/>
                  <a:pt x="3305" y="20689"/>
                  <a:pt x="1133" y="18301"/>
                </a:cubicBezTo>
                <a:cubicBezTo>
                  <a:pt x="-1191" y="15768"/>
                  <a:pt x="181" y="12552"/>
                  <a:pt x="4144" y="11114"/>
                </a:cubicBezTo>
                <a:cubicBezTo>
                  <a:pt x="7154" y="10042"/>
                  <a:pt x="10774" y="10286"/>
                  <a:pt x="13289" y="11577"/>
                </a:cubicBezTo>
                <a:cubicBezTo>
                  <a:pt x="14089" y="12016"/>
                  <a:pt x="15271" y="12064"/>
                  <a:pt x="16185" y="11723"/>
                </a:cubicBezTo>
                <a:cubicBezTo>
                  <a:pt x="16185" y="11723"/>
                  <a:pt x="16185" y="11723"/>
                  <a:pt x="16185" y="11699"/>
                </a:cubicBezTo>
                <a:cubicBezTo>
                  <a:pt x="16757" y="11498"/>
                  <a:pt x="17178" y="11174"/>
                  <a:pt x="17402" y="10798"/>
                </a:cubicBezTo>
                <a:lnTo>
                  <a:pt x="17556" y="10411"/>
                </a:lnTo>
                <a:lnTo>
                  <a:pt x="17553" y="10410"/>
                </a:lnTo>
                <a:cubicBezTo>
                  <a:pt x="17591" y="10337"/>
                  <a:pt x="17591" y="10264"/>
                  <a:pt x="17591" y="10191"/>
                </a:cubicBezTo>
                <a:cubicBezTo>
                  <a:pt x="17629" y="9533"/>
                  <a:pt x="17019" y="8899"/>
                  <a:pt x="16143" y="8582"/>
                </a:cubicBezTo>
                <a:cubicBezTo>
                  <a:pt x="16143" y="8582"/>
                  <a:pt x="16143" y="8582"/>
                  <a:pt x="15572" y="8362"/>
                </a:cubicBezTo>
                <a:cubicBezTo>
                  <a:pt x="14696" y="8045"/>
                  <a:pt x="13592" y="8070"/>
                  <a:pt x="12792" y="8460"/>
                </a:cubicBezTo>
                <a:cubicBezTo>
                  <a:pt x="10430" y="9581"/>
                  <a:pt x="7155" y="9752"/>
                  <a:pt x="4489" y="8704"/>
                </a:cubicBezTo>
                <a:cubicBezTo>
                  <a:pt x="947" y="7289"/>
                  <a:pt x="-81" y="4266"/>
                  <a:pt x="2318" y="2047"/>
                </a:cubicBezTo>
                <a:cubicBezTo>
                  <a:pt x="3651" y="782"/>
                  <a:pt x="5802" y="70"/>
                  <a:pt x="8037" y="5"/>
                </a:cubicBezTo>
                <a:close/>
              </a:path>
            </a:pathLst>
          </a:custGeom>
          <a:solidFill>
            <a:srgbClr val="7CCA62">
              <a:alpha val="75000"/>
            </a:srgbClr>
          </a:solidFill>
          <a:ln w="12700" cap="flat">
            <a:solidFill>
              <a:srgbClr val="7CCA62">
                <a:alpha val="75000"/>
              </a:srgbClr>
            </a:solidFill>
            <a:miter lim="400000"/>
          </a:ln>
          <a:effectLst/>
        </p:spPr>
        <p:txBody>
          <a:bodyPr wrap="square" lIns="34289" tIns="34289" rIns="34289" bIns="34289" numCol="1"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350" b="0" i="0" u="none" strike="noStrike" kern="0" cap="none" spc="0" normalizeH="0" baseline="0" noProof="0" dirty="0">
              <a:ln>
                <a:noFill/>
              </a:ln>
              <a:solidFill>
                <a:srgbClr val="000000"/>
              </a:solidFill>
              <a:effectLst/>
              <a:uLnTx/>
              <a:uFillTx/>
              <a:latin typeface="Calibri" panose="020F0502020204030204"/>
              <a:ea typeface="+mn-ea"/>
              <a:cs typeface="+mn-cs"/>
              <a:sym typeface="Calibri"/>
            </a:endParaRPr>
          </a:p>
        </p:txBody>
      </p:sp>
      <p:sp>
        <p:nvSpPr>
          <p:cNvPr id="27" name="Freeform: Shape 26">
            <a:extLst>
              <a:ext uri="{FF2B5EF4-FFF2-40B4-BE49-F238E27FC236}">
                <a16:creationId xmlns:a16="http://schemas.microsoft.com/office/drawing/2014/main" id="{8AF6CBBA-4E9F-4CA2-B13C-47B6A18F7455}"/>
              </a:ext>
            </a:extLst>
          </p:cNvPr>
          <p:cNvSpPr/>
          <p:nvPr/>
        </p:nvSpPr>
        <p:spPr>
          <a:xfrm>
            <a:off x="4647784" y="3709687"/>
            <a:ext cx="2818651" cy="1763900"/>
          </a:xfrm>
          <a:custGeom>
            <a:avLst/>
            <a:gdLst>
              <a:gd name="connsiteX0" fmla="*/ 913523 w 3758201"/>
              <a:gd name="connsiteY0" fmla="*/ 282 h 2351866"/>
              <a:gd name="connsiteX1" fmla="*/ 1758793 w 3758201"/>
              <a:gd name="connsiteY1" fmla="*/ 478096 h 2351866"/>
              <a:gd name="connsiteX2" fmla="*/ 1671156 w 3758201"/>
              <a:gd name="connsiteY2" fmla="*/ 1525963 h 2351866"/>
              <a:gd name="connsiteX3" fmla="*/ 1649223 w 3758201"/>
              <a:gd name="connsiteY3" fmla="*/ 1859130 h 2351866"/>
              <a:gd name="connsiteX4" fmla="*/ 1649223 w 3758201"/>
              <a:gd name="connsiteY4" fmla="*/ 1863496 h 2351866"/>
              <a:gd name="connsiteX5" fmla="*/ 1885871 w 3758201"/>
              <a:gd name="connsiteY5" fmla="*/ 2021348 h 2351866"/>
              <a:gd name="connsiteX6" fmla="*/ 1887228 w 3758201"/>
              <a:gd name="connsiteY6" fmla="*/ 2022192 h 2351866"/>
              <a:gd name="connsiteX7" fmla="*/ 1926655 w 3758201"/>
              <a:gd name="connsiteY7" fmla="*/ 2026564 h 2351866"/>
              <a:gd name="connsiteX8" fmla="*/ 2215999 w 3758201"/>
              <a:gd name="connsiteY8" fmla="*/ 1855376 h 2351866"/>
              <a:gd name="connsiteX9" fmla="*/ 2251159 w 3758201"/>
              <a:gd name="connsiteY9" fmla="*/ 1793941 h 2351866"/>
              <a:gd name="connsiteX10" fmla="*/ 2233625 w 3758201"/>
              <a:gd name="connsiteY10" fmla="*/ 1469164 h 2351866"/>
              <a:gd name="connsiteX11" fmla="*/ 2189746 w 3758201"/>
              <a:gd name="connsiteY11" fmla="*/ 516806 h 2351866"/>
              <a:gd name="connsiteX12" fmla="*/ 2900771 w 3758201"/>
              <a:gd name="connsiteY12" fmla="*/ 115569 h 2351866"/>
              <a:gd name="connsiteX13" fmla="*/ 3391096 w 3758201"/>
              <a:gd name="connsiteY13" fmla="*/ 262210 h 2351866"/>
              <a:gd name="connsiteX14" fmla="*/ 3649827 w 3758201"/>
              <a:gd name="connsiteY14" fmla="*/ 1377011 h 2351866"/>
              <a:gd name="connsiteX15" fmla="*/ 2821127 w 3758201"/>
              <a:gd name="connsiteY15" fmla="*/ 1802686 h 2351866"/>
              <a:gd name="connsiteX16" fmla="*/ 2536143 w 3758201"/>
              <a:gd name="connsiteY16" fmla="*/ 1951902 h 2351866"/>
              <a:gd name="connsiteX17" fmla="*/ 2492264 w 3758201"/>
              <a:gd name="connsiteY17" fmla="*/ 2026564 h 2351866"/>
              <a:gd name="connsiteX18" fmla="*/ 1931015 w 3758201"/>
              <a:gd name="connsiteY18" fmla="*/ 2351341 h 2351866"/>
              <a:gd name="connsiteX19" fmla="*/ 1860882 w 3758201"/>
              <a:gd name="connsiteY19" fmla="*/ 2346968 h 2351866"/>
              <a:gd name="connsiteX20" fmla="*/ 1859609 w 3758201"/>
              <a:gd name="connsiteY20" fmla="*/ 2345783 h 2351866"/>
              <a:gd name="connsiteX21" fmla="*/ 1359858 w 3758201"/>
              <a:gd name="connsiteY21" fmla="*/ 2016982 h 2351866"/>
              <a:gd name="connsiteX22" fmla="*/ 1066164 w 3758201"/>
              <a:gd name="connsiteY22" fmla="*/ 1872227 h 2351866"/>
              <a:gd name="connsiteX23" fmla="*/ 106105 w 3758201"/>
              <a:gd name="connsiteY23" fmla="*/ 1372477 h 2351866"/>
              <a:gd name="connsiteX24" fmla="*/ 37624 w 3758201"/>
              <a:gd name="connsiteY24" fmla="*/ 679174 h 2351866"/>
              <a:gd name="connsiteX25" fmla="*/ 42933 w 3758201"/>
              <a:gd name="connsiteY25" fmla="*/ 663631 h 2351866"/>
              <a:gd name="connsiteX26" fmla="*/ 61717 w 3758201"/>
              <a:gd name="connsiteY26" fmla="*/ 689183 h 2351866"/>
              <a:gd name="connsiteX27" fmla="*/ 93474 w 3758201"/>
              <a:gd name="connsiteY27" fmla="*/ 854779 h 2351866"/>
              <a:gd name="connsiteX28" fmla="*/ 518854 w 3758201"/>
              <a:gd name="connsiteY28" fmla="*/ 1678934 h 2351866"/>
              <a:gd name="connsiteX29" fmla="*/ 1637130 w 3758201"/>
              <a:gd name="connsiteY29" fmla="*/ 1420249 h 2351866"/>
              <a:gd name="connsiteX30" fmla="*/ 1382845 w 3758201"/>
              <a:gd name="connsiteY30" fmla="*/ 223378 h 2351866"/>
              <a:gd name="connsiteX31" fmla="*/ 431177 w 3758201"/>
              <a:gd name="connsiteY31" fmla="*/ 267153 h 2351866"/>
              <a:gd name="connsiteX32" fmla="*/ 270538 w 3758201"/>
              <a:gd name="connsiteY32" fmla="*/ 323673 h 2351866"/>
              <a:gd name="connsiteX33" fmla="*/ 238354 w 3758201"/>
              <a:gd name="connsiteY33" fmla="*/ 320718 h 2351866"/>
              <a:gd name="connsiteX34" fmla="*/ 317274 w 3758201"/>
              <a:gd name="connsiteY34" fmla="*/ 235683 h 2351866"/>
              <a:gd name="connsiteX35" fmla="*/ 465598 w 3758201"/>
              <a:gd name="connsiteY35" fmla="*/ 127352 h 2351866"/>
              <a:gd name="connsiteX36" fmla="*/ 913523 w 3758201"/>
              <a:gd name="connsiteY36" fmla="*/ 282 h 2351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758201" h="2351866">
                <a:moveTo>
                  <a:pt x="913523" y="282"/>
                </a:moveTo>
                <a:cubicBezTo>
                  <a:pt x="1249836" y="-7964"/>
                  <a:pt x="1580952" y="164610"/>
                  <a:pt x="1758793" y="478096"/>
                </a:cubicBezTo>
                <a:cubicBezTo>
                  <a:pt x="1951671" y="824475"/>
                  <a:pt x="1903475" y="1236567"/>
                  <a:pt x="1671156" y="1525963"/>
                </a:cubicBezTo>
                <a:cubicBezTo>
                  <a:pt x="1596602" y="1622352"/>
                  <a:pt x="1587848" y="1753895"/>
                  <a:pt x="1649223" y="1859130"/>
                </a:cubicBezTo>
                <a:lnTo>
                  <a:pt x="1649223" y="1863496"/>
                </a:lnTo>
                <a:cubicBezTo>
                  <a:pt x="1701843" y="1951153"/>
                  <a:pt x="1785055" y="2008136"/>
                  <a:pt x="1885871" y="2021348"/>
                </a:cubicBezTo>
                <a:lnTo>
                  <a:pt x="1887228" y="2022192"/>
                </a:lnTo>
                <a:cubicBezTo>
                  <a:pt x="1900309" y="2022192"/>
                  <a:pt x="1913501" y="2027270"/>
                  <a:pt x="1926655" y="2026564"/>
                </a:cubicBezTo>
                <a:cubicBezTo>
                  <a:pt x="2045027" y="2020214"/>
                  <a:pt x="2154680" y="1960756"/>
                  <a:pt x="2215999" y="1855376"/>
                </a:cubicBezTo>
                <a:lnTo>
                  <a:pt x="2251159" y="1793941"/>
                </a:lnTo>
                <a:cubicBezTo>
                  <a:pt x="2308118" y="1693042"/>
                  <a:pt x="2303758" y="1565690"/>
                  <a:pt x="2233625" y="1469164"/>
                </a:cubicBezTo>
                <a:cubicBezTo>
                  <a:pt x="2031854" y="1201450"/>
                  <a:pt x="2005601" y="823983"/>
                  <a:pt x="2189746" y="516806"/>
                </a:cubicBezTo>
                <a:cubicBezTo>
                  <a:pt x="2348670" y="261690"/>
                  <a:pt x="2620655" y="119734"/>
                  <a:pt x="2900771" y="115569"/>
                </a:cubicBezTo>
                <a:cubicBezTo>
                  <a:pt x="3068841" y="113070"/>
                  <a:pt x="3239837" y="160177"/>
                  <a:pt x="3391096" y="262210"/>
                </a:cubicBezTo>
                <a:cubicBezTo>
                  <a:pt x="3750666" y="508061"/>
                  <a:pt x="3864678" y="999544"/>
                  <a:pt x="3649827" y="1377011"/>
                </a:cubicBezTo>
                <a:cubicBezTo>
                  <a:pt x="3474402" y="1684188"/>
                  <a:pt x="3145631" y="1837886"/>
                  <a:pt x="2821127" y="1802686"/>
                </a:cubicBezTo>
                <a:cubicBezTo>
                  <a:pt x="2707115" y="1793941"/>
                  <a:pt x="2593103" y="1851003"/>
                  <a:pt x="2536143" y="1951902"/>
                </a:cubicBezTo>
                <a:lnTo>
                  <a:pt x="2492264" y="2026564"/>
                </a:lnTo>
                <a:cubicBezTo>
                  <a:pt x="2378251" y="2228470"/>
                  <a:pt x="2177378" y="2335466"/>
                  <a:pt x="1931015" y="2351341"/>
                </a:cubicBezTo>
                <a:cubicBezTo>
                  <a:pt x="1909167" y="2352749"/>
                  <a:pt x="1882776" y="2351341"/>
                  <a:pt x="1860882" y="2346968"/>
                </a:cubicBezTo>
                <a:lnTo>
                  <a:pt x="1859609" y="2345783"/>
                </a:lnTo>
                <a:cubicBezTo>
                  <a:pt x="1653552" y="2311140"/>
                  <a:pt x="1469428" y="2201143"/>
                  <a:pt x="1359858" y="2016982"/>
                </a:cubicBezTo>
                <a:cubicBezTo>
                  <a:pt x="1302909" y="1911747"/>
                  <a:pt x="1184488" y="1854764"/>
                  <a:pt x="1066164" y="1872227"/>
                </a:cubicBezTo>
                <a:cubicBezTo>
                  <a:pt x="684738" y="1920479"/>
                  <a:pt x="294653" y="1736318"/>
                  <a:pt x="106105" y="1372477"/>
                </a:cubicBezTo>
                <a:cubicBezTo>
                  <a:pt x="-10055" y="1151036"/>
                  <a:pt x="-27587" y="903315"/>
                  <a:pt x="37624" y="679174"/>
                </a:cubicBezTo>
                <a:lnTo>
                  <a:pt x="42933" y="663631"/>
                </a:lnTo>
                <a:lnTo>
                  <a:pt x="61717" y="689183"/>
                </a:lnTo>
                <a:cubicBezTo>
                  <a:pt x="88037" y="738497"/>
                  <a:pt x="100090" y="795512"/>
                  <a:pt x="93474" y="854779"/>
                </a:cubicBezTo>
                <a:cubicBezTo>
                  <a:pt x="58380" y="1179217"/>
                  <a:pt x="216244" y="1507978"/>
                  <a:pt x="518854" y="1678934"/>
                </a:cubicBezTo>
                <a:cubicBezTo>
                  <a:pt x="900395" y="1893845"/>
                  <a:pt x="1387218" y="1784318"/>
                  <a:pt x="1637130" y="1420249"/>
                </a:cubicBezTo>
                <a:cubicBezTo>
                  <a:pt x="1909133" y="1021232"/>
                  <a:pt x="1790621" y="477560"/>
                  <a:pt x="1382845" y="223378"/>
                </a:cubicBezTo>
                <a:cubicBezTo>
                  <a:pt x="1075863" y="34768"/>
                  <a:pt x="698694" y="65573"/>
                  <a:pt x="431177" y="267153"/>
                </a:cubicBezTo>
                <a:cubicBezTo>
                  <a:pt x="382909" y="302280"/>
                  <a:pt x="326990" y="320925"/>
                  <a:pt x="270538" y="323673"/>
                </a:cubicBezTo>
                <a:lnTo>
                  <a:pt x="238354" y="320718"/>
                </a:lnTo>
                <a:lnTo>
                  <a:pt x="317274" y="235683"/>
                </a:lnTo>
                <a:cubicBezTo>
                  <a:pt x="362371" y="195502"/>
                  <a:pt x="411896" y="159132"/>
                  <a:pt x="465598" y="127352"/>
                </a:cubicBezTo>
                <a:cubicBezTo>
                  <a:pt x="606709" y="45137"/>
                  <a:pt x="760653" y="4029"/>
                  <a:pt x="913523" y="282"/>
                </a:cubicBezTo>
                <a:close/>
              </a:path>
            </a:pathLst>
          </a:custGeom>
          <a:solidFill>
            <a:schemeClr val="accent1">
              <a:alpha val="70000"/>
            </a:schemeClr>
          </a:solidFill>
          <a:ln w="12700" cap="flat">
            <a:solidFill>
              <a:schemeClr val="accent1">
                <a:alpha val="70000"/>
              </a:schemeClr>
            </a:solidFill>
            <a:miter lim="400000"/>
          </a:ln>
          <a:effectLst/>
        </p:spPr>
        <p:txBody>
          <a:bodyPr wrap="square" lIns="34289" tIns="34289" rIns="34289" bIns="34289" numCol="1"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350" b="0" i="0" u="none" strike="noStrike" kern="0" cap="none" spc="0" normalizeH="0" baseline="0" noProof="0" dirty="0">
              <a:ln>
                <a:noFill/>
              </a:ln>
              <a:solidFill>
                <a:srgbClr val="000000"/>
              </a:solidFill>
              <a:effectLst/>
              <a:uLnTx/>
              <a:uFillTx/>
              <a:latin typeface="Calibri" panose="020F0502020204030204"/>
              <a:ea typeface="+mn-ea"/>
              <a:cs typeface="+mn-cs"/>
              <a:sym typeface="Calibri"/>
            </a:endParaRPr>
          </a:p>
        </p:txBody>
      </p:sp>
      <p:grpSp>
        <p:nvGrpSpPr>
          <p:cNvPr id="28" name="Group 27">
            <a:extLst>
              <a:ext uri="{FF2B5EF4-FFF2-40B4-BE49-F238E27FC236}">
                <a16:creationId xmlns:a16="http://schemas.microsoft.com/office/drawing/2014/main" id="{AE662D27-7D18-402D-B547-CC4CFBBF396B}"/>
              </a:ext>
            </a:extLst>
          </p:cNvPr>
          <p:cNvGrpSpPr/>
          <p:nvPr/>
        </p:nvGrpSpPr>
        <p:grpSpPr>
          <a:xfrm>
            <a:off x="7924700" y="4076487"/>
            <a:ext cx="3657700" cy="2838305"/>
            <a:chOff x="6691483" y="4757378"/>
            <a:chExt cx="2202817" cy="2838305"/>
          </a:xfrm>
        </p:grpSpPr>
        <p:sp>
          <p:nvSpPr>
            <p:cNvPr id="29" name="TextBox 28">
              <a:extLst>
                <a:ext uri="{FF2B5EF4-FFF2-40B4-BE49-F238E27FC236}">
                  <a16:creationId xmlns:a16="http://schemas.microsoft.com/office/drawing/2014/main" id="{2290F1CD-9859-41EF-BC45-2640C96CA697}"/>
                </a:ext>
              </a:extLst>
            </p:cNvPr>
            <p:cNvSpPr txBox="1"/>
            <p:nvPr/>
          </p:nvSpPr>
          <p:spPr>
            <a:xfrm>
              <a:off x="6691483" y="4757378"/>
              <a:ext cx="2202816" cy="400110"/>
            </a:xfrm>
            <a:prstGeom prst="rect">
              <a:avLst/>
            </a:prstGeom>
            <a:noFill/>
          </p:spPr>
          <p:txBody>
            <a:bodyPr wrap="square" l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7C9CD6"/>
                  </a:solidFill>
                  <a:effectLst/>
                  <a:uLnTx/>
                  <a:uFillTx/>
                  <a:latin typeface="Calibri" panose="020F0502020204030204"/>
                  <a:ea typeface="+mn-ea"/>
                  <a:cs typeface="+mn-cs"/>
                </a:rPr>
                <a:t>PCMHI</a:t>
              </a:r>
            </a:p>
          </p:txBody>
        </p:sp>
        <p:sp>
          <p:nvSpPr>
            <p:cNvPr id="30" name="TextBox 29">
              <a:extLst>
                <a:ext uri="{FF2B5EF4-FFF2-40B4-BE49-F238E27FC236}">
                  <a16:creationId xmlns:a16="http://schemas.microsoft.com/office/drawing/2014/main" id="{2AE6C671-9CF8-4A49-9F83-3B16F1DC55DC}"/>
                </a:ext>
              </a:extLst>
            </p:cNvPr>
            <p:cNvSpPr txBox="1"/>
            <p:nvPr/>
          </p:nvSpPr>
          <p:spPr>
            <a:xfrm>
              <a:off x="6697330" y="5133470"/>
              <a:ext cx="2196970" cy="2462213"/>
            </a:xfrm>
            <a:prstGeom prst="rect">
              <a:avLst/>
            </a:prstGeom>
            <a:noFill/>
          </p:spPr>
          <p:txBody>
            <a:bodyPr wrap="square" lIns="0" r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65000"/>
                      <a:lumOff val="35000"/>
                    </a:prstClr>
                  </a:solidFill>
                  <a:effectLst/>
                  <a:uLnTx/>
                  <a:uFillTx/>
                  <a:latin typeface="Calibri" panose="020F0502020204030204"/>
                  <a:ea typeface="+mn-ea"/>
                  <a:cs typeface="+mn-cs"/>
                </a:rPr>
                <a:t>Primary Care Mental Health Integration is a team of Behavioral Health consultants who work with Primary Care to deliver brief interventions and medication for mental health needs.  PCMHI typically treats mild to moderate depression, anxiety, life stress, grief, and managing chronic illness. PCMHI makes referrals to outpatient BHIP and SUD as needed.</a:t>
              </a:r>
            </a:p>
          </p:txBody>
        </p:sp>
      </p:grpSp>
      <p:grpSp>
        <p:nvGrpSpPr>
          <p:cNvPr id="31" name="Group 30">
            <a:extLst>
              <a:ext uri="{FF2B5EF4-FFF2-40B4-BE49-F238E27FC236}">
                <a16:creationId xmlns:a16="http://schemas.microsoft.com/office/drawing/2014/main" id="{A2CFE446-18E7-49BC-864E-D6B036DE87E5}"/>
              </a:ext>
            </a:extLst>
          </p:cNvPr>
          <p:cNvGrpSpPr/>
          <p:nvPr/>
        </p:nvGrpSpPr>
        <p:grpSpPr>
          <a:xfrm>
            <a:off x="609600" y="4087614"/>
            <a:ext cx="3656395" cy="2191974"/>
            <a:chOff x="249702" y="4757378"/>
            <a:chExt cx="2202816" cy="2191974"/>
          </a:xfrm>
        </p:grpSpPr>
        <p:sp>
          <p:nvSpPr>
            <p:cNvPr id="32" name="TextBox 31">
              <a:extLst>
                <a:ext uri="{FF2B5EF4-FFF2-40B4-BE49-F238E27FC236}">
                  <a16:creationId xmlns:a16="http://schemas.microsoft.com/office/drawing/2014/main" id="{6CD2F544-41C5-4953-833A-A47D0F0B5428}"/>
                </a:ext>
              </a:extLst>
            </p:cNvPr>
            <p:cNvSpPr txBox="1"/>
            <p:nvPr/>
          </p:nvSpPr>
          <p:spPr>
            <a:xfrm>
              <a:off x="249702" y="4757378"/>
              <a:ext cx="2202816" cy="400110"/>
            </a:xfrm>
            <a:prstGeom prst="rect">
              <a:avLst/>
            </a:prstGeom>
            <a:noFill/>
          </p:spPr>
          <p:txBody>
            <a:bodyPr wrap="square" lIns="0" rIns="0"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7CCA62"/>
                  </a:solidFill>
                  <a:effectLst/>
                  <a:uLnTx/>
                  <a:uFillTx/>
                  <a:latin typeface="Calibri" panose="020F0502020204030204"/>
                  <a:ea typeface="+mn-ea"/>
                  <a:cs typeface="+mn-cs"/>
                </a:rPr>
                <a:t>Outpatient MH (BHIP)</a:t>
              </a:r>
            </a:p>
          </p:txBody>
        </p:sp>
        <p:sp>
          <p:nvSpPr>
            <p:cNvPr id="33" name="TextBox 32">
              <a:extLst>
                <a:ext uri="{FF2B5EF4-FFF2-40B4-BE49-F238E27FC236}">
                  <a16:creationId xmlns:a16="http://schemas.microsoft.com/office/drawing/2014/main" id="{0748DCD1-B12C-4A6D-BBFE-0AC5032BB4BE}"/>
                </a:ext>
              </a:extLst>
            </p:cNvPr>
            <p:cNvSpPr txBox="1"/>
            <p:nvPr/>
          </p:nvSpPr>
          <p:spPr>
            <a:xfrm>
              <a:off x="255548" y="5133470"/>
              <a:ext cx="2196970" cy="1815882"/>
            </a:xfrm>
            <a:prstGeom prst="rect">
              <a:avLst/>
            </a:prstGeom>
            <a:noFill/>
          </p:spPr>
          <p:txBody>
            <a:bodyPr wrap="square" lIns="0" r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65000"/>
                      <a:lumOff val="35000"/>
                    </a:prstClr>
                  </a:solidFill>
                  <a:effectLst/>
                  <a:uLnTx/>
                  <a:uFillTx/>
                  <a:latin typeface="Calibri" panose="020F0502020204030204"/>
                  <a:ea typeface="+mn-ea"/>
                  <a:cs typeface="+mn-cs"/>
                </a:rPr>
                <a:t>PCMHI may refer Veterans to a Behavioral Health Interdisciplinary Program team which consists of psychiatry, psychology, social work, substance abuse services, nursing, and peer support.  BHIP teams are the “core” service for managing complex MH needs.  BHIP may refer Veterans as needed to our specialty MH teams such as PCT, IOP, PRRC, RRTP and ICMHR.</a:t>
              </a:r>
            </a:p>
          </p:txBody>
        </p:sp>
      </p:grpSp>
      <p:grpSp>
        <p:nvGrpSpPr>
          <p:cNvPr id="34" name="Group 33">
            <a:extLst>
              <a:ext uri="{FF2B5EF4-FFF2-40B4-BE49-F238E27FC236}">
                <a16:creationId xmlns:a16="http://schemas.microsoft.com/office/drawing/2014/main" id="{EB3E9F88-2B04-4026-86FD-CC3A0B3329E3}"/>
              </a:ext>
            </a:extLst>
          </p:cNvPr>
          <p:cNvGrpSpPr/>
          <p:nvPr/>
        </p:nvGrpSpPr>
        <p:grpSpPr>
          <a:xfrm>
            <a:off x="7924699" y="1334372"/>
            <a:ext cx="3647996" cy="2407419"/>
            <a:chOff x="6697329" y="1266169"/>
            <a:chExt cx="2202817" cy="2407419"/>
          </a:xfrm>
        </p:grpSpPr>
        <p:sp>
          <p:nvSpPr>
            <p:cNvPr id="35" name="TextBox 34">
              <a:extLst>
                <a:ext uri="{FF2B5EF4-FFF2-40B4-BE49-F238E27FC236}">
                  <a16:creationId xmlns:a16="http://schemas.microsoft.com/office/drawing/2014/main" id="{47894139-32AB-4071-8C04-67985BE12197}"/>
                </a:ext>
              </a:extLst>
            </p:cNvPr>
            <p:cNvSpPr txBox="1"/>
            <p:nvPr/>
          </p:nvSpPr>
          <p:spPr>
            <a:xfrm>
              <a:off x="6697329" y="1266169"/>
              <a:ext cx="2202816" cy="400110"/>
            </a:xfrm>
            <a:prstGeom prst="rect">
              <a:avLst/>
            </a:prstGeom>
            <a:noFill/>
          </p:spPr>
          <p:txBody>
            <a:bodyPr wrap="square" l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9DD789"/>
                  </a:solidFill>
                  <a:effectLst/>
                  <a:uLnTx/>
                  <a:uFillTx/>
                  <a:latin typeface="Calibri" panose="020F0502020204030204"/>
                  <a:ea typeface="+mn-ea"/>
                  <a:cs typeface="+mn-cs"/>
                </a:rPr>
                <a:t>Primary Care</a:t>
              </a:r>
            </a:p>
          </p:txBody>
        </p:sp>
        <p:sp>
          <p:nvSpPr>
            <p:cNvPr id="36" name="TextBox 35">
              <a:extLst>
                <a:ext uri="{FF2B5EF4-FFF2-40B4-BE49-F238E27FC236}">
                  <a16:creationId xmlns:a16="http://schemas.microsoft.com/office/drawing/2014/main" id="{C8A6C67E-2914-4A7B-85AF-61727EE805A5}"/>
                </a:ext>
              </a:extLst>
            </p:cNvPr>
            <p:cNvSpPr txBox="1"/>
            <p:nvPr/>
          </p:nvSpPr>
          <p:spPr>
            <a:xfrm>
              <a:off x="6703176" y="1642263"/>
              <a:ext cx="2196970" cy="2031325"/>
            </a:xfrm>
            <a:prstGeom prst="rect">
              <a:avLst/>
            </a:prstGeom>
            <a:noFill/>
          </p:spPr>
          <p:txBody>
            <a:bodyPr wrap="square" lIns="0" r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65000"/>
                      <a:lumOff val="35000"/>
                    </a:prstClr>
                  </a:solidFill>
                  <a:effectLst/>
                  <a:uLnTx/>
                  <a:uFillTx/>
                  <a:latin typeface="Calibri" panose="020F0502020204030204"/>
                  <a:ea typeface="+mn-ea"/>
                  <a:cs typeface="+mn-cs"/>
                </a:rPr>
                <a:t>Veterans can talk to their Primary Care providers at any time to discuss any Mental Health concerns.  Primary Care Providers often help Veterans manage chronic health concerns, such as diabetes and heart disease, which may impact mood and may prescribe medication for symptoms of depression or anxiety.</a:t>
              </a:r>
            </a:p>
          </p:txBody>
        </p:sp>
      </p:grpSp>
      <p:grpSp>
        <p:nvGrpSpPr>
          <p:cNvPr id="37" name="Group 36">
            <a:extLst>
              <a:ext uri="{FF2B5EF4-FFF2-40B4-BE49-F238E27FC236}">
                <a16:creationId xmlns:a16="http://schemas.microsoft.com/office/drawing/2014/main" id="{1926A384-7AF8-419D-88CA-19507AB0CC04}"/>
              </a:ext>
            </a:extLst>
          </p:cNvPr>
          <p:cNvGrpSpPr/>
          <p:nvPr/>
        </p:nvGrpSpPr>
        <p:grpSpPr>
          <a:xfrm>
            <a:off x="619305" y="1326135"/>
            <a:ext cx="3647998" cy="2191975"/>
            <a:chOff x="255548" y="1266168"/>
            <a:chExt cx="2202816" cy="2191975"/>
          </a:xfrm>
        </p:grpSpPr>
        <p:sp>
          <p:nvSpPr>
            <p:cNvPr id="38" name="TextBox 37">
              <a:extLst>
                <a:ext uri="{FF2B5EF4-FFF2-40B4-BE49-F238E27FC236}">
                  <a16:creationId xmlns:a16="http://schemas.microsoft.com/office/drawing/2014/main" id="{3CC89EC2-FD0B-4EFD-BBC4-8E9FFB9B9EA1}"/>
                </a:ext>
              </a:extLst>
            </p:cNvPr>
            <p:cNvSpPr txBox="1"/>
            <p:nvPr/>
          </p:nvSpPr>
          <p:spPr>
            <a:xfrm>
              <a:off x="255548" y="1266168"/>
              <a:ext cx="2202816" cy="400110"/>
            </a:xfrm>
            <a:prstGeom prst="rect">
              <a:avLst/>
            </a:prstGeom>
            <a:noFill/>
          </p:spPr>
          <p:txBody>
            <a:bodyPr wrap="square" lIns="0" rIns="0"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4472C4"/>
                  </a:solidFill>
                  <a:effectLst/>
                  <a:uLnTx/>
                  <a:uFillTx/>
                  <a:latin typeface="Calibri" panose="020F0502020204030204"/>
                  <a:ea typeface="+mn-ea"/>
                  <a:cs typeface="+mn-cs"/>
                </a:rPr>
                <a:t>Self-Management</a:t>
              </a:r>
            </a:p>
          </p:txBody>
        </p:sp>
        <p:sp>
          <p:nvSpPr>
            <p:cNvPr id="39" name="TextBox 38">
              <a:extLst>
                <a:ext uri="{FF2B5EF4-FFF2-40B4-BE49-F238E27FC236}">
                  <a16:creationId xmlns:a16="http://schemas.microsoft.com/office/drawing/2014/main" id="{6D7911A0-7485-4F70-AE3A-9B6EB124536A}"/>
                </a:ext>
              </a:extLst>
            </p:cNvPr>
            <p:cNvSpPr txBox="1"/>
            <p:nvPr/>
          </p:nvSpPr>
          <p:spPr>
            <a:xfrm>
              <a:off x="261394" y="1642261"/>
              <a:ext cx="2196970" cy="1815882"/>
            </a:xfrm>
            <a:prstGeom prst="rect">
              <a:avLst/>
            </a:prstGeom>
            <a:noFill/>
          </p:spPr>
          <p:txBody>
            <a:bodyPr wrap="square" lIns="0" r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lumMod val="65000"/>
                      <a:lumOff val="35000"/>
                    </a:prstClr>
                  </a:solidFill>
                  <a:effectLst/>
                  <a:uLnTx/>
                  <a:uFillTx/>
                  <a:latin typeface="Calibri" panose="020F0502020204030204"/>
                  <a:ea typeface="+mn-ea"/>
                  <a:cs typeface="+mn-cs"/>
                </a:rPr>
                <a:t>Many Veterans can manage their mental health concerns on their own. After active treatment ends, the next step of recovery is self-management, using the tools learned in Primary Care, PCMHI or Outpatient Mental Health to support their Whole Health. Primary Care may continue to prescribe medications for maintaining stable mental health as needed.</a:t>
              </a:r>
            </a:p>
          </p:txBody>
        </p:sp>
      </p:grpSp>
      <p:pic>
        <p:nvPicPr>
          <p:cNvPr id="40" name="Graphic 39" descr="Stethoscope">
            <a:extLst>
              <a:ext uri="{FF2B5EF4-FFF2-40B4-BE49-F238E27FC236}">
                <a16:creationId xmlns:a16="http://schemas.microsoft.com/office/drawing/2014/main" id="{F7CC1D7E-C135-4C1C-975A-CAADA086C16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419736" y="2526273"/>
            <a:ext cx="914400" cy="914400"/>
          </a:xfrm>
          <a:prstGeom prst="rect">
            <a:avLst/>
          </a:prstGeom>
        </p:spPr>
      </p:pic>
      <p:pic>
        <p:nvPicPr>
          <p:cNvPr id="41" name="Graphic 40" descr="Puzzle pieces">
            <a:extLst>
              <a:ext uri="{FF2B5EF4-FFF2-40B4-BE49-F238E27FC236}">
                <a16:creationId xmlns:a16="http://schemas.microsoft.com/office/drawing/2014/main" id="{C20A0538-4157-4D53-9883-D096D27CD1D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409941" y="3954535"/>
            <a:ext cx="914400" cy="914400"/>
          </a:xfrm>
          <a:prstGeom prst="rect">
            <a:avLst/>
          </a:prstGeom>
        </p:spPr>
      </p:pic>
      <p:pic>
        <p:nvPicPr>
          <p:cNvPr id="42" name="Graphic 41" descr="Brain in head">
            <a:extLst>
              <a:ext uri="{FF2B5EF4-FFF2-40B4-BE49-F238E27FC236}">
                <a16:creationId xmlns:a16="http://schemas.microsoft.com/office/drawing/2014/main" id="{B987A6C5-9094-4103-B339-19FF6D01EB6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903842" y="3896659"/>
            <a:ext cx="914400" cy="914400"/>
          </a:xfrm>
          <a:prstGeom prst="rect">
            <a:avLst/>
          </a:prstGeom>
        </p:spPr>
      </p:pic>
      <p:pic>
        <p:nvPicPr>
          <p:cNvPr id="43" name="Graphic 42" descr="Smiling face with solid fill">
            <a:extLst>
              <a:ext uri="{FF2B5EF4-FFF2-40B4-BE49-F238E27FC236}">
                <a16:creationId xmlns:a16="http://schemas.microsoft.com/office/drawing/2014/main" id="{83C01143-BADA-400E-A60D-54B2095E3D5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895395" y="2499918"/>
            <a:ext cx="914400" cy="914400"/>
          </a:xfrm>
          <a:prstGeom prst="rect">
            <a:avLst/>
          </a:prstGeom>
        </p:spPr>
      </p:pic>
      <p:sp>
        <p:nvSpPr>
          <p:cNvPr id="44" name="TextBox 43">
            <a:extLst>
              <a:ext uri="{FF2B5EF4-FFF2-40B4-BE49-F238E27FC236}">
                <a16:creationId xmlns:a16="http://schemas.microsoft.com/office/drawing/2014/main" id="{8BD4CA06-515B-4EEC-80DE-77106111F34F}"/>
              </a:ext>
            </a:extLst>
          </p:cNvPr>
          <p:cNvSpPr txBox="1"/>
          <p:nvPr/>
        </p:nvSpPr>
        <p:spPr>
          <a:xfrm>
            <a:off x="0" y="161841"/>
            <a:ext cx="1219199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Outpatient Mental Health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rPr>
              <a:t>Multiple Recovery Options</a:t>
            </a:r>
          </a:p>
        </p:txBody>
      </p:sp>
      <p:pic>
        <p:nvPicPr>
          <p:cNvPr id="23" name="Graphic 22" descr="Smiling face with solid fill">
            <a:extLst>
              <a:ext uri="{FF2B5EF4-FFF2-40B4-BE49-F238E27FC236}">
                <a16:creationId xmlns:a16="http://schemas.microsoft.com/office/drawing/2014/main" id="{E9D5DA8C-823B-4F82-84F0-8E4A2D70AF9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1298997" y="1335780"/>
            <a:ext cx="457200" cy="457200"/>
          </a:xfrm>
          <a:prstGeom prst="rect">
            <a:avLst/>
          </a:prstGeom>
        </p:spPr>
      </p:pic>
      <p:pic>
        <p:nvPicPr>
          <p:cNvPr id="45" name="Graphic 44" descr="Brain in head">
            <a:extLst>
              <a:ext uri="{FF2B5EF4-FFF2-40B4-BE49-F238E27FC236}">
                <a16:creationId xmlns:a16="http://schemas.microsoft.com/office/drawing/2014/main" id="{EA26E50B-139E-4B05-AA4C-443A8A9665A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1297687" y="4052094"/>
            <a:ext cx="457200" cy="457200"/>
          </a:xfrm>
          <a:prstGeom prst="rect">
            <a:avLst/>
          </a:prstGeom>
        </p:spPr>
      </p:pic>
      <p:pic>
        <p:nvPicPr>
          <p:cNvPr id="46" name="Graphic 45" descr="Puzzle pieces">
            <a:extLst>
              <a:ext uri="{FF2B5EF4-FFF2-40B4-BE49-F238E27FC236}">
                <a16:creationId xmlns:a16="http://schemas.microsoft.com/office/drawing/2014/main" id="{D71AF631-BF9E-4F8D-B447-FECC273BC57D}"/>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p:blipFill>
        <p:spPr>
          <a:xfrm>
            <a:off x="10445241" y="4028076"/>
            <a:ext cx="457200" cy="457200"/>
          </a:xfrm>
          <a:prstGeom prst="rect">
            <a:avLst/>
          </a:prstGeom>
        </p:spPr>
      </p:pic>
      <p:pic>
        <p:nvPicPr>
          <p:cNvPr id="47" name="Graphic 46" descr="Stethoscope">
            <a:extLst>
              <a:ext uri="{FF2B5EF4-FFF2-40B4-BE49-F238E27FC236}">
                <a16:creationId xmlns:a16="http://schemas.microsoft.com/office/drawing/2014/main" id="{F428759E-05C6-467A-9ED0-66873C3D5B46}"/>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p:blipFill>
        <p:spPr>
          <a:xfrm>
            <a:off x="10447847" y="1260765"/>
            <a:ext cx="457200" cy="457200"/>
          </a:xfrm>
          <a:prstGeom prst="rect">
            <a:avLst/>
          </a:prstGeom>
        </p:spPr>
      </p:pic>
      <p:sp>
        <p:nvSpPr>
          <p:cNvPr id="2" name="TextBox 1">
            <a:extLst>
              <a:ext uri="{FF2B5EF4-FFF2-40B4-BE49-F238E27FC236}">
                <a16:creationId xmlns:a16="http://schemas.microsoft.com/office/drawing/2014/main" id="{B07D550D-EC38-F740-9B44-A4D0A4063534}"/>
              </a:ext>
            </a:extLst>
          </p:cNvPr>
          <p:cNvSpPr txBox="1"/>
          <p:nvPr/>
        </p:nvSpPr>
        <p:spPr>
          <a:xfrm>
            <a:off x="4680846" y="6275899"/>
            <a:ext cx="3020571" cy="276999"/>
          </a:xfrm>
          <a:prstGeom prst="rect">
            <a:avLst/>
          </a:prstGeom>
          <a:noFill/>
        </p:spPr>
        <p:txBody>
          <a:bodyPr wrap="square" rtlCol="0">
            <a:spAutoFit/>
          </a:bodyPr>
          <a:lstStyle/>
          <a:p>
            <a:pPr lvl="0" algn="ctr" defTabSz="914400">
              <a:defRPr/>
            </a:pPr>
            <a:r>
              <a:rPr lang="en-US" sz="1200" dirty="0">
                <a:solidFill>
                  <a:prstClr val="black">
                    <a:tint val="75000"/>
                  </a:prstClr>
                </a:solidFill>
              </a:rPr>
              <a:t>Salisbury VA Health Care System, March 2021</a:t>
            </a:r>
          </a:p>
        </p:txBody>
      </p:sp>
      <p:pic>
        <p:nvPicPr>
          <p:cNvPr id="4" name="Audio 3">
            <a:hlinkClick r:id="" action="ppaction://media"/>
            <a:extLst>
              <a:ext uri="{FF2B5EF4-FFF2-40B4-BE49-F238E27FC236}">
                <a16:creationId xmlns:a16="http://schemas.microsoft.com/office/drawing/2014/main" id="{4DCA2A4E-C955-8342-94E8-A9D97CFA3EDE}"/>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493412607"/>
      </p:ext>
    </p:extLst>
  </p:cSld>
  <p:clrMapOvr>
    <a:masterClrMapping/>
  </p:clrMapOvr>
  <mc:AlternateContent xmlns:mc="http://schemas.openxmlformats.org/markup-compatibility/2006" xmlns:p14="http://schemas.microsoft.com/office/powerpoint/2010/main">
    <mc:Choice Requires="p14">
      <p:transition spd="slow" p14:dur="2000" advTm="95134"/>
    </mc:Choice>
    <mc:Fallback xmlns="">
      <p:transition spd="slow" advTm="951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5822EE-AA60-054D-BBB2-E2FFDBE154A8}"/>
              </a:ext>
            </a:extLst>
          </p:cNvPr>
          <p:cNvSpPr>
            <a:spLocks noGrp="1"/>
          </p:cNvSpPr>
          <p:nvPr>
            <p:ph type="title"/>
          </p:nvPr>
        </p:nvSpPr>
        <p:spPr>
          <a:xfrm>
            <a:off x="838200" y="557188"/>
            <a:ext cx="10515600" cy="1133499"/>
          </a:xfrm>
        </p:spPr>
        <p:txBody>
          <a:bodyPr>
            <a:normAutofit/>
          </a:bodyPr>
          <a:lstStyle/>
          <a:p>
            <a:pPr algn="ctr"/>
            <a:r>
              <a:rPr lang="en-US" sz="3600"/>
              <a:t>Intake and Assessment for </a:t>
            </a:r>
            <a:br>
              <a:rPr lang="en-US" sz="3600"/>
            </a:br>
            <a:r>
              <a:rPr lang="en-US" sz="3600"/>
              <a:t>PCMHI after referral</a:t>
            </a:r>
          </a:p>
        </p:txBody>
      </p:sp>
      <p:graphicFrame>
        <p:nvGraphicFramePr>
          <p:cNvPr id="24" name="Content Placeholder 2">
            <a:extLst>
              <a:ext uri="{FF2B5EF4-FFF2-40B4-BE49-F238E27FC236}">
                <a16:creationId xmlns:a16="http://schemas.microsoft.com/office/drawing/2014/main" id="{06A82C6F-7E5D-4100-A93E-8441B95DCEED}"/>
              </a:ext>
            </a:extLst>
          </p:cNvPr>
          <p:cNvGraphicFramePr>
            <a:graphicFrameLocks noGrp="1"/>
          </p:cNvGraphicFramePr>
          <p:nvPr>
            <p:ph idx="1"/>
            <p:extLst>
              <p:ext uri="{D42A27DB-BD31-4B8C-83A1-F6EECF244321}">
                <p14:modId xmlns:p14="http://schemas.microsoft.com/office/powerpoint/2010/main" val="2847516796"/>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1" name="Audio 10">
            <a:hlinkClick r:id="" action="ppaction://media"/>
            <a:extLst>
              <a:ext uri="{FF2B5EF4-FFF2-40B4-BE49-F238E27FC236}">
                <a16:creationId xmlns:a16="http://schemas.microsoft.com/office/drawing/2014/main" id="{02070585-9409-544F-A470-1C666BD9850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392129226"/>
      </p:ext>
    </p:extLst>
  </p:cSld>
  <p:clrMapOvr>
    <a:masterClrMapping/>
  </p:clrMapOvr>
  <mc:AlternateContent xmlns:mc="http://schemas.openxmlformats.org/markup-compatibility/2006" xmlns:p14="http://schemas.microsoft.com/office/powerpoint/2010/main">
    <mc:Choice Requires="p14">
      <p:transition spd="slow" p14:dur="2000" advTm="258240"/>
    </mc:Choice>
    <mc:Fallback xmlns="">
      <p:transition spd="slow" advTm="2582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13830956-7BA1-4EA6-81ED-3E9A1FD5045C}"/>
              </a:ext>
            </a:extLst>
          </p:cNvPr>
          <p:cNvPicPr>
            <a:picLocks noChangeAspect="1"/>
          </p:cNvPicPr>
          <p:nvPr/>
        </p:nvPicPr>
        <p:blipFill rotWithShape="1">
          <a:blip r:embed="rId4"/>
          <a:srcRect t="2991" b="12739"/>
          <a:stretch/>
        </p:blipFill>
        <p:spPr>
          <a:xfrm>
            <a:off x="20" y="10"/>
            <a:ext cx="12191980" cy="6857990"/>
          </a:xfrm>
          <a:prstGeom prst="rect">
            <a:avLst/>
          </a:prstGeom>
        </p:spPr>
      </p:pic>
      <p:sp>
        <p:nvSpPr>
          <p:cNvPr id="34" name="Rectangle 33">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CC2C8CC5-8DF6-D240-8FBD-11449090424A}"/>
              </a:ext>
            </a:extLst>
          </p:cNvPr>
          <p:cNvSpPr>
            <a:spLocks noGrp="1"/>
          </p:cNvSpPr>
          <p:nvPr>
            <p:ph type="title"/>
          </p:nvPr>
        </p:nvSpPr>
        <p:spPr>
          <a:xfrm>
            <a:off x="594804" y="640263"/>
            <a:ext cx="6619811" cy="1344975"/>
          </a:xfrm>
        </p:spPr>
        <p:txBody>
          <a:bodyPr vert="horz" lIns="91440" tIns="45720" rIns="91440" bIns="45720" rtlCol="0" anchor="ctr">
            <a:normAutofit/>
          </a:bodyPr>
          <a:lstStyle/>
          <a:p>
            <a:r>
              <a:rPr lang="en-US" sz="4000"/>
              <a:t>Assessment tools used in PCMHI</a:t>
            </a:r>
          </a:p>
        </p:txBody>
      </p:sp>
      <p:graphicFrame>
        <p:nvGraphicFramePr>
          <p:cNvPr id="29" name="Content Placeholder 2">
            <a:extLst>
              <a:ext uri="{FF2B5EF4-FFF2-40B4-BE49-F238E27FC236}">
                <a16:creationId xmlns:a16="http://schemas.microsoft.com/office/drawing/2014/main" id="{87A4091D-0F39-4797-9CFF-3F974859B4C6}"/>
              </a:ext>
            </a:extLst>
          </p:cNvPr>
          <p:cNvGraphicFramePr/>
          <p:nvPr>
            <p:extLst>
              <p:ext uri="{D42A27DB-BD31-4B8C-83A1-F6EECF244321}">
                <p14:modId xmlns:p14="http://schemas.microsoft.com/office/powerpoint/2010/main" val="386189912"/>
              </p:ext>
            </p:extLst>
          </p:nvPr>
        </p:nvGraphicFramePr>
        <p:xfrm>
          <a:off x="594109" y="2121763"/>
          <a:ext cx="6620505" cy="377301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Audio 2">
            <a:hlinkClick r:id="" action="ppaction://media"/>
            <a:extLst>
              <a:ext uri="{FF2B5EF4-FFF2-40B4-BE49-F238E27FC236}">
                <a16:creationId xmlns:a16="http://schemas.microsoft.com/office/drawing/2014/main" id="{8F0EC95D-A9B0-9E42-B0F3-3ADD5D52019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594875911"/>
      </p:ext>
    </p:extLst>
  </p:cSld>
  <p:clrMapOvr>
    <a:masterClrMapping/>
  </p:clrMapOvr>
  <mc:AlternateContent xmlns:mc="http://schemas.openxmlformats.org/markup-compatibility/2006" xmlns:p14="http://schemas.microsoft.com/office/powerpoint/2010/main">
    <mc:Choice Requires="p14">
      <p:transition spd="slow" p14:dur="2000" advTm="40973"/>
    </mc:Choice>
    <mc:Fallback xmlns="">
      <p:transition spd="slow" advTm="409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DCC231C8-C761-4B31-9B1C-C6D19248C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C8D1A8-E18F-4643-9BC8-E8CBE659D9CA}"/>
              </a:ext>
            </a:extLst>
          </p:cNvPr>
          <p:cNvSpPr>
            <a:spLocks noGrp="1"/>
          </p:cNvSpPr>
          <p:nvPr>
            <p:ph type="title"/>
          </p:nvPr>
        </p:nvSpPr>
        <p:spPr>
          <a:xfrm>
            <a:off x="838200" y="557189"/>
            <a:ext cx="3374136" cy="5567891"/>
          </a:xfrm>
        </p:spPr>
        <p:txBody>
          <a:bodyPr vert="horz" lIns="91440" tIns="45720" rIns="91440" bIns="45720" rtlCol="0" anchor="ctr">
            <a:normAutofit/>
          </a:bodyPr>
          <a:lstStyle/>
          <a:p>
            <a:r>
              <a:rPr lang="en-US" sz="5200" dirty="0"/>
              <a:t>PCMHI at VA uses E</a:t>
            </a:r>
            <a:r>
              <a:rPr lang="en-US" sz="5200" kern="1200" dirty="0">
                <a:solidFill>
                  <a:schemeClr val="tx1"/>
                </a:solidFill>
                <a:latin typeface="+mj-lt"/>
                <a:ea typeface="+mj-ea"/>
                <a:cs typeface="+mj-cs"/>
              </a:rPr>
              <a:t>vidence Based Practice  </a:t>
            </a:r>
            <a:br>
              <a:rPr lang="en-US" sz="5200" kern="1200" dirty="0">
                <a:solidFill>
                  <a:schemeClr val="tx1"/>
                </a:solidFill>
                <a:latin typeface="+mj-lt"/>
                <a:ea typeface="+mj-ea"/>
                <a:cs typeface="+mj-cs"/>
              </a:rPr>
            </a:br>
            <a:endParaRPr lang="en-US" sz="5200" kern="1200" dirty="0">
              <a:solidFill>
                <a:schemeClr val="tx1"/>
              </a:solidFill>
              <a:latin typeface="+mj-lt"/>
              <a:ea typeface="+mj-ea"/>
              <a:cs typeface="+mj-cs"/>
            </a:endParaRPr>
          </a:p>
        </p:txBody>
      </p:sp>
      <p:graphicFrame>
        <p:nvGraphicFramePr>
          <p:cNvPr id="16" name="Text Placeholder 3">
            <a:extLst>
              <a:ext uri="{FF2B5EF4-FFF2-40B4-BE49-F238E27FC236}">
                <a16:creationId xmlns:a16="http://schemas.microsoft.com/office/drawing/2014/main" id="{CFB14B61-AD1A-4E08-9E46-B55C5A6EC2A0}"/>
              </a:ext>
            </a:extLst>
          </p:cNvPr>
          <p:cNvGraphicFramePr/>
          <p:nvPr>
            <p:extLst>
              <p:ext uri="{D42A27DB-BD31-4B8C-83A1-F6EECF244321}">
                <p14:modId xmlns:p14="http://schemas.microsoft.com/office/powerpoint/2010/main" val="1267972743"/>
              </p:ext>
            </p:extLst>
          </p:nvPr>
        </p:nvGraphicFramePr>
        <p:xfrm>
          <a:off x="5093208" y="620392"/>
          <a:ext cx="6263640" cy="55046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Audio 2">
            <a:hlinkClick r:id="" action="ppaction://media"/>
            <a:extLst>
              <a:ext uri="{FF2B5EF4-FFF2-40B4-BE49-F238E27FC236}">
                <a16:creationId xmlns:a16="http://schemas.microsoft.com/office/drawing/2014/main" id="{6A8CEC56-ACE7-5440-A902-489AC8A3E59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813765156"/>
      </p:ext>
    </p:extLst>
  </p:cSld>
  <p:clrMapOvr>
    <a:masterClrMapping/>
  </p:clrMapOvr>
  <mc:AlternateContent xmlns:mc="http://schemas.openxmlformats.org/markup-compatibility/2006" xmlns:p14="http://schemas.microsoft.com/office/powerpoint/2010/main">
    <mc:Choice Requires="p14">
      <p:transition spd="slow" p14:dur="2000" advTm="38269"/>
    </mc:Choice>
    <mc:Fallback xmlns="">
      <p:transition spd="slow" advTm="382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606186-E0C6-0846-BEC2-74487432A469}"/>
              </a:ext>
            </a:extLst>
          </p:cNvPr>
          <p:cNvSpPr>
            <a:spLocks noGrp="1"/>
          </p:cNvSpPr>
          <p:nvPr>
            <p:ph type="title"/>
          </p:nvPr>
        </p:nvSpPr>
        <p:spPr>
          <a:xfrm>
            <a:off x="838200" y="557188"/>
            <a:ext cx="10515600" cy="1133499"/>
          </a:xfrm>
        </p:spPr>
        <p:txBody>
          <a:bodyPr vert="horz" lIns="91440" tIns="45720" rIns="91440" bIns="45720" rtlCol="0" anchor="ctr">
            <a:normAutofit/>
          </a:bodyPr>
          <a:lstStyle/>
          <a:p>
            <a:pPr algn="ctr"/>
            <a:r>
              <a:rPr lang="en-US" sz="4000" kern="1200">
                <a:solidFill>
                  <a:schemeClr val="tx1"/>
                </a:solidFill>
                <a:latin typeface="+mj-lt"/>
                <a:ea typeface="+mj-ea"/>
                <a:cs typeface="+mj-cs"/>
              </a:rPr>
              <a:t>Treatment of Veterans by Video Visits in PCMHI</a:t>
            </a:r>
          </a:p>
        </p:txBody>
      </p:sp>
      <p:graphicFrame>
        <p:nvGraphicFramePr>
          <p:cNvPr id="41" name="Text Placeholder 3">
            <a:extLst>
              <a:ext uri="{FF2B5EF4-FFF2-40B4-BE49-F238E27FC236}">
                <a16:creationId xmlns:a16="http://schemas.microsoft.com/office/drawing/2014/main" id="{FFF751BA-29C5-4786-96B0-0AF4E652F75C}"/>
              </a:ext>
            </a:extLst>
          </p:cNvPr>
          <p:cNvGraphicFramePr/>
          <p:nvPr>
            <p:extLst>
              <p:ext uri="{D42A27DB-BD31-4B8C-83A1-F6EECF244321}">
                <p14:modId xmlns:p14="http://schemas.microsoft.com/office/powerpoint/2010/main" val="2190028031"/>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Audio 3">
            <a:hlinkClick r:id="" action="ppaction://media"/>
            <a:extLst>
              <a:ext uri="{FF2B5EF4-FFF2-40B4-BE49-F238E27FC236}">
                <a16:creationId xmlns:a16="http://schemas.microsoft.com/office/drawing/2014/main" id="{BE52121D-EC23-7240-AC11-85C2B50C7E9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254222883"/>
      </p:ext>
    </p:extLst>
  </p:cSld>
  <p:clrMapOvr>
    <a:masterClrMapping/>
  </p:clrMapOvr>
  <mc:AlternateContent xmlns:mc="http://schemas.openxmlformats.org/markup-compatibility/2006" xmlns:p14="http://schemas.microsoft.com/office/powerpoint/2010/main">
    <mc:Choice Requires="p14">
      <p:transition spd="slow" p14:dur="2000" advTm="152142"/>
    </mc:Choice>
    <mc:Fallback xmlns="">
      <p:transition spd="slow" advTm="1521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9">
            <a:extLst>
              <a:ext uri="{FF2B5EF4-FFF2-40B4-BE49-F238E27FC236}">
                <a16:creationId xmlns:a16="http://schemas.microsoft.com/office/drawing/2014/main" id="{095E159E-93CC-4F4E-854F-A73189132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1">
            <a:extLst>
              <a:ext uri="{FF2B5EF4-FFF2-40B4-BE49-F238E27FC236}">
                <a16:creationId xmlns:a16="http://schemas.microsoft.com/office/drawing/2014/main" id="{3CD1EA40-7116-4FCB-9369-70F29FAA91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598763" cy="32339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B1F535-28B8-C543-9A79-C3AE45A52E72}"/>
              </a:ext>
            </a:extLst>
          </p:cNvPr>
          <p:cNvSpPr>
            <a:spLocks noGrp="1"/>
          </p:cNvSpPr>
          <p:nvPr>
            <p:ph type="title"/>
          </p:nvPr>
        </p:nvSpPr>
        <p:spPr>
          <a:xfrm>
            <a:off x="1166648" y="679927"/>
            <a:ext cx="5064470" cy="2270664"/>
          </a:xfrm>
        </p:spPr>
        <p:txBody>
          <a:bodyPr vert="horz" lIns="91440" tIns="45720" rIns="91440" bIns="45720" rtlCol="0" anchor="ctr">
            <a:normAutofit/>
          </a:bodyPr>
          <a:lstStyle/>
          <a:p>
            <a:r>
              <a:rPr lang="en-US" sz="4400"/>
              <a:t>Mental Status Exam:</a:t>
            </a:r>
            <a:br>
              <a:rPr lang="en-US" sz="4400"/>
            </a:br>
            <a:r>
              <a:rPr lang="en-US" sz="4400"/>
              <a:t>Appearance</a:t>
            </a:r>
          </a:p>
        </p:txBody>
      </p:sp>
      <p:sp>
        <p:nvSpPr>
          <p:cNvPr id="19" name="Rectangle 23">
            <a:extLst>
              <a:ext uri="{FF2B5EF4-FFF2-40B4-BE49-F238E27FC236}">
                <a16:creationId xmlns:a16="http://schemas.microsoft.com/office/drawing/2014/main" id="{BF647E38-F93D-4661-8D77-CE13EEB65B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8224D79E-4C7E-4A03-BC98-C11627ED478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7763256" y="73152"/>
            <a:chExt cx="1178966" cy="232963"/>
          </a:xfrm>
        </p:grpSpPr>
        <p:sp>
          <p:nvSpPr>
            <p:cNvPr id="27" name="Rectangle 64">
              <a:extLst>
                <a:ext uri="{FF2B5EF4-FFF2-40B4-BE49-F238E27FC236}">
                  <a16:creationId xmlns:a16="http://schemas.microsoft.com/office/drawing/2014/main" id="{84226CB9-AAE1-46B6-9936-1C5F161267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6">
              <a:extLst>
                <a:ext uri="{FF2B5EF4-FFF2-40B4-BE49-F238E27FC236}">
                  <a16:creationId xmlns:a16="http://schemas.microsoft.com/office/drawing/2014/main" id="{8D742D28-AF83-4049-B1E5-3B8C63FC7F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4">
              <a:extLst>
                <a:ext uri="{FF2B5EF4-FFF2-40B4-BE49-F238E27FC236}">
                  <a16:creationId xmlns:a16="http://schemas.microsoft.com/office/drawing/2014/main" id="{92B66613-362C-4881-A297-73A6D98629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6">
              <a:extLst>
                <a:ext uri="{FF2B5EF4-FFF2-40B4-BE49-F238E27FC236}">
                  <a16:creationId xmlns:a16="http://schemas.microsoft.com/office/drawing/2014/main" id="{C095AE55-BD70-4677-8988-688DFA3A5E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4">
              <a:extLst>
                <a:ext uri="{FF2B5EF4-FFF2-40B4-BE49-F238E27FC236}">
                  <a16:creationId xmlns:a16="http://schemas.microsoft.com/office/drawing/2014/main" id="{53FC3E90-8A63-4152-92ED-8196DCBEB1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a16="http://schemas.microsoft.com/office/drawing/2014/main" id="{09E194FA-170D-410B-980F-656A0C00DC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4">
              <a:extLst>
                <a:ext uri="{FF2B5EF4-FFF2-40B4-BE49-F238E27FC236}">
                  <a16:creationId xmlns:a16="http://schemas.microsoft.com/office/drawing/2014/main" id="{6C46A6E9-2503-4458-B643-A704F1D4B9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id="{90039F9D-222F-4D8E-B502-543BEEFCFC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4">
              <a:extLst>
                <a:ext uri="{FF2B5EF4-FFF2-40B4-BE49-F238E27FC236}">
                  <a16:creationId xmlns:a16="http://schemas.microsoft.com/office/drawing/2014/main" id="{1543C8F8-F06A-4F56-A1C8-380B309B95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6">
              <a:extLst>
                <a:ext uri="{FF2B5EF4-FFF2-40B4-BE49-F238E27FC236}">
                  <a16:creationId xmlns:a16="http://schemas.microsoft.com/office/drawing/2014/main" id="{6E87739D-1D42-42FA-9790-B7DF61CBF1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64">
              <a:extLst>
                <a:ext uri="{FF2B5EF4-FFF2-40B4-BE49-F238E27FC236}">
                  <a16:creationId xmlns:a16="http://schemas.microsoft.com/office/drawing/2014/main" id="{05029ACE-6799-4197-873B-B5F61B9655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66">
              <a:extLst>
                <a:ext uri="{FF2B5EF4-FFF2-40B4-BE49-F238E27FC236}">
                  <a16:creationId xmlns:a16="http://schemas.microsoft.com/office/drawing/2014/main" id="{D9A3E88D-C7C3-4426-8069-D642CD117A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64">
              <a:extLst>
                <a:ext uri="{FF2B5EF4-FFF2-40B4-BE49-F238E27FC236}">
                  <a16:creationId xmlns:a16="http://schemas.microsoft.com/office/drawing/2014/main" id="{2125D27B-B124-4B5D-9CC1-169BF2A990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66">
              <a:extLst>
                <a:ext uri="{FF2B5EF4-FFF2-40B4-BE49-F238E27FC236}">
                  <a16:creationId xmlns:a16="http://schemas.microsoft.com/office/drawing/2014/main" id="{E087664C-11B9-4631-ABF5-940AE79E7A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64">
              <a:extLst>
                <a:ext uri="{FF2B5EF4-FFF2-40B4-BE49-F238E27FC236}">
                  <a16:creationId xmlns:a16="http://schemas.microsoft.com/office/drawing/2014/main" id="{C6EE431E-21F6-422E-94B7-5CD5980E49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66">
              <a:extLst>
                <a:ext uri="{FF2B5EF4-FFF2-40B4-BE49-F238E27FC236}">
                  <a16:creationId xmlns:a16="http://schemas.microsoft.com/office/drawing/2014/main" id="{D7A3CEC9-DFB6-43FE-9CC5-DDA19B5A33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64">
              <a:extLst>
                <a:ext uri="{FF2B5EF4-FFF2-40B4-BE49-F238E27FC236}">
                  <a16:creationId xmlns:a16="http://schemas.microsoft.com/office/drawing/2014/main" id="{C79ADC73-1C5F-4F12-A3A1-C0BCE82A22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66">
              <a:extLst>
                <a:ext uri="{FF2B5EF4-FFF2-40B4-BE49-F238E27FC236}">
                  <a16:creationId xmlns:a16="http://schemas.microsoft.com/office/drawing/2014/main" id="{C20130EC-78F4-42AA-9E20-2D0F481F55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64">
              <a:extLst>
                <a:ext uri="{FF2B5EF4-FFF2-40B4-BE49-F238E27FC236}">
                  <a16:creationId xmlns:a16="http://schemas.microsoft.com/office/drawing/2014/main" id="{6353D739-20D4-4D5A-9A57-707C5AD88D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66">
              <a:extLst>
                <a:ext uri="{FF2B5EF4-FFF2-40B4-BE49-F238E27FC236}">
                  <a16:creationId xmlns:a16="http://schemas.microsoft.com/office/drawing/2014/main" id="{348A8E3F-A128-4F3D-926C-77185809E8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Rectangle 47">
            <a:extLst>
              <a:ext uri="{FF2B5EF4-FFF2-40B4-BE49-F238E27FC236}">
                <a16:creationId xmlns:a16="http://schemas.microsoft.com/office/drawing/2014/main" id="{D6C80E47-971C-437F-B030-191115B01D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2"/>
            <a:ext cx="606972" cy="36240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5" name="Text Placeholder 3">
            <a:extLst>
              <a:ext uri="{FF2B5EF4-FFF2-40B4-BE49-F238E27FC236}">
                <a16:creationId xmlns:a16="http://schemas.microsoft.com/office/drawing/2014/main" id="{E1C6BD94-8F21-4149-81B3-676D91BBF9F7}"/>
              </a:ext>
            </a:extLst>
          </p:cNvPr>
          <p:cNvGraphicFramePr/>
          <p:nvPr>
            <p:extLst>
              <p:ext uri="{D42A27DB-BD31-4B8C-83A1-F6EECF244321}">
                <p14:modId xmlns:p14="http://schemas.microsoft.com/office/powerpoint/2010/main" val="1916045338"/>
              </p:ext>
            </p:extLst>
          </p:nvPr>
        </p:nvGraphicFramePr>
        <p:xfrm>
          <a:off x="1166649" y="3540334"/>
          <a:ext cx="10350062" cy="302600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Audio 2">
            <a:hlinkClick r:id="" action="ppaction://media"/>
            <a:extLst>
              <a:ext uri="{FF2B5EF4-FFF2-40B4-BE49-F238E27FC236}">
                <a16:creationId xmlns:a16="http://schemas.microsoft.com/office/drawing/2014/main" id="{A5B61508-515A-F34F-B53B-B120E520958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937431374"/>
      </p:ext>
    </p:extLst>
  </p:cSld>
  <p:clrMapOvr>
    <a:masterClrMapping/>
  </p:clrMapOvr>
  <mc:AlternateContent xmlns:mc="http://schemas.openxmlformats.org/markup-compatibility/2006" xmlns:p14="http://schemas.microsoft.com/office/powerpoint/2010/main">
    <mc:Choice Requires="p14">
      <p:transition spd="slow" p14:dur="2000" advTm="45699"/>
    </mc:Choice>
    <mc:Fallback xmlns="">
      <p:transition spd="slow" advTm="456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9|1.5|1.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972B8DD3F6C334D880A4611F3E48B96" ma:contentTypeVersion="12" ma:contentTypeDescription="Create a new document." ma:contentTypeScope="" ma:versionID="45711b1ae5326d43ec2c788e9c3edde7">
  <xsd:schema xmlns:xsd="http://www.w3.org/2001/XMLSchema" xmlns:xs="http://www.w3.org/2001/XMLSchema" xmlns:p="http://schemas.microsoft.com/office/2006/metadata/properties" xmlns:ns2="2f38e2ca-0275-4b95-8ee3-c3e9043206e8" xmlns:ns3="036a6d17-72db-4a26-a769-987db30781e3" targetNamespace="http://schemas.microsoft.com/office/2006/metadata/properties" ma:root="true" ma:fieldsID="b1a6fece82e7052dcad408ea85e41d6f" ns2:_="" ns3:_="">
    <xsd:import namespace="2f38e2ca-0275-4b95-8ee3-c3e9043206e8"/>
    <xsd:import namespace="036a6d17-72db-4a26-a769-987db30781e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38e2ca-0275-4b95-8ee3-c3e9043206e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36a6d17-72db-4a26-a769-987db30781e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CE49426-52B7-49A1-ACF7-5ED2D8DBEE58}"/>
</file>

<file path=customXml/itemProps2.xml><?xml version="1.0" encoding="utf-8"?>
<ds:datastoreItem xmlns:ds="http://schemas.openxmlformats.org/officeDocument/2006/customXml" ds:itemID="{1B8E73EF-430D-4D64-B1B2-48474BA64FCC}"/>
</file>

<file path=customXml/itemProps3.xml><?xml version="1.0" encoding="utf-8"?>
<ds:datastoreItem xmlns:ds="http://schemas.openxmlformats.org/officeDocument/2006/customXml" ds:itemID="{57FE6C17-4D15-4F3B-8DA2-69020EC9AE89}"/>
</file>

<file path=docProps/app.xml><?xml version="1.0" encoding="utf-8"?>
<Properties xmlns="http://schemas.openxmlformats.org/officeDocument/2006/extended-properties" xmlns:vt="http://schemas.openxmlformats.org/officeDocument/2006/docPropsVTypes">
  <Template/>
  <TotalTime>2555</TotalTime>
  <Words>1439</Words>
  <Application>Microsoft Macintosh PowerPoint</Application>
  <PresentationFormat>Widescreen</PresentationFormat>
  <Paragraphs>139</Paragraphs>
  <Slides>19</Slides>
  <Notes>3</Notes>
  <HiddenSlides>0</HiddenSlides>
  <MMClips>19</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Calibri Light</vt:lpstr>
      <vt:lpstr>Office Theme</vt:lpstr>
      <vt:lpstr>Veteran Mental Healthcare within Primary Care Setting: Primary Care Mental Health Integration </vt:lpstr>
      <vt:lpstr>Primary Care Mental Health Integration: PCMHI</vt:lpstr>
      <vt:lpstr>Primary Care Mental Health Integration: PCMHI</vt:lpstr>
      <vt:lpstr>PowerPoint Presentation</vt:lpstr>
      <vt:lpstr>Intake and Assessment for  PCMHI after referral</vt:lpstr>
      <vt:lpstr>Assessment tools used in PCMHI</vt:lpstr>
      <vt:lpstr>PCMHI at VA uses Evidence Based Practice   </vt:lpstr>
      <vt:lpstr>Treatment of Veterans by Video Visits in PCMHI</vt:lpstr>
      <vt:lpstr>Mental Status Exam: Appearance</vt:lpstr>
      <vt:lpstr>Mental Status Exam: Mannerisms</vt:lpstr>
      <vt:lpstr>Mental Status Exam: Emotions</vt:lpstr>
      <vt:lpstr>Mental Status Exam: Mood Assessment via Video or Telephone </vt:lpstr>
      <vt:lpstr>Mental Status Exam: Thought processes, content and orientation </vt:lpstr>
      <vt:lpstr>CASE MANAGEMENT </vt:lpstr>
      <vt:lpstr>The Case of Ms. M….</vt:lpstr>
      <vt:lpstr>Presenting Problems during Functional Assessment</vt:lpstr>
      <vt:lpstr> Evidence Based Treatment Plan </vt:lpstr>
      <vt:lpstr>References</vt:lpstr>
      <vt:lpstr>PCMHI Salisbury Veterans Administration Medical Center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Foster Cooper, Jennifer</dc:creator>
  <cp:lastModifiedBy>Foster Cooper, Jennifer</cp:lastModifiedBy>
  <cp:revision>7</cp:revision>
  <dcterms:created xsi:type="dcterms:W3CDTF">2021-03-22T21:14:34Z</dcterms:created>
  <dcterms:modified xsi:type="dcterms:W3CDTF">2021-04-22T16:36:23Z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0x0101004972B8DD3F6C334D880A4611F3E48B96</vt:lpwstr>
  </property>
</Properties>
</file>