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Lato" panose="020F0502020204030203" pitchFamily="34" charset="77"/>
      <p:regular r:id="rId23"/>
      <p:bold r:id="rId24"/>
      <p:italic r:id="rId25"/>
      <p:boldItalic r:id="rId26"/>
    </p:embeddedFont>
    <p:embeddedFont>
      <p:font typeface="Old Standard TT" pitchFamily="2" charset="77"/>
      <p:regular r:id="rId27"/>
      <p:bold r:id="rId28"/>
      <p:italic r:id="rId29"/>
    </p:embeddedFont>
    <p:embeddedFont>
      <p:font typeface="Roboto"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B614EB-7101-47A8-9360-A1B1CC3C4200}">
  <a:tblStyle styleId="{B7B614EB-7101-47A8-9360-A1B1CC3C420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9821"/>
  </p:normalViewPr>
  <p:slideViewPr>
    <p:cSldViewPr snapToGrid="0">
      <p:cViewPr varScale="1">
        <p:scale>
          <a:sx n="100" d="100"/>
          <a:sy n="100" d="100"/>
        </p:scale>
        <p:origin x="142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5cea9b76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5cea9b76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55cea9b76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55cea9b76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Postpartum depression impacts the individual, their loved ones, and friends. It can increase tension and frustration that can lead to adverse effects on the family unit.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58b87987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58b87987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Research states that the mother-child dyad is connected. The literature posits that babies are able to feel love and comfort from their mother; similarly babies can also sense worry and sadness and inherent discomfort from the mother as well.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58b87987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58b87987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564D39"/>
                </a:solidFill>
                <a:highlight>
                  <a:srgbClr val="FFFFFF"/>
                </a:highlight>
                <a:latin typeface="Times New Roman"/>
                <a:ea typeface="Times New Roman"/>
                <a:cs typeface="Times New Roman"/>
                <a:sym typeface="Times New Roman"/>
              </a:rPr>
              <a:t>Recently, doctors have started to screen fathers as well using this same Edinburgh postnatal depression scale (EPDS) questionnaire. Early identification of depressed fathers helps in accessing support and treatment so that they can remain present and positively involved with their family.</a:t>
            </a:r>
            <a:endParaRPr sz="1200" dirty="0">
              <a:solidFill>
                <a:srgbClr val="564D39"/>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rgbClr val="564D39"/>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New demands and responsibilities during pregnancy and the postpartum period often cause major changes in a father's life, too. It's important to understand what risk factors can affect the development of depression.</a:t>
            </a:r>
            <a:endParaRPr sz="1200" dirty="0">
              <a:solidFill>
                <a:schemeClr val="dk1"/>
              </a:solidFill>
              <a:latin typeface="Times New Roman"/>
              <a:ea typeface="Times New Roman"/>
              <a:cs typeface="Times New Roman"/>
              <a:sym typeface="Times New Roman"/>
            </a:endParaRPr>
          </a:p>
          <a:p>
            <a:pPr marL="457200" lvl="0" indent="-304800" algn="l" rtl="0">
              <a:lnSpc>
                <a:spcPct val="122000"/>
              </a:lnSpc>
              <a:spcBef>
                <a:spcPts val="120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Difficulty developing an attachment with the baby</a:t>
            </a:r>
            <a:endParaRPr sz="1200" dirty="0">
              <a:solidFill>
                <a:schemeClr val="dk1"/>
              </a:solidFill>
              <a:latin typeface="Times New Roman"/>
              <a:ea typeface="Times New Roman"/>
              <a:cs typeface="Times New Roman"/>
              <a:sym typeface="Times New Roman"/>
            </a:endParaRPr>
          </a:p>
          <a:p>
            <a:pPr marL="457200" lvl="0" indent="-304800" algn="l" rtl="0">
              <a:lnSpc>
                <a:spcPct val="122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Lack of a good male role model  </a:t>
            </a:r>
            <a:endParaRPr sz="1200" dirty="0">
              <a:solidFill>
                <a:schemeClr val="dk1"/>
              </a:solidFill>
              <a:latin typeface="Times New Roman"/>
              <a:ea typeface="Times New Roman"/>
              <a:cs typeface="Times New Roman"/>
              <a:sym typeface="Times New Roman"/>
            </a:endParaRPr>
          </a:p>
          <a:p>
            <a:pPr marL="457200" lvl="0" indent="-304800" algn="l" rtl="0">
              <a:lnSpc>
                <a:spcPct val="122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Lack of social support or help from family and friends</a:t>
            </a:r>
            <a:endParaRPr sz="1200" dirty="0">
              <a:solidFill>
                <a:schemeClr val="dk1"/>
              </a:solidFill>
              <a:latin typeface="Times New Roman"/>
              <a:ea typeface="Times New Roman"/>
              <a:cs typeface="Times New Roman"/>
              <a:sym typeface="Times New Roman"/>
            </a:endParaRPr>
          </a:p>
          <a:p>
            <a:pPr marL="457200" lvl="0" indent="-304800" algn="l" rtl="0">
              <a:lnSpc>
                <a:spcPct val="122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Changes in marital relationship, such as a partner's lack of intimacy </a:t>
            </a:r>
            <a:endParaRPr sz="1200" dirty="0">
              <a:solidFill>
                <a:schemeClr val="dk1"/>
              </a:solidFill>
              <a:latin typeface="Times New Roman"/>
              <a:ea typeface="Times New Roman"/>
              <a:cs typeface="Times New Roman"/>
              <a:sym typeface="Times New Roman"/>
            </a:endParaRPr>
          </a:p>
          <a:p>
            <a:pPr marL="457200" lvl="0" indent="-304800" algn="l" rtl="0">
              <a:lnSpc>
                <a:spcPct val="122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Feeling excluded and jealous over mother-child bonding</a:t>
            </a:r>
            <a:endParaRPr sz="1200" dirty="0">
              <a:solidFill>
                <a:schemeClr val="dk1"/>
              </a:solidFill>
              <a:latin typeface="Times New Roman"/>
              <a:ea typeface="Times New Roman"/>
              <a:cs typeface="Times New Roman"/>
              <a:sym typeface="Times New Roman"/>
            </a:endParaRPr>
          </a:p>
          <a:p>
            <a:pPr marL="457200" lvl="0" indent="-304800" algn="l" rtl="0">
              <a:lnSpc>
                <a:spcPct val="122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Lack of rewards in parenting</a:t>
            </a:r>
            <a:endParaRPr sz="1200" dirty="0">
              <a:solidFill>
                <a:schemeClr val="dk1"/>
              </a:solidFill>
              <a:latin typeface="Times New Roman"/>
              <a:ea typeface="Times New Roman"/>
              <a:cs typeface="Times New Roman"/>
              <a:sym typeface="Times New Roman"/>
            </a:endParaRPr>
          </a:p>
          <a:p>
            <a:pPr marL="457200" lvl="0" indent="-304800" algn="l" rtl="0">
              <a:lnSpc>
                <a:spcPct val="122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Maternal depression </a:t>
            </a:r>
            <a:endParaRPr sz="1200" dirty="0">
              <a:solidFill>
                <a:schemeClr val="dk1"/>
              </a:solidFill>
              <a:latin typeface="Times New Roman"/>
              <a:ea typeface="Times New Roman"/>
              <a:cs typeface="Times New Roman"/>
              <a:sym typeface="Times New Roman"/>
            </a:endParaRPr>
          </a:p>
          <a:p>
            <a:pPr marL="457200" lvl="0" indent="-304800" algn="l" rtl="0">
              <a:lnSpc>
                <a:spcPct val="122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Financial and work stress </a:t>
            </a:r>
            <a:endParaRPr sz="1200" dirty="0">
              <a:solidFill>
                <a:schemeClr val="dk1"/>
              </a:solidFill>
              <a:latin typeface="Times New Roman"/>
              <a:ea typeface="Times New Roman"/>
              <a:cs typeface="Times New Roman"/>
              <a:sym typeface="Times New Roman"/>
            </a:endParaRPr>
          </a:p>
          <a:p>
            <a:pPr marL="457200" lvl="0" indent="-304800" algn="l" rtl="0">
              <a:lnSpc>
                <a:spcPct val="122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Low testosterone</a:t>
            </a:r>
            <a:endParaRPr sz="1200" dirty="0">
              <a:solidFill>
                <a:srgbClr val="564D39"/>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5cea9b768_3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5cea9b768_3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rPr>
              <a:t>Mental Health Matters! According to Health Resources and Services Administration (HRSA), one or two in 1000  individuals suffer from postpartum psychosis due to untreated postpartum depression.</a:t>
            </a:r>
            <a:endParaRPr sz="1200" b="1"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Women who have a bipolar disorder or other psychiatric problem may have a higher risk for developing this form of Perinatal Depression. Symptoms of Postpartum Psychosis may include:</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rgbClr val="00A5FA"/>
                </a:solidFill>
              </a:rPr>
              <a:t>• </a:t>
            </a:r>
            <a:r>
              <a:rPr lang="en" sz="1200" dirty="0">
                <a:solidFill>
                  <a:schemeClr val="dk1"/>
                </a:solidFill>
              </a:rPr>
              <a:t>Extreme confusion</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rgbClr val="00A5FA"/>
                </a:solidFill>
              </a:rPr>
              <a:t>• </a:t>
            </a:r>
            <a:r>
              <a:rPr lang="en" sz="1200" dirty="0">
                <a:solidFill>
                  <a:schemeClr val="dk1"/>
                </a:solidFill>
              </a:rPr>
              <a:t>Hopelessness</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rgbClr val="00A5FA"/>
                </a:solidFill>
              </a:rPr>
              <a:t>• </a:t>
            </a:r>
            <a:r>
              <a:rPr lang="en" sz="1200" dirty="0">
                <a:solidFill>
                  <a:schemeClr val="dk1"/>
                </a:solidFill>
              </a:rPr>
              <a:t>Cannot sleep (even when exhausted)</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rgbClr val="00A5FA"/>
                </a:solidFill>
              </a:rPr>
              <a:t>• </a:t>
            </a:r>
            <a:r>
              <a:rPr lang="en" sz="1200" dirty="0">
                <a:solidFill>
                  <a:schemeClr val="dk1"/>
                </a:solidFill>
              </a:rPr>
              <a:t>Refusing to eat</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rgbClr val="00A5FA"/>
                </a:solidFill>
              </a:rPr>
              <a:t>• </a:t>
            </a:r>
            <a:r>
              <a:rPr lang="en" sz="1200" dirty="0">
                <a:solidFill>
                  <a:schemeClr val="dk1"/>
                </a:solidFill>
              </a:rPr>
              <a:t>Distrusting other people</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rgbClr val="00A5FA"/>
                </a:solidFill>
              </a:rPr>
              <a:t>• </a:t>
            </a:r>
            <a:r>
              <a:rPr lang="en" sz="1200" dirty="0">
                <a:solidFill>
                  <a:schemeClr val="dk1"/>
                </a:solidFill>
              </a:rPr>
              <a:t>Seeing things or hearing voices that are not there</a:t>
            </a:r>
          </a:p>
          <a:p>
            <a:pPr marL="0" lvl="0" indent="0" algn="l" rtl="0">
              <a:spcBef>
                <a:spcPts val="0"/>
              </a:spcBef>
              <a:spcAft>
                <a:spcPts val="0"/>
              </a:spcAft>
              <a:buClr>
                <a:schemeClr val="dk1"/>
              </a:buClr>
              <a:buSzPts val="1100"/>
              <a:buFont typeface="Arial"/>
              <a:buNone/>
            </a:pPr>
            <a:r>
              <a:rPr lang="en" sz="1200" dirty="0">
                <a:solidFill>
                  <a:srgbClr val="00A5FA"/>
                </a:solidFill>
              </a:rPr>
              <a:t>• </a:t>
            </a:r>
            <a:r>
              <a:rPr lang="en" sz="1200" dirty="0">
                <a:solidFill>
                  <a:schemeClr val="dk1"/>
                </a:solidFill>
              </a:rPr>
              <a:t>Thoughts of hurting themselves, their baby, or others</a:t>
            </a: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5cea9b768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5cea9b76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58b87987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58b87987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Research has shown that medication can assist with managing postpartum depression symptoms. Also, medications like Fluoxetine, Sertraline, and Venlafaxine have also been prescribed during breastfeeding</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5cea9b768_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5cea9b768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70000"/>
              </a:lnSpc>
              <a:spcBef>
                <a:spcPts val="0"/>
              </a:spcBef>
              <a:spcAft>
                <a:spcPts val="0"/>
              </a:spcAft>
              <a:buClr>
                <a:schemeClr val="dk1"/>
              </a:buClr>
              <a:buSzPts val="1100"/>
              <a:buFont typeface="Arial"/>
              <a:buNone/>
            </a:pPr>
            <a:r>
              <a:rPr lang="en" sz="1000" dirty="0">
                <a:solidFill>
                  <a:schemeClr val="dk1"/>
                </a:solidFill>
              </a:rPr>
              <a:t>Unfortunately, little progress has been made to address postpartum depression in the United States. In 2009, the HOR passed the Melanie Blocker Stokes MOTHERS Act which provided funds for research, screening, and support services for those suffering with PPD. In 2010, the Affordable Care Act adopted the MOTHERS Act and it extended and mandated that ongoing research takes place to fully understand and address postpartum depression amongst racial and ethnic groups and implement culturally-aware evidence-based interventions and programs. However, congress has failed to disperse the funds. In 2015, Bringing Postpartum Depression out of the Shadows Act was introduced. The bill is intended to build on current interventions by issuing federal funds  to develop programs. As of today, the bill is currently still in review status. </a:t>
            </a:r>
            <a:endParaRPr sz="1000"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58b87987d_0_2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58b87987d_0_2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Postpartum Depression is a family illness and screening and assessments must be applied to both parents. </a:t>
            </a:r>
            <a:endParaRPr/>
          </a:p>
          <a:p>
            <a:pPr marL="0" lvl="0" indent="0" algn="l" rtl="0">
              <a:lnSpc>
                <a:spcPct val="115000"/>
              </a:lnSpc>
              <a:spcBef>
                <a:spcPts val="1600"/>
              </a:spcBef>
              <a:spcAft>
                <a:spcPts val="1600"/>
              </a:spcAft>
              <a:buClr>
                <a:schemeClr val="dk1"/>
              </a:buClr>
              <a:buSzPts val="1100"/>
              <a:buFont typeface="Arial"/>
              <a:buNone/>
            </a:pPr>
            <a:endParaRPr sz="1400">
              <a:latin typeface="Old Standard TT"/>
              <a:ea typeface="Old Standard TT"/>
              <a:cs typeface="Old Standard TT"/>
              <a:sym typeface="Old Standard T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58b87987d_0_2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58b87987d_0_2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558b87987d_0_27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558b87987d_0_2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58b87987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58b87987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There is no separate diagnosis for postpartum depression in the DSM-5. The diagnosis of depression during the postpartum period uses the “with peripartum onset,” which is defined as the most recent episode occurring within four weeks following delivery.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5590f82403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5590f82403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5cea9b768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5cea9b76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in 9 women experience symptoms of postpartum depression. Symptoms can begin at birth or anytime within the first year of giving birth. The states with the highest rates of women with a recent live birth who reported postpartum depression symptoms in 2018 include Ohio, West Virginia, Tennessee, Alabama, Oklahoma, Arkansas, and Louisiana. </a:t>
            </a:r>
            <a:endParaRPr/>
          </a:p>
          <a:p>
            <a:pPr marL="0" lvl="0" indent="0" algn="l" rtl="0">
              <a:spcBef>
                <a:spcPts val="0"/>
              </a:spcBef>
              <a:spcAft>
                <a:spcPts val="0"/>
              </a:spcAft>
              <a:buNone/>
            </a:pPr>
            <a:endParaRPr sz="1200"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55cea9b768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55cea9b768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postpartum blues, which affects up to 80% of mothers, usually get better within a few days or within 1-2 weeks without any treatment and do not cause any major impairment in daily functioning. Babies require a lot of care, so it is common and normal for a mother to feel worried about providing that care or tired from providing that care.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5cea9b768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5cea9b768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With postpartum depression, symptoms can be severe and interfere with a mother’s daily functioning and ability to care for herself and her child.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5cea9b768_3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5cea9b768_3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It is not uncommon for individuals to confuse baby blues with postpartum depression. This is why it is important for health care providers to administer screenings and provide ongoing assessment of behavioral and emotional changes.</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5cea9b768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5cea9b76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5cea9b768_3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5cea9b768_3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5cea9b768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5cea9b768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There is not sufficient evidence in research that demonstrates differences in race/ethnicity among women who have PPD. However studies show that there are racial/ethnic disparities in quality of treatment and in initiation and continuation of treatment. Although we know that postpartum depression does not discriminate against individuals and any woman can develop it, we do know that individuals that are exposed to environmental stress, medicaid-insured women, individuals residing in rural communities, and women with social and economic disadvantages are at greater risk for developing postpartum depression.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lstStyle>
            <a:lvl1pPr lvl="0" rtl="0">
              <a:spcBef>
                <a:spcPts val="0"/>
              </a:spcBef>
              <a:spcAft>
                <a:spcPts val="0"/>
              </a:spcAft>
              <a:buClr>
                <a:schemeClr val="accent1"/>
              </a:buClr>
              <a:buSzPts val="4200"/>
              <a:buNone/>
              <a:defRPr sz="4200">
                <a:solidFill>
                  <a:schemeClr val="accent1"/>
                </a:solidFill>
              </a:defRPr>
            </a:lvl1pPr>
            <a:lvl2pPr lvl="1" rtl="0">
              <a:spcBef>
                <a:spcPts val="0"/>
              </a:spcBef>
              <a:spcAft>
                <a:spcPts val="0"/>
              </a:spcAft>
              <a:buClr>
                <a:schemeClr val="accent1"/>
              </a:buClr>
              <a:buSzPts val="4200"/>
              <a:buNone/>
              <a:defRPr sz="4200">
                <a:solidFill>
                  <a:schemeClr val="accent1"/>
                </a:solidFill>
              </a:defRPr>
            </a:lvl2pPr>
            <a:lvl3pPr lvl="2" rtl="0">
              <a:spcBef>
                <a:spcPts val="0"/>
              </a:spcBef>
              <a:spcAft>
                <a:spcPts val="0"/>
              </a:spcAft>
              <a:buClr>
                <a:schemeClr val="accent1"/>
              </a:buClr>
              <a:buSzPts val="4200"/>
              <a:buNone/>
              <a:defRPr sz="4200">
                <a:solidFill>
                  <a:schemeClr val="accent1"/>
                </a:solidFill>
              </a:defRPr>
            </a:lvl3pPr>
            <a:lvl4pPr lvl="3" rtl="0">
              <a:spcBef>
                <a:spcPts val="0"/>
              </a:spcBef>
              <a:spcAft>
                <a:spcPts val="0"/>
              </a:spcAft>
              <a:buClr>
                <a:schemeClr val="accent1"/>
              </a:buClr>
              <a:buSzPts val="4200"/>
              <a:buNone/>
              <a:defRPr sz="4200">
                <a:solidFill>
                  <a:schemeClr val="accent1"/>
                </a:solidFill>
              </a:defRPr>
            </a:lvl4pPr>
            <a:lvl5pPr lvl="4" rtl="0">
              <a:spcBef>
                <a:spcPts val="0"/>
              </a:spcBef>
              <a:spcAft>
                <a:spcPts val="0"/>
              </a:spcAft>
              <a:buClr>
                <a:schemeClr val="accent1"/>
              </a:buClr>
              <a:buSzPts val="4200"/>
              <a:buNone/>
              <a:defRPr sz="4200">
                <a:solidFill>
                  <a:schemeClr val="accent1"/>
                </a:solidFill>
              </a:defRPr>
            </a:lvl5pPr>
            <a:lvl6pPr lvl="5" rtl="0">
              <a:spcBef>
                <a:spcPts val="0"/>
              </a:spcBef>
              <a:spcAft>
                <a:spcPts val="0"/>
              </a:spcAft>
              <a:buClr>
                <a:schemeClr val="accent1"/>
              </a:buClr>
              <a:buSzPts val="4200"/>
              <a:buNone/>
              <a:defRPr sz="4200">
                <a:solidFill>
                  <a:schemeClr val="accent1"/>
                </a:solidFill>
              </a:defRPr>
            </a:lvl6pPr>
            <a:lvl7pPr lvl="6" rtl="0">
              <a:spcBef>
                <a:spcPts val="0"/>
              </a:spcBef>
              <a:spcAft>
                <a:spcPts val="0"/>
              </a:spcAft>
              <a:buClr>
                <a:schemeClr val="accent1"/>
              </a:buClr>
              <a:buSzPts val="4200"/>
              <a:buNone/>
              <a:defRPr sz="4200">
                <a:solidFill>
                  <a:schemeClr val="accent1"/>
                </a:solidFill>
              </a:defRPr>
            </a:lvl7pPr>
            <a:lvl8pPr lvl="7" rtl="0">
              <a:spcBef>
                <a:spcPts val="0"/>
              </a:spcBef>
              <a:spcAft>
                <a:spcPts val="0"/>
              </a:spcAft>
              <a:buClr>
                <a:schemeClr val="accent1"/>
              </a:buClr>
              <a:buSzPts val="4200"/>
              <a:buNone/>
              <a:defRPr sz="4200">
                <a:solidFill>
                  <a:schemeClr val="accent1"/>
                </a:solidFill>
              </a:defRPr>
            </a:lvl8pPr>
            <a:lvl9pPr lvl="8" rtl="0">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accent2"/>
              </a:buClr>
              <a:buSzPts val="2400"/>
              <a:buNone/>
              <a:defRPr sz="2400">
                <a:solidFill>
                  <a:schemeClr val="accent2"/>
                </a:solidFill>
              </a:defRPr>
            </a:lvl1pPr>
            <a:lvl2pPr lvl="1" rtl="0">
              <a:lnSpc>
                <a:spcPct val="100000"/>
              </a:lnSpc>
              <a:spcBef>
                <a:spcPts val="0"/>
              </a:spcBef>
              <a:spcAft>
                <a:spcPts val="0"/>
              </a:spcAft>
              <a:buClr>
                <a:schemeClr val="accent2"/>
              </a:buClr>
              <a:buSzPts val="2400"/>
              <a:buNone/>
              <a:defRPr sz="2400">
                <a:solidFill>
                  <a:schemeClr val="accent2"/>
                </a:solidFill>
              </a:defRPr>
            </a:lvl2pPr>
            <a:lvl3pPr lvl="2" rtl="0">
              <a:lnSpc>
                <a:spcPct val="100000"/>
              </a:lnSpc>
              <a:spcBef>
                <a:spcPts val="0"/>
              </a:spcBef>
              <a:spcAft>
                <a:spcPts val="0"/>
              </a:spcAft>
              <a:buClr>
                <a:schemeClr val="accent2"/>
              </a:buClr>
              <a:buSzPts val="2400"/>
              <a:buNone/>
              <a:defRPr sz="2400">
                <a:solidFill>
                  <a:schemeClr val="accent2"/>
                </a:solidFill>
              </a:defRPr>
            </a:lvl3pPr>
            <a:lvl4pPr lvl="3" rtl="0">
              <a:lnSpc>
                <a:spcPct val="100000"/>
              </a:lnSpc>
              <a:spcBef>
                <a:spcPts val="0"/>
              </a:spcBef>
              <a:spcAft>
                <a:spcPts val="0"/>
              </a:spcAft>
              <a:buClr>
                <a:schemeClr val="accent2"/>
              </a:buClr>
              <a:buSzPts val="2400"/>
              <a:buNone/>
              <a:defRPr sz="2400">
                <a:solidFill>
                  <a:schemeClr val="accent2"/>
                </a:solidFill>
              </a:defRPr>
            </a:lvl4pPr>
            <a:lvl5pPr lvl="4" rtl="0">
              <a:lnSpc>
                <a:spcPct val="100000"/>
              </a:lnSpc>
              <a:spcBef>
                <a:spcPts val="0"/>
              </a:spcBef>
              <a:spcAft>
                <a:spcPts val="0"/>
              </a:spcAft>
              <a:buClr>
                <a:schemeClr val="accent2"/>
              </a:buClr>
              <a:buSzPts val="2400"/>
              <a:buNone/>
              <a:defRPr sz="2400">
                <a:solidFill>
                  <a:schemeClr val="accent2"/>
                </a:solidFill>
              </a:defRPr>
            </a:lvl5pPr>
            <a:lvl6pPr lvl="5" rtl="0">
              <a:lnSpc>
                <a:spcPct val="100000"/>
              </a:lnSpc>
              <a:spcBef>
                <a:spcPts val="0"/>
              </a:spcBef>
              <a:spcAft>
                <a:spcPts val="0"/>
              </a:spcAft>
              <a:buClr>
                <a:schemeClr val="accent2"/>
              </a:buClr>
              <a:buSzPts val="2400"/>
              <a:buNone/>
              <a:defRPr sz="2400">
                <a:solidFill>
                  <a:schemeClr val="accent2"/>
                </a:solidFill>
              </a:defRPr>
            </a:lvl6pPr>
            <a:lvl7pPr lvl="6" rtl="0">
              <a:lnSpc>
                <a:spcPct val="100000"/>
              </a:lnSpc>
              <a:spcBef>
                <a:spcPts val="0"/>
              </a:spcBef>
              <a:spcAft>
                <a:spcPts val="0"/>
              </a:spcAft>
              <a:buClr>
                <a:schemeClr val="accent2"/>
              </a:buClr>
              <a:buSzPts val="2400"/>
              <a:buNone/>
              <a:defRPr sz="2400">
                <a:solidFill>
                  <a:schemeClr val="accent2"/>
                </a:solidFill>
              </a:defRPr>
            </a:lvl7pPr>
            <a:lvl8pPr lvl="7" rtl="0">
              <a:lnSpc>
                <a:spcPct val="100000"/>
              </a:lnSpc>
              <a:spcBef>
                <a:spcPts val="0"/>
              </a:spcBef>
              <a:spcAft>
                <a:spcPts val="0"/>
              </a:spcAft>
              <a:buClr>
                <a:schemeClr val="accent2"/>
              </a:buClr>
              <a:buSzPts val="2400"/>
              <a:buNone/>
              <a:defRPr sz="2400">
                <a:solidFill>
                  <a:schemeClr val="accent2"/>
                </a:solidFill>
              </a:defRPr>
            </a:lvl8pPr>
            <a:lvl9pPr lvl="8" rtl="0">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lstStyle>
            <a:lvl1pPr lvl="0" algn="ctr" rtl="0">
              <a:spcBef>
                <a:spcPts val="0"/>
              </a:spcBef>
              <a:spcAft>
                <a:spcPts val="0"/>
              </a:spcAft>
              <a:buSzPts val="14000"/>
              <a:buNone/>
              <a:defRPr sz="14000" b="1"/>
            </a:lvl1pPr>
            <a:lvl2pPr lvl="1" algn="ctr" rtl="0">
              <a:spcBef>
                <a:spcPts val="0"/>
              </a:spcBef>
              <a:spcAft>
                <a:spcPts val="0"/>
              </a:spcAft>
              <a:buSzPts val="14000"/>
              <a:buNone/>
              <a:defRPr sz="14000" b="1"/>
            </a:lvl2pPr>
            <a:lvl3pPr lvl="2" algn="ctr" rtl="0">
              <a:spcBef>
                <a:spcPts val="0"/>
              </a:spcBef>
              <a:spcAft>
                <a:spcPts val="0"/>
              </a:spcAft>
              <a:buSzPts val="14000"/>
              <a:buNone/>
              <a:defRPr sz="14000" b="1"/>
            </a:lvl3pPr>
            <a:lvl4pPr lvl="3" algn="ctr" rtl="0">
              <a:spcBef>
                <a:spcPts val="0"/>
              </a:spcBef>
              <a:spcAft>
                <a:spcPts val="0"/>
              </a:spcAft>
              <a:buSzPts val="14000"/>
              <a:buNone/>
              <a:defRPr sz="14000" b="1"/>
            </a:lvl4pPr>
            <a:lvl5pPr lvl="4" algn="ctr" rtl="0">
              <a:spcBef>
                <a:spcPts val="0"/>
              </a:spcBef>
              <a:spcAft>
                <a:spcPts val="0"/>
              </a:spcAft>
              <a:buSzPts val="14000"/>
              <a:buNone/>
              <a:defRPr sz="14000" b="1"/>
            </a:lvl5pPr>
            <a:lvl6pPr lvl="5" algn="ctr" rtl="0">
              <a:spcBef>
                <a:spcPts val="0"/>
              </a:spcBef>
              <a:spcAft>
                <a:spcPts val="0"/>
              </a:spcAft>
              <a:buSzPts val="14000"/>
              <a:buNone/>
              <a:defRPr sz="14000" b="1"/>
            </a:lvl6pPr>
            <a:lvl7pPr lvl="6" algn="ctr" rtl="0">
              <a:spcBef>
                <a:spcPts val="0"/>
              </a:spcBef>
              <a:spcAft>
                <a:spcPts val="0"/>
              </a:spcAft>
              <a:buSzPts val="14000"/>
              <a:buNone/>
              <a:defRPr sz="14000" b="1"/>
            </a:lvl7pPr>
            <a:lvl8pPr lvl="7" algn="ctr" rtl="0">
              <a:spcBef>
                <a:spcPts val="0"/>
              </a:spcBef>
              <a:spcAft>
                <a:spcPts val="0"/>
              </a:spcAft>
              <a:buSzPts val="14000"/>
              <a:buNone/>
              <a:defRPr sz="14000" b="1"/>
            </a:lvl8pPr>
            <a:lvl9pPr lvl="8" algn="ctr" rtl="0">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_4">
    <p:spTree>
      <p:nvGrpSpPr>
        <p:cNvPr id="1" name="Shape 55"/>
        <p:cNvGrpSpPr/>
        <p:nvPr/>
      </p:nvGrpSpPr>
      <p:grpSpPr>
        <a:xfrm>
          <a:off x="0" y="0"/>
          <a:ext cx="0" cy="0"/>
          <a:chOff x="0" y="0"/>
          <a:chExt cx="0" cy="0"/>
        </a:xfrm>
      </p:grpSpPr>
      <p:sp>
        <p:nvSpPr>
          <p:cNvPr id="56" name="Google Shape;56;p13"/>
          <p:cNvSpPr/>
          <p:nvPr/>
        </p:nvSpPr>
        <p:spPr>
          <a:xfrm>
            <a:off x="-100" y="-125"/>
            <a:ext cx="9144000" cy="5143500"/>
          </a:xfrm>
          <a:prstGeom prst="rect">
            <a:avLst/>
          </a:prstGeom>
          <a:gradFill>
            <a:gsLst>
              <a:gs pos="0">
                <a:srgbClr val="696969"/>
              </a:gs>
              <a:gs pos="100000">
                <a:srgbClr val="1D1D1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a:off x="0" y="0"/>
            <a:ext cx="37893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txBox="1">
            <a:spLocks noGrp="1"/>
          </p:cNvSpPr>
          <p:nvPr>
            <p:ph type="title"/>
          </p:nvPr>
        </p:nvSpPr>
        <p:spPr>
          <a:xfrm>
            <a:off x="265500" y="316700"/>
            <a:ext cx="3163500" cy="26076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3600"/>
              <a:buNone/>
              <a:defRPr sz="3600">
                <a:solidFill>
                  <a:srgbClr val="FFFFFF"/>
                </a:solidFill>
              </a:defRPr>
            </a:lvl2pPr>
            <a:lvl3pPr lvl="2" algn="l">
              <a:lnSpc>
                <a:spcPct val="100000"/>
              </a:lnSpc>
              <a:spcBef>
                <a:spcPts val="0"/>
              </a:spcBef>
              <a:spcAft>
                <a:spcPts val="0"/>
              </a:spcAft>
              <a:buClr>
                <a:srgbClr val="FFFFFF"/>
              </a:buClr>
              <a:buSzPts val="3600"/>
              <a:buNone/>
              <a:defRPr sz="3600">
                <a:solidFill>
                  <a:srgbClr val="FFFFFF"/>
                </a:solidFill>
              </a:defRPr>
            </a:lvl3pPr>
            <a:lvl4pPr lvl="3" algn="l">
              <a:lnSpc>
                <a:spcPct val="100000"/>
              </a:lnSpc>
              <a:spcBef>
                <a:spcPts val="0"/>
              </a:spcBef>
              <a:spcAft>
                <a:spcPts val="0"/>
              </a:spcAft>
              <a:buClr>
                <a:srgbClr val="FFFFFF"/>
              </a:buClr>
              <a:buSzPts val="3600"/>
              <a:buNone/>
              <a:defRPr sz="3600">
                <a:solidFill>
                  <a:srgbClr val="FFFFFF"/>
                </a:solidFill>
              </a:defRPr>
            </a:lvl4pPr>
            <a:lvl5pPr lvl="4" algn="l">
              <a:lnSpc>
                <a:spcPct val="100000"/>
              </a:lnSpc>
              <a:spcBef>
                <a:spcPts val="0"/>
              </a:spcBef>
              <a:spcAft>
                <a:spcPts val="0"/>
              </a:spcAft>
              <a:buClr>
                <a:srgbClr val="FFFFFF"/>
              </a:buClr>
              <a:buSzPts val="3600"/>
              <a:buNone/>
              <a:defRPr sz="3600">
                <a:solidFill>
                  <a:srgbClr val="FFFFFF"/>
                </a:solidFill>
              </a:defRPr>
            </a:lvl5pPr>
            <a:lvl6pPr lvl="5" algn="l">
              <a:lnSpc>
                <a:spcPct val="100000"/>
              </a:lnSpc>
              <a:spcBef>
                <a:spcPts val="0"/>
              </a:spcBef>
              <a:spcAft>
                <a:spcPts val="0"/>
              </a:spcAft>
              <a:buClr>
                <a:srgbClr val="FFFFFF"/>
              </a:buClr>
              <a:buSzPts val="3600"/>
              <a:buNone/>
              <a:defRPr sz="3600">
                <a:solidFill>
                  <a:srgbClr val="FFFFFF"/>
                </a:solidFill>
              </a:defRPr>
            </a:lvl6pPr>
            <a:lvl7pPr lvl="6" algn="l">
              <a:lnSpc>
                <a:spcPct val="100000"/>
              </a:lnSpc>
              <a:spcBef>
                <a:spcPts val="0"/>
              </a:spcBef>
              <a:spcAft>
                <a:spcPts val="0"/>
              </a:spcAft>
              <a:buClr>
                <a:srgbClr val="FFFFFF"/>
              </a:buClr>
              <a:buSzPts val="3600"/>
              <a:buNone/>
              <a:defRPr sz="3600">
                <a:solidFill>
                  <a:srgbClr val="FFFFFF"/>
                </a:solidFill>
              </a:defRPr>
            </a:lvl7pPr>
            <a:lvl8pPr lvl="7" algn="l">
              <a:lnSpc>
                <a:spcPct val="100000"/>
              </a:lnSpc>
              <a:spcBef>
                <a:spcPts val="0"/>
              </a:spcBef>
              <a:spcAft>
                <a:spcPts val="0"/>
              </a:spcAft>
              <a:buClr>
                <a:srgbClr val="FFFFFF"/>
              </a:buClr>
              <a:buSzPts val="3600"/>
              <a:buNone/>
              <a:defRPr sz="3600">
                <a:solidFill>
                  <a:srgbClr val="FFFFFF"/>
                </a:solidFill>
              </a:defRPr>
            </a:lvl8pPr>
            <a:lvl9pPr lvl="8" algn="l">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59" name="Google Shape;59;p13"/>
          <p:cNvSpPr txBox="1">
            <a:spLocks noGrp="1"/>
          </p:cNvSpPr>
          <p:nvPr>
            <p:ph type="subTitle" idx="1"/>
          </p:nvPr>
        </p:nvSpPr>
        <p:spPr>
          <a:xfrm>
            <a:off x="265500" y="3009000"/>
            <a:ext cx="3163500" cy="12351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FFFFFF"/>
              </a:buClr>
              <a:buSzPts val="1400"/>
              <a:buNone/>
              <a:defRPr sz="1400">
                <a:solidFill>
                  <a:srgbClr val="FFFFFF"/>
                </a:solidFill>
              </a:defRPr>
            </a:lvl1pPr>
            <a:lvl2pPr lvl="1" algn="l">
              <a:lnSpc>
                <a:spcPct val="100000"/>
              </a:lnSpc>
              <a:spcBef>
                <a:spcPts val="0"/>
              </a:spcBef>
              <a:spcAft>
                <a:spcPts val="0"/>
              </a:spcAft>
              <a:buClr>
                <a:srgbClr val="FFFFFF"/>
              </a:buClr>
              <a:buSzPts val="1400"/>
              <a:buNone/>
              <a:defRPr sz="1400">
                <a:solidFill>
                  <a:srgbClr val="FFFFFF"/>
                </a:solidFill>
              </a:defRPr>
            </a:lvl2pPr>
            <a:lvl3pPr lvl="2" algn="l">
              <a:lnSpc>
                <a:spcPct val="100000"/>
              </a:lnSpc>
              <a:spcBef>
                <a:spcPts val="0"/>
              </a:spcBef>
              <a:spcAft>
                <a:spcPts val="0"/>
              </a:spcAft>
              <a:buClr>
                <a:srgbClr val="FFFFFF"/>
              </a:buClr>
              <a:buSzPts val="1400"/>
              <a:buNone/>
              <a:defRPr sz="1400">
                <a:solidFill>
                  <a:srgbClr val="FFFFFF"/>
                </a:solidFill>
              </a:defRPr>
            </a:lvl3pPr>
            <a:lvl4pPr lvl="3" algn="l">
              <a:lnSpc>
                <a:spcPct val="100000"/>
              </a:lnSpc>
              <a:spcBef>
                <a:spcPts val="0"/>
              </a:spcBef>
              <a:spcAft>
                <a:spcPts val="0"/>
              </a:spcAft>
              <a:buClr>
                <a:srgbClr val="FFFFFF"/>
              </a:buClr>
              <a:buSzPts val="1400"/>
              <a:buNone/>
              <a:defRPr sz="1400">
                <a:solidFill>
                  <a:srgbClr val="FFFFFF"/>
                </a:solidFill>
              </a:defRPr>
            </a:lvl4pPr>
            <a:lvl5pPr lvl="4" algn="l">
              <a:lnSpc>
                <a:spcPct val="100000"/>
              </a:lnSpc>
              <a:spcBef>
                <a:spcPts val="0"/>
              </a:spcBef>
              <a:spcAft>
                <a:spcPts val="0"/>
              </a:spcAft>
              <a:buClr>
                <a:srgbClr val="FFFFFF"/>
              </a:buClr>
              <a:buSzPts val="1400"/>
              <a:buNone/>
              <a:defRPr sz="1400">
                <a:solidFill>
                  <a:srgbClr val="FFFFFF"/>
                </a:solidFill>
              </a:defRPr>
            </a:lvl5pPr>
            <a:lvl6pPr lvl="5" algn="l">
              <a:lnSpc>
                <a:spcPct val="100000"/>
              </a:lnSpc>
              <a:spcBef>
                <a:spcPts val="0"/>
              </a:spcBef>
              <a:spcAft>
                <a:spcPts val="0"/>
              </a:spcAft>
              <a:buClr>
                <a:srgbClr val="FFFFFF"/>
              </a:buClr>
              <a:buSzPts val="1400"/>
              <a:buNone/>
              <a:defRPr sz="1400">
                <a:solidFill>
                  <a:srgbClr val="FFFFFF"/>
                </a:solidFill>
              </a:defRPr>
            </a:lvl6pPr>
            <a:lvl7pPr lvl="6" algn="l">
              <a:lnSpc>
                <a:spcPct val="100000"/>
              </a:lnSpc>
              <a:spcBef>
                <a:spcPts val="0"/>
              </a:spcBef>
              <a:spcAft>
                <a:spcPts val="0"/>
              </a:spcAft>
              <a:buClr>
                <a:srgbClr val="FFFFFF"/>
              </a:buClr>
              <a:buSzPts val="1400"/>
              <a:buNone/>
              <a:defRPr sz="1400">
                <a:solidFill>
                  <a:srgbClr val="FFFFFF"/>
                </a:solidFill>
              </a:defRPr>
            </a:lvl7pPr>
            <a:lvl8pPr lvl="7" algn="l">
              <a:lnSpc>
                <a:spcPct val="100000"/>
              </a:lnSpc>
              <a:spcBef>
                <a:spcPts val="0"/>
              </a:spcBef>
              <a:spcAft>
                <a:spcPts val="0"/>
              </a:spcAft>
              <a:buClr>
                <a:srgbClr val="FFFFFF"/>
              </a:buClr>
              <a:buSzPts val="1400"/>
              <a:buNone/>
              <a:defRPr sz="1400">
                <a:solidFill>
                  <a:srgbClr val="FFFFFF"/>
                </a:solidFill>
              </a:defRPr>
            </a:lvl8pPr>
            <a:lvl9pPr lvl="8" algn="l">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60" name="Google Shape;60;p13"/>
          <p:cNvSpPr txBox="1">
            <a:spLocks noGrp="1"/>
          </p:cNvSpPr>
          <p:nvPr>
            <p:ph type="body" idx="2"/>
          </p:nvPr>
        </p:nvSpPr>
        <p:spPr>
          <a:xfrm>
            <a:off x="4283675" y="992575"/>
            <a:ext cx="4407300" cy="3158100"/>
          </a:xfrm>
          <a:prstGeom prst="rect">
            <a:avLst/>
          </a:prstGeom>
          <a:noFill/>
        </p:spPr>
        <p:txBody>
          <a:bodyPr spcFirstLastPara="1" wrap="square" lIns="91425" tIns="91425" rIns="91425" bIns="91425" anchor="ctr" anchorCtr="0"/>
          <a:lstStyle>
            <a:lvl1pPr marL="457200" lvl="0" indent="-342900" algn="l">
              <a:lnSpc>
                <a:spcPct val="115000"/>
              </a:lnSpc>
              <a:spcBef>
                <a:spcPts val="0"/>
              </a:spcBef>
              <a:spcAft>
                <a:spcPts val="0"/>
              </a:spcAft>
              <a:buClr>
                <a:srgbClr val="FFFFFF"/>
              </a:buClr>
              <a:buSzPts val="1800"/>
              <a:buChar char="●"/>
              <a:defRPr sz="1800">
                <a:solidFill>
                  <a:srgbClr val="FFFFFF"/>
                </a:solidFill>
              </a:defRPr>
            </a:lvl1pPr>
            <a:lvl2pPr marL="914400" lvl="1" indent="-317500" algn="l">
              <a:lnSpc>
                <a:spcPct val="115000"/>
              </a:lnSpc>
              <a:spcBef>
                <a:spcPts val="1600"/>
              </a:spcBef>
              <a:spcAft>
                <a:spcPts val="0"/>
              </a:spcAft>
              <a:buClr>
                <a:srgbClr val="FFFFFF"/>
              </a:buClr>
              <a:buSzPts val="1400"/>
              <a:buChar char="○"/>
              <a:defRPr sz="1400">
                <a:solidFill>
                  <a:srgbClr val="FFFFFF"/>
                </a:solidFill>
              </a:defRPr>
            </a:lvl2pPr>
            <a:lvl3pPr marL="1371600" lvl="2" indent="-317500" algn="l">
              <a:lnSpc>
                <a:spcPct val="115000"/>
              </a:lnSpc>
              <a:spcBef>
                <a:spcPts val="1600"/>
              </a:spcBef>
              <a:spcAft>
                <a:spcPts val="0"/>
              </a:spcAft>
              <a:buClr>
                <a:srgbClr val="FFFFFF"/>
              </a:buClr>
              <a:buSzPts val="1400"/>
              <a:buChar char="■"/>
              <a:defRPr sz="1400">
                <a:solidFill>
                  <a:srgbClr val="FFFFFF"/>
                </a:solidFill>
              </a:defRPr>
            </a:lvl3pPr>
            <a:lvl4pPr marL="1828800" lvl="3" indent="-317500" algn="l">
              <a:lnSpc>
                <a:spcPct val="115000"/>
              </a:lnSpc>
              <a:spcBef>
                <a:spcPts val="1600"/>
              </a:spcBef>
              <a:spcAft>
                <a:spcPts val="0"/>
              </a:spcAft>
              <a:buClr>
                <a:srgbClr val="FFFFFF"/>
              </a:buClr>
              <a:buSzPts val="1400"/>
              <a:buChar char="●"/>
              <a:defRPr sz="1400">
                <a:solidFill>
                  <a:srgbClr val="FFFFFF"/>
                </a:solidFill>
              </a:defRPr>
            </a:lvl4pPr>
            <a:lvl5pPr marL="2286000" lvl="4" indent="-317500" algn="l">
              <a:lnSpc>
                <a:spcPct val="115000"/>
              </a:lnSpc>
              <a:spcBef>
                <a:spcPts val="1600"/>
              </a:spcBef>
              <a:spcAft>
                <a:spcPts val="0"/>
              </a:spcAft>
              <a:buClr>
                <a:srgbClr val="FFFFFF"/>
              </a:buClr>
              <a:buSzPts val="1400"/>
              <a:buChar char="○"/>
              <a:defRPr sz="1400">
                <a:solidFill>
                  <a:srgbClr val="FFFFFF"/>
                </a:solidFill>
              </a:defRPr>
            </a:lvl5pPr>
            <a:lvl6pPr marL="2743200" lvl="5" indent="-317500" algn="l">
              <a:lnSpc>
                <a:spcPct val="115000"/>
              </a:lnSpc>
              <a:spcBef>
                <a:spcPts val="1600"/>
              </a:spcBef>
              <a:spcAft>
                <a:spcPts val="0"/>
              </a:spcAft>
              <a:buClr>
                <a:srgbClr val="FFFFFF"/>
              </a:buClr>
              <a:buSzPts val="1400"/>
              <a:buChar char="■"/>
              <a:defRPr sz="1400">
                <a:solidFill>
                  <a:srgbClr val="FFFFFF"/>
                </a:solidFill>
              </a:defRPr>
            </a:lvl6pPr>
            <a:lvl7pPr marL="3200400" lvl="6" indent="-317500" algn="l">
              <a:lnSpc>
                <a:spcPct val="115000"/>
              </a:lnSpc>
              <a:spcBef>
                <a:spcPts val="1600"/>
              </a:spcBef>
              <a:spcAft>
                <a:spcPts val="0"/>
              </a:spcAft>
              <a:buClr>
                <a:srgbClr val="FFFFFF"/>
              </a:buClr>
              <a:buSzPts val="1400"/>
              <a:buChar char="●"/>
              <a:defRPr sz="1400">
                <a:solidFill>
                  <a:srgbClr val="FFFFFF"/>
                </a:solidFill>
              </a:defRPr>
            </a:lvl7pPr>
            <a:lvl8pPr marL="3657600" lvl="7" indent="-317500" algn="l">
              <a:lnSpc>
                <a:spcPct val="115000"/>
              </a:lnSpc>
              <a:spcBef>
                <a:spcPts val="1600"/>
              </a:spcBef>
              <a:spcAft>
                <a:spcPts val="0"/>
              </a:spcAft>
              <a:buClr>
                <a:srgbClr val="FFFFFF"/>
              </a:buClr>
              <a:buSzPts val="1400"/>
              <a:buChar char="○"/>
              <a:defRPr sz="1400">
                <a:solidFill>
                  <a:srgbClr val="FFFFFF"/>
                </a:solidFill>
              </a:defRPr>
            </a:lvl8pPr>
            <a:lvl9pPr marL="4114800" lvl="8" indent="-317500" algn="l">
              <a:lnSpc>
                <a:spcPct val="115000"/>
              </a:lnSpc>
              <a:spcBef>
                <a:spcPts val="1600"/>
              </a:spcBef>
              <a:spcAft>
                <a:spcPts val="1600"/>
              </a:spcAft>
              <a:buClr>
                <a:srgbClr val="FFFFFF"/>
              </a:buClr>
              <a:buSzPts val="1400"/>
              <a:buChar char="■"/>
              <a:defRPr sz="1400">
                <a:solidFill>
                  <a:srgbClr val="FFFFFF"/>
                </a:solidFill>
              </a:defRPr>
            </a:lvl9pPr>
          </a:lstStyle>
          <a:p>
            <a:endParaRPr/>
          </a:p>
        </p:txBody>
      </p:sp>
      <p:sp>
        <p:nvSpPr>
          <p:cNvPr id="61" name="Google Shape;61;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3">
  <p:cSld name="AUTOLAYOUT_5">
    <p:spTree>
      <p:nvGrpSpPr>
        <p:cNvPr id="1" name="Shape 62"/>
        <p:cNvGrpSpPr/>
        <p:nvPr/>
      </p:nvGrpSpPr>
      <p:grpSpPr>
        <a:xfrm>
          <a:off x="0" y="0"/>
          <a:ext cx="0" cy="0"/>
          <a:chOff x="0" y="0"/>
          <a:chExt cx="0" cy="0"/>
        </a:xfrm>
      </p:grpSpPr>
      <p:sp>
        <p:nvSpPr>
          <p:cNvPr id="63" name="Google Shape;63;p14"/>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2530550" y="1194000"/>
            <a:ext cx="6303300" cy="113400"/>
          </a:xfrm>
          <a:prstGeom prst="rect">
            <a:avLst/>
          </a:pr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307875" y="1194000"/>
            <a:ext cx="2024100" cy="113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a:spLocks noGrp="1"/>
          </p:cNvSpPr>
          <p:nvPr>
            <p:ph type="title"/>
          </p:nvPr>
        </p:nvSpPr>
        <p:spPr>
          <a:xfrm>
            <a:off x="307875" y="1444550"/>
            <a:ext cx="2024100" cy="29757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FFFFFF"/>
              </a:buClr>
              <a:buSzPts val="2000"/>
              <a:buNone/>
              <a:defRPr sz="2000" b="1">
                <a:solidFill>
                  <a:srgbClr val="FFFFFF"/>
                </a:solidFill>
              </a:defRPr>
            </a:lvl1pPr>
            <a:lvl2pPr lvl="1" algn="l">
              <a:lnSpc>
                <a:spcPct val="100000"/>
              </a:lnSpc>
              <a:spcBef>
                <a:spcPts val="0"/>
              </a:spcBef>
              <a:spcAft>
                <a:spcPts val="0"/>
              </a:spcAft>
              <a:buClr>
                <a:srgbClr val="FFFFFF"/>
              </a:buClr>
              <a:buSzPts val="2000"/>
              <a:buNone/>
              <a:defRPr sz="2000" b="1">
                <a:solidFill>
                  <a:srgbClr val="FFFFFF"/>
                </a:solidFill>
              </a:defRPr>
            </a:lvl2pPr>
            <a:lvl3pPr lvl="2" algn="l">
              <a:lnSpc>
                <a:spcPct val="100000"/>
              </a:lnSpc>
              <a:spcBef>
                <a:spcPts val="0"/>
              </a:spcBef>
              <a:spcAft>
                <a:spcPts val="0"/>
              </a:spcAft>
              <a:buClr>
                <a:srgbClr val="FFFFFF"/>
              </a:buClr>
              <a:buSzPts val="2000"/>
              <a:buNone/>
              <a:defRPr sz="2000" b="1">
                <a:solidFill>
                  <a:srgbClr val="FFFFFF"/>
                </a:solidFill>
              </a:defRPr>
            </a:lvl3pPr>
            <a:lvl4pPr lvl="3" algn="l">
              <a:lnSpc>
                <a:spcPct val="100000"/>
              </a:lnSpc>
              <a:spcBef>
                <a:spcPts val="0"/>
              </a:spcBef>
              <a:spcAft>
                <a:spcPts val="0"/>
              </a:spcAft>
              <a:buClr>
                <a:srgbClr val="FFFFFF"/>
              </a:buClr>
              <a:buSzPts val="2000"/>
              <a:buNone/>
              <a:defRPr sz="2000" b="1">
                <a:solidFill>
                  <a:srgbClr val="FFFFFF"/>
                </a:solidFill>
              </a:defRPr>
            </a:lvl4pPr>
            <a:lvl5pPr lvl="4" algn="l">
              <a:lnSpc>
                <a:spcPct val="100000"/>
              </a:lnSpc>
              <a:spcBef>
                <a:spcPts val="0"/>
              </a:spcBef>
              <a:spcAft>
                <a:spcPts val="0"/>
              </a:spcAft>
              <a:buClr>
                <a:srgbClr val="FFFFFF"/>
              </a:buClr>
              <a:buSzPts val="2000"/>
              <a:buNone/>
              <a:defRPr sz="2000" b="1">
                <a:solidFill>
                  <a:srgbClr val="FFFFFF"/>
                </a:solidFill>
              </a:defRPr>
            </a:lvl5pPr>
            <a:lvl6pPr lvl="5" algn="l">
              <a:lnSpc>
                <a:spcPct val="100000"/>
              </a:lnSpc>
              <a:spcBef>
                <a:spcPts val="0"/>
              </a:spcBef>
              <a:spcAft>
                <a:spcPts val="0"/>
              </a:spcAft>
              <a:buClr>
                <a:srgbClr val="FFFFFF"/>
              </a:buClr>
              <a:buSzPts val="2000"/>
              <a:buNone/>
              <a:defRPr sz="2000" b="1">
                <a:solidFill>
                  <a:srgbClr val="FFFFFF"/>
                </a:solidFill>
              </a:defRPr>
            </a:lvl6pPr>
            <a:lvl7pPr lvl="6" algn="l">
              <a:lnSpc>
                <a:spcPct val="100000"/>
              </a:lnSpc>
              <a:spcBef>
                <a:spcPts val="0"/>
              </a:spcBef>
              <a:spcAft>
                <a:spcPts val="0"/>
              </a:spcAft>
              <a:buClr>
                <a:srgbClr val="FFFFFF"/>
              </a:buClr>
              <a:buSzPts val="2000"/>
              <a:buNone/>
              <a:defRPr sz="2000" b="1">
                <a:solidFill>
                  <a:srgbClr val="FFFFFF"/>
                </a:solidFill>
              </a:defRPr>
            </a:lvl7pPr>
            <a:lvl8pPr lvl="7" algn="l">
              <a:lnSpc>
                <a:spcPct val="100000"/>
              </a:lnSpc>
              <a:spcBef>
                <a:spcPts val="0"/>
              </a:spcBef>
              <a:spcAft>
                <a:spcPts val="0"/>
              </a:spcAft>
              <a:buClr>
                <a:srgbClr val="FFFFFF"/>
              </a:buClr>
              <a:buSzPts val="2000"/>
              <a:buNone/>
              <a:defRPr sz="2000" b="1">
                <a:solidFill>
                  <a:srgbClr val="FFFFFF"/>
                </a:solidFill>
              </a:defRPr>
            </a:lvl8pPr>
            <a:lvl9pPr lvl="8" algn="l">
              <a:lnSpc>
                <a:spcPct val="100000"/>
              </a:lnSpc>
              <a:spcBef>
                <a:spcPts val="0"/>
              </a:spcBef>
              <a:spcAft>
                <a:spcPts val="0"/>
              </a:spcAft>
              <a:buClr>
                <a:srgbClr val="FFFFFF"/>
              </a:buClr>
              <a:buSzPts val="2000"/>
              <a:buNone/>
              <a:defRPr sz="2000" b="1">
                <a:solidFill>
                  <a:srgbClr val="FFFFFF"/>
                </a:solidFill>
              </a:defRPr>
            </a:lvl9pPr>
          </a:lstStyle>
          <a:p>
            <a:endParaRPr/>
          </a:p>
        </p:txBody>
      </p:sp>
      <p:sp>
        <p:nvSpPr>
          <p:cNvPr id="67" name="Google Shape;67;p14"/>
          <p:cNvSpPr txBox="1">
            <a:spLocks noGrp="1"/>
          </p:cNvSpPr>
          <p:nvPr>
            <p:ph type="body" idx="1"/>
          </p:nvPr>
        </p:nvSpPr>
        <p:spPr>
          <a:xfrm>
            <a:off x="2530550" y="1444550"/>
            <a:ext cx="6303300" cy="2615100"/>
          </a:xfrm>
          <a:prstGeom prst="rect">
            <a:avLst/>
          </a:prstGeom>
          <a:noFill/>
        </p:spPr>
        <p:txBody>
          <a:bodyPr spcFirstLastPara="1" wrap="square" lIns="91425" tIns="91425" rIns="91425" bIns="91425" anchor="t" anchorCtr="0"/>
          <a:lstStyle>
            <a:lvl1pPr marL="457200" lvl="0" indent="-317500" algn="l">
              <a:lnSpc>
                <a:spcPct val="115000"/>
              </a:lnSpc>
              <a:spcBef>
                <a:spcPts val="0"/>
              </a:spcBef>
              <a:spcAft>
                <a:spcPts val="0"/>
              </a:spcAft>
              <a:buClr>
                <a:srgbClr val="FFFFFF"/>
              </a:buClr>
              <a:buSzPts val="1400"/>
              <a:buChar char="●"/>
              <a:defRPr sz="1400">
                <a:solidFill>
                  <a:srgbClr val="FFFFFF"/>
                </a:solidFill>
              </a:defRPr>
            </a:lvl1pPr>
            <a:lvl2pPr marL="914400" lvl="1" indent="-304800" algn="l">
              <a:lnSpc>
                <a:spcPct val="115000"/>
              </a:lnSpc>
              <a:spcBef>
                <a:spcPts val="1600"/>
              </a:spcBef>
              <a:spcAft>
                <a:spcPts val="0"/>
              </a:spcAft>
              <a:buClr>
                <a:srgbClr val="FFFFFF"/>
              </a:buClr>
              <a:buSzPts val="1200"/>
              <a:buChar char="○"/>
              <a:defRPr sz="1200">
                <a:solidFill>
                  <a:srgbClr val="FFFFFF"/>
                </a:solidFill>
              </a:defRPr>
            </a:lvl2pPr>
            <a:lvl3pPr marL="1371600" lvl="2" indent="-304800" algn="l">
              <a:lnSpc>
                <a:spcPct val="115000"/>
              </a:lnSpc>
              <a:spcBef>
                <a:spcPts val="1600"/>
              </a:spcBef>
              <a:spcAft>
                <a:spcPts val="0"/>
              </a:spcAft>
              <a:buClr>
                <a:srgbClr val="FFFFFF"/>
              </a:buClr>
              <a:buSzPts val="1200"/>
              <a:buChar char="■"/>
              <a:defRPr sz="1200">
                <a:solidFill>
                  <a:srgbClr val="FFFFFF"/>
                </a:solidFill>
              </a:defRPr>
            </a:lvl3pPr>
            <a:lvl4pPr marL="1828800" lvl="3" indent="-304800" algn="l">
              <a:lnSpc>
                <a:spcPct val="115000"/>
              </a:lnSpc>
              <a:spcBef>
                <a:spcPts val="1600"/>
              </a:spcBef>
              <a:spcAft>
                <a:spcPts val="0"/>
              </a:spcAft>
              <a:buClr>
                <a:srgbClr val="FFFFFF"/>
              </a:buClr>
              <a:buSzPts val="1200"/>
              <a:buChar char="●"/>
              <a:defRPr sz="1200">
                <a:solidFill>
                  <a:srgbClr val="FFFFFF"/>
                </a:solidFill>
              </a:defRPr>
            </a:lvl4pPr>
            <a:lvl5pPr marL="2286000" lvl="4" indent="-304800" algn="l">
              <a:lnSpc>
                <a:spcPct val="115000"/>
              </a:lnSpc>
              <a:spcBef>
                <a:spcPts val="1600"/>
              </a:spcBef>
              <a:spcAft>
                <a:spcPts val="0"/>
              </a:spcAft>
              <a:buClr>
                <a:srgbClr val="FFFFFF"/>
              </a:buClr>
              <a:buSzPts val="1200"/>
              <a:buChar char="○"/>
              <a:defRPr sz="1200">
                <a:solidFill>
                  <a:srgbClr val="FFFFFF"/>
                </a:solidFill>
              </a:defRPr>
            </a:lvl5pPr>
            <a:lvl6pPr marL="2743200" lvl="5" indent="-304800" algn="l">
              <a:lnSpc>
                <a:spcPct val="115000"/>
              </a:lnSpc>
              <a:spcBef>
                <a:spcPts val="1600"/>
              </a:spcBef>
              <a:spcAft>
                <a:spcPts val="0"/>
              </a:spcAft>
              <a:buClr>
                <a:srgbClr val="FFFFFF"/>
              </a:buClr>
              <a:buSzPts val="1200"/>
              <a:buChar char="■"/>
              <a:defRPr sz="1200">
                <a:solidFill>
                  <a:srgbClr val="FFFFFF"/>
                </a:solidFill>
              </a:defRPr>
            </a:lvl6pPr>
            <a:lvl7pPr marL="3200400" lvl="6" indent="-304800" algn="l">
              <a:lnSpc>
                <a:spcPct val="115000"/>
              </a:lnSpc>
              <a:spcBef>
                <a:spcPts val="1600"/>
              </a:spcBef>
              <a:spcAft>
                <a:spcPts val="0"/>
              </a:spcAft>
              <a:buClr>
                <a:srgbClr val="FFFFFF"/>
              </a:buClr>
              <a:buSzPts val="1200"/>
              <a:buChar char="●"/>
              <a:defRPr sz="1200">
                <a:solidFill>
                  <a:srgbClr val="FFFFFF"/>
                </a:solidFill>
              </a:defRPr>
            </a:lvl7pPr>
            <a:lvl8pPr marL="3657600" lvl="7" indent="-304800" algn="l">
              <a:lnSpc>
                <a:spcPct val="115000"/>
              </a:lnSpc>
              <a:spcBef>
                <a:spcPts val="1600"/>
              </a:spcBef>
              <a:spcAft>
                <a:spcPts val="0"/>
              </a:spcAft>
              <a:buClr>
                <a:srgbClr val="FFFFFF"/>
              </a:buClr>
              <a:buSzPts val="1200"/>
              <a:buChar char="○"/>
              <a:defRPr sz="1200">
                <a:solidFill>
                  <a:srgbClr val="FFFFFF"/>
                </a:solidFill>
              </a:defRPr>
            </a:lvl8pPr>
            <a:lvl9pPr marL="4114800" lvl="8" indent="-304800" algn="l">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68" name="Google Shape;68;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AUTOLAYOUT_8">
    <p:bg>
      <p:bgPr>
        <a:solidFill>
          <a:srgbClr val="FFFFFF"/>
        </a:solidFill>
        <a:effectLst/>
      </p:bgPr>
    </p:bg>
    <p:spTree>
      <p:nvGrpSpPr>
        <p:cNvPr id="1" name="Shape 69"/>
        <p:cNvGrpSpPr/>
        <p:nvPr/>
      </p:nvGrpSpPr>
      <p:grpSpPr>
        <a:xfrm>
          <a:off x="0" y="0"/>
          <a:ext cx="0" cy="0"/>
          <a:chOff x="0" y="0"/>
          <a:chExt cx="0" cy="0"/>
        </a:xfrm>
      </p:grpSpPr>
      <p:sp>
        <p:nvSpPr>
          <p:cNvPr id="70" name="Google Shape;70;p15"/>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txBox="1">
            <a:spLocks noGrp="1"/>
          </p:cNvSpPr>
          <p:nvPr>
            <p:ph type="body" idx="1"/>
          </p:nvPr>
        </p:nvSpPr>
        <p:spPr>
          <a:xfrm>
            <a:off x="4624000" y="317975"/>
            <a:ext cx="3718500" cy="35133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317500" algn="l">
              <a:lnSpc>
                <a:spcPct val="115000"/>
              </a:lnSpc>
              <a:spcBef>
                <a:spcPts val="1600"/>
              </a:spcBef>
              <a:spcAft>
                <a:spcPts val="0"/>
              </a:spcAft>
              <a:buClr>
                <a:srgbClr val="FFFFFF"/>
              </a:buClr>
              <a:buSzPts val="1400"/>
              <a:buChar char="○"/>
              <a:defRPr sz="1400">
                <a:solidFill>
                  <a:srgbClr val="FFFFFF"/>
                </a:solidFill>
              </a:defRPr>
            </a:lvl2pPr>
            <a:lvl3pPr marL="1371600" lvl="2" indent="-317500" algn="l">
              <a:lnSpc>
                <a:spcPct val="115000"/>
              </a:lnSpc>
              <a:spcBef>
                <a:spcPts val="1600"/>
              </a:spcBef>
              <a:spcAft>
                <a:spcPts val="0"/>
              </a:spcAft>
              <a:buClr>
                <a:srgbClr val="FFFFFF"/>
              </a:buClr>
              <a:buSzPts val="1400"/>
              <a:buChar char="■"/>
              <a:defRPr sz="1400">
                <a:solidFill>
                  <a:srgbClr val="FFFFFF"/>
                </a:solidFill>
              </a:defRPr>
            </a:lvl3pPr>
            <a:lvl4pPr marL="1828800" lvl="3" indent="-317500" algn="l">
              <a:lnSpc>
                <a:spcPct val="115000"/>
              </a:lnSpc>
              <a:spcBef>
                <a:spcPts val="1600"/>
              </a:spcBef>
              <a:spcAft>
                <a:spcPts val="0"/>
              </a:spcAft>
              <a:buClr>
                <a:srgbClr val="FFFFFF"/>
              </a:buClr>
              <a:buSzPts val="1400"/>
              <a:buChar char="●"/>
              <a:defRPr sz="1400">
                <a:solidFill>
                  <a:srgbClr val="FFFFFF"/>
                </a:solidFill>
              </a:defRPr>
            </a:lvl4pPr>
            <a:lvl5pPr marL="2286000" lvl="4" indent="-317500" algn="l">
              <a:lnSpc>
                <a:spcPct val="115000"/>
              </a:lnSpc>
              <a:spcBef>
                <a:spcPts val="1600"/>
              </a:spcBef>
              <a:spcAft>
                <a:spcPts val="0"/>
              </a:spcAft>
              <a:buClr>
                <a:srgbClr val="FFFFFF"/>
              </a:buClr>
              <a:buSzPts val="1400"/>
              <a:buChar char="○"/>
              <a:defRPr sz="1400">
                <a:solidFill>
                  <a:srgbClr val="FFFFFF"/>
                </a:solidFill>
              </a:defRPr>
            </a:lvl5pPr>
            <a:lvl6pPr marL="2743200" lvl="5" indent="-317500" algn="l">
              <a:lnSpc>
                <a:spcPct val="115000"/>
              </a:lnSpc>
              <a:spcBef>
                <a:spcPts val="1600"/>
              </a:spcBef>
              <a:spcAft>
                <a:spcPts val="0"/>
              </a:spcAft>
              <a:buClr>
                <a:srgbClr val="FFFFFF"/>
              </a:buClr>
              <a:buSzPts val="1400"/>
              <a:buChar char="■"/>
              <a:defRPr sz="1400">
                <a:solidFill>
                  <a:srgbClr val="FFFFFF"/>
                </a:solidFill>
              </a:defRPr>
            </a:lvl6pPr>
            <a:lvl7pPr marL="3200400" lvl="6" indent="-317500" algn="l">
              <a:lnSpc>
                <a:spcPct val="115000"/>
              </a:lnSpc>
              <a:spcBef>
                <a:spcPts val="1600"/>
              </a:spcBef>
              <a:spcAft>
                <a:spcPts val="0"/>
              </a:spcAft>
              <a:buClr>
                <a:srgbClr val="FFFFFF"/>
              </a:buClr>
              <a:buSzPts val="1400"/>
              <a:buChar char="●"/>
              <a:defRPr sz="1400">
                <a:solidFill>
                  <a:srgbClr val="FFFFFF"/>
                </a:solidFill>
              </a:defRPr>
            </a:lvl7pPr>
            <a:lvl8pPr marL="3657600" lvl="7" indent="-317500" algn="l">
              <a:lnSpc>
                <a:spcPct val="115000"/>
              </a:lnSpc>
              <a:spcBef>
                <a:spcPts val="1600"/>
              </a:spcBef>
              <a:spcAft>
                <a:spcPts val="0"/>
              </a:spcAft>
              <a:buClr>
                <a:srgbClr val="FFFFFF"/>
              </a:buClr>
              <a:buSzPts val="1400"/>
              <a:buChar char="○"/>
              <a:defRPr sz="1400">
                <a:solidFill>
                  <a:srgbClr val="FFFFFF"/>
                </a:solidFill>
              </a:defRPr>
            </a:lvl8pPr>
            <a:lvl9pPr marL="4114800" lvl="8" indent="-317500" algn="l">
              <a:lnSpc>
                <a:spcPct val="115000"/>
              </a:lnSpc>
              <a:spcBef>
                <a:spcPts val="1600"/>
              </a:spcBef>
              <a:spcAft>
                <a:spcPts val="1600"/>
              </a:spcAft>
              <a:buClr>
                <a:srgbClr val="FFFFFF"/>
              </a:buClr>
              <a:buSzPts val="1400"/>
              <a:buChar char="■"/>
              <a:defRPr sz="1400">
                <a:solidFill>
                  <a:srgbClr val="FFFFFF"/>
                </a:solidFill>
              </a:defRPr>
            </a:lvl9pPr>
          </a:lstStyle>
          <a:p>
            <a:endParaRPr/>
          </a:p>
        </p:txBody>
      </p:sp>
      <p:sp>
        <p:nvSpPr>
          <p:cNvPr id="72" name="Google Shape;72;p15"/>
          <p:cNvSpPr txBox="1">
            <a:spLocks noGrp="1"/>
          </p:cNvSpPr>
          <p:nvPr>
            <p:ph type="body" idx="2"/>
          </p:nvPr>
        </p:nvSpPr>
        <p:spPr>
          <a:xfrm>
            <a:off x="810900" y="317975"/>
            <a:ext cx="3718500" cy="35133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317500" algn="l">
              <a:lnSpc>
                <a:spcPct val="115000"/>
              </a:lnSpc>
              <a:spcBef>
                <a:spcPts val="1600"/>
              </a:spcBef>
              <a:spcAft>
                <a:spcPts val="0"/>
              </a:spcAft>
              <a:buClr>
                <a:srgbClr val="FFFFFF"/>
              </a:buClr>
              <a:buSzPts val="1400"/>
              <a:buChar char="○"/>
              <a:defRPr sz="1400">
                <a:solidFill>
                  <a:srgbClr val="FFFFFF"/>
                </a:solidFill>
              </a:defRPr>
            </a:lvl2pPr>
            <a:lvl3pPr marL="1371600" lvl="2" indent="-317500" algn="l">
              <a:lnSpc>
                <a:spcPct val="115000"/>
              </a:lnSpc>
              <a:spcBef>
                <a:spcPts val="1600"/>
              </a:spcBef>
              <a:spcAft>
                <a:spcPts val="0"/>
              </a:spcAft>
              <a:buClr>
                <a:srgbClr val="FFFFFF"/>
              </a:buClr>
              <a:buSzPts val="1400"/>
              <a:buChar char="■"/>
              <a:defRPr sz="1400">
                <a:solidFill>
                  <a:srgbClr val="FFFFFF"/>
                </a:solidFill>
              </a:defRPr>
            </a:lvl3pPr>
            <a:lvl4pPr marL="1828800" lvl="3" indent="-317500" algn="l">
              <a:lnSpc>
                <a:spcPct val="115000"/>
              </a:lnSpc>
              <a:spcBef>
                <a:spcPts val="1600"/>
              </a:spcBef>
              <a:spcAft>
                <a:spcPts val="0"/>
              </a:spcAft>
              <a:buClr>
                <a:srgbClr val="FFFFFF"/>
              </a:buClr>
              <a:buSzPts val="1400"/>
              <a:buChar char="●"/>
              <a:defRPr sz="1400">
                <a:solidFill>
                  <a:srgbClr val="FFFFFF"/>
                </a:solidFill>
              </a:defRPr>
            </a:lvl4pPr>
            <a:lvl5pPr marL="2286000" lvl="4" indent="-317500" algn="l">
              <a:lnSpc>
                <a:spcPct val="115000"/>
              </a:lnSpc>
              <a:spcBef>
                <a:spcPts val="1600"/>
              </a:spcBef>
              <a:spcAft>
                <a:spcPts val="0"/>
              </a:spcAft>
              <a:buClr>
                <a:srgbClr val="FFFFFF"/>
              </a:buClr>
              <a:buSzPts val="1400"/>
              <a:buChar char="○"/>
              <a:defRPr sz="1400">
                <a:solidFill>
                  <a:srgbClr val="FFFFFF"/>
                </a:solidFill>
              </a:defRPr>
            </a:lvl5pPr>
            <a:lvl6pPr marL="2743200" lvl="5" indent="-317500" algn="l">
              <a:lnSpc>
                <a:spcPct val="115000"/>
              </a:lnSpc>
              <a:spcBef>
                <a:spcPts val="1600"/>
              </a:spcBef>
              <a:spcAft>
                <a:spcPts val="0"/>
              </a:spcAft>
              <a:buClr>
                <a:srgbClr val="FFFFFF"/>
              </a:buClr>
              <a:buSzPts val="1400"/>
              <a:buChar char="■"/>
              <a:defRPr sz="1400">
                <a:solidFill>
                  <a:srgbClr val="FFFFFF"/>
                </a:solidFill>
              </a:defRPr>
            </a:lvl6pPr>
            <a:lvl7pPr marL="3200400" lvl="6" indent="-317500" algn="l">
              <a:lnSpc>
                <a:spcPct val="115000"/>
              </a:lnSpc>
              <a:spcBef>
                <a:spcPts val="1600"/>
              </a:spcBef>
              <a:spcAft>
                <a:spcPts val="0"/>
              </a:spcAft>
              <a:buClr>
                <a:srgbClr val="FFFFFF"/>
              </a:buClr>
              <a:buSzPts val="1400"/>
              <a:buChar char="●"/>
              <a:defRPr sz="1400">
                <a:solidFill>
                  <a:srgbClr val="FFFFFF"/>
                </a:solidFill>
              </a:defRPr>
            </a:lvl7pPr>
            <a:lvl8pPr marL="3657600" lvl="7" indent="-317500" algn="l">
              <a:lnSpc>
                <a:spcPct val="115000"/>
              </a:lnSpc>
              <a:spcBef>
                <a:spcPts val="1600"/>
              </a:spcBef>
              <a:spcAft>
                <a:spcPts val="0"/>
              </a:spcAft>
              <a:buClr>
                <a:srgbClr val="FFFFFF"/>
              </a:buClr>
              <a:buSzPts val="1400"/>
              <a:buChar char="○"/>
              <a:defRPr sz="1400">
                <a:solidFill>
                  <a:srgbClr val="FFFFFF"/>
                </a:solidFill>
              </a:defRPr>
            </a:lvl8pPr>
            <a:lvl9pPr marL="4114800" lvl="8" indent="-317500" algn="l">
              <a:lnSpc>
                <a:spcPct val="115000"/>
              </a:lnSpc>
              <a:spcBef>
                <a:spcPts val="1600"/>
              </a:spcBef>
              <a:spcAft>
                <a:spcPts val="1600"/>
              </a:spcAft>
              <a:buClr>
                <a:srgbClr val="FFFFFF"/>
              </a:buClr>
              <a:buSzPts val="1400"/>
              <a:buChar char="■"/>
              <a:defRPr sz="1400">
                <a:solidFill>
                  <a:srgbClr val="FFFFFF"/>
                </a:solidFill>
              </a:defRPr>
            </a:lvl9pPr>
          </a:lstStyle>
          <a:p>
            <a:endParaRPr/>
          </a:p>
        </p:txBody>
      </p:sp>
      <p:sp>
        <p:nvSpPr>
          <p:cNvPr id="73" name="Google Shape;73;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5">
  <p:cSld name="AUTOLAYOUT_9">
    <p:bg>
      <p:bgPr>
        <a:solidFill>
          <a:srgbClr val="FFFFFF"/>
        </a:solidFill>
        <a:effectLst/>
      </p:bgPr>
    </p:bg>
    <p:spTree>
      <p:nvGrpSpPr>
        <p:cNvPr id="1" name="Shape 74"/>
        <p:cNvGrpSpPr/>
        <p:nvPr/>
      </p:nvGrpSpPr>
      <p:grpSpPr>
        <a:xfrm>
          <a:off x="0" y="0"/>
          <a:ext cx="0" cy="0"/>
          <a:chOff x="0" y="0"/>
          <a:chExt cx="0" cy="0"/>
        </a:xfrm>
      </p:grpSpPr>
      <p:sp>
        <p:nvSpPr>
          <p:cNvPr id="75" name="Google Shape;75;p16"/>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p:nvPr/>
        </p:nvSpPr>
        <p:spPr>
          <a:xfrm>
            <a:off x="-29" y="0"/>
            <a:ext cx="9144000" cy="17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p:nvPr/>
        </p:nvSpPr>
        <p:spPr>
          <a:xfrm rot="-5400000">
            <a:off x="7406225" y="300"/>
            <a:ext cx="1738200" cy="1737300"/>
          </a:xfrm>
          <a:prstGeom prst="rtTriangle">
            <a:avLst/>
          </a:prstGeom>
          <a:solidFill>
            <a:srgbClr val="FFFFFF">
              <a:alpha val="4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txBox="1">
            <a:spLocks noGrp="1"/>
          </p:cNvSpPr>
          <p:nvPr>
            <p:ph type="title"/>
          </p:nvPr>
        </p:nvSpPr>
        <p:spPr>
          <a:xfrm>
            <a:off x="324475" y="148225"/>
            <a:ext cx="5244900" cy="13737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2800" b="1">
                <a:solidFill>
                  <a:srgbClr val="FFFFFF"/>
                </a:solidFill>
              </a:defRPr>
            </a:lvl1pPr>
            <a:lvl2pPr lvl="1" algn="l">
              <a:lnSpc>
                <a:spcPct val="100000"/>
              </a:lnSpc>
              <a:spcBef>
                <a:spcPts val="0"/>
              </a:spcBef>
              <a:spcAft>
                <a:spcPts val="0"/>
              </a:spcAft>
              <a:buNone/>
              <a:defRPr sz="2800" b="1">
                <a:solidFill>
                  <a:srgbClr val="FFFFFF"/>
                </a:solidFill>
              </a:defRPr>
            </a:lvl2pPr>
            <a:lvl3pPr lvl="2" algn="l">
              <a:lnSpc>
                <a:spcPct val="100000"/>
              </a:lnSpc>
              <a:spcBef>
                <a:spcPts val="0"/>
              </a:spcBef>
              <a:spcAft>
                <a:spcPts val="0"/>
              </a:spcAft>
              <a:buNone/>
              <a:defRPr sz="2800" b="1">
                <a:solidFill>
                  <a:srgbClr val="FFFFFF"/>
                </a:solidFill>
              </a:defRPr>
            </a:lvl3pPr>
            <a:lvl4pPr lvl="3" algn="l">
              <a:lnSpc>
                <a:spcPct val="100000"/>
              </a:lnSpc>
              <a:spcBef>
                <a:spcPts val="0"/>
              </a:spcBef>
              <a:spcAft>
                <a:spcPts val="0"/>
              </a:spcAft>
              <a:buNone/>
              <a:defRPr sz="2800" b="1">
                <a:solidFill>
                  <a:srgbClr val="FFFFFF"/>
                </a:solidFill>
              </a:defRPr>
            </a:lvl4pPr>
            <a:lvl5pPr lvl="4" algn="l">
              <a:lnSpc>
                <a:spcPct val="100000"/>
              </a:lnSpc>
              <a:spcBef>
                <a:spcPts val="0"/>
              </a:spcBef>
              <a:spcAft>
                <a:spcPts val="0"/>
              </a:spcAft>
              <a:buNone/>
              <a:defRPr sz="2800" b="1">
                <a:solidFill>
                  <a:srgbClr val="FFFFFF"/>
                </a:solidFill>
              </a:defRPr>
            </a:lvl5pPr>
            <a:lvl6pPr lvl="5" algn="l">
              <a:lnSpc>
                <a:spcPct val="100000"/>
              </a:lnSpc>
              <a:spcBef>
                <a:spcPts val="0"/>
              </a:spcBef>
              <a:spcAft>
                <a:spcPts val="0"/>
              </a:spcAft>
              <a:buNone/>
              <a:defRPr sz="2800" b="1">
                <a:solidFill>
                  <a:srgbClr val="FFFFFF"/>
                </a:solidFill>
              </a:defRPr>
            </a:lvl6pPr>
            <a:lvl7pPr lvl="6" algn="l">
              <a:lnSpc>
                <a:spcPct val="100000"/>
              </a:lnSpc>
              <a:spcBef>
                <a:spcPts val="0"/>
              </a:spcBef>
              <a:spcAft>
                <a:spcPts val="0"/>
              </a:spcAft>
              <a:buNone/>
              <a:defRPr sz="2800" b="1">
                <a:solidFill>
                  <a:srgbClr val="FFFFFF"/>
                </a:solidFill>
              </a:defRPr>
            </a:lvl7pPr>
            <a:lvl8pPr lvl="7" algn="l">
              <a:lnSpc>
                <a:spcPct val="100000"/>
              </a:lnSpc>
              <a:spcBef>
                <a:spcPts val="0"/>
              </a:spcBef>
              <a:spcAft>
                <a:spcPts val="0"/>
              </a:spcAft>
              <a:buNone/>
              <a:defRPr sz="2800" b="1">
                <a:solidFill>
                  <a:srgbClr val="FFFFFF"/>
                </a:solidFill>
              </a:defRPr>
            </a:lvl8pPr>
            <a:lvl9pPr lvl="8" algn="l">
              <a:lnSpc>
                <a:spcPct val="100000"/>
              </a:lnSpc>
              <a:spcBef>
                <a:spcPts val="0"/>
              </a:spcBef>
              <a:spcAft>
                <a:spcPts val="0"/>
              </a:spcAft>
              <a:buNone/>
              <a:defRPr sz="2800" b="1">
                <a:solidFill>
                  <a:srgbClr val="FFFFFF"/>
                </a:solidFill>
              </a:defRPr>
            </a:lvl9pPr>
          </a:lstStyle>
          <a:p>
            <a:endParaRPr/>
          </a:p>
        </p:txBody>
      </p:sp>
      <p:sp>
        <p:nvSpPr>
          <p:cNvPr id="79" name="Google Shape;79;p16"/>
          <p:cNvSpPr txBox="1">
            <a:spLocks noGrp="1"/>
          </p:cNvSpPr>
          <p:nvPr>
            <p:ph type="body" idx="1"/>
          </p:nvPr>
        </p:nvSpPr>
        <p:spPr>
          <a:xfrm>
            <a:off x="324475" y="1920450"/>
            <a:ext cx="8494800" cy="2704200"/>
          </a:xfrm>
          <a:prstGeom prst="rect">
            <a:avLst/>
          </a:prstGeom>
          <a:noFill/>
        </p:spPr>
        <p:txBody>
          <a:bodyPr spcFirstLastPara="1" wrap="square" lIns="91425" tIns="91425" rIns="91425" bIns="91425" anchor="t" anchorCtr="0"/>
          <a:lstStyle>
            <a:lvl1pPr marL="457200" lvl="0" indent="-342900" algn="l">
              <a:lnSpc>
                <a:spcPct val="115000"/>
              </a:lnSpc>
              <a:spcBef>
                <a:spcPts val="0"/>
              </a:spcBef>
              <a:spcAft>
                <a:spcPts val="0"/>
              </a:spcAft>
              <a:buClr>
                <a:srgbClr val="616161"/>
              </a:buClr>
              <a:buSzPts val="1800"/>
              <a:buChar char="●"/>
              <a:defRPr sz="1800">
                <a:solidFill>
                  <a:srgbClr val="616161"/>
                </a:solidFill>
              </a:defRPr>
            </a:lvl1pPr>
            <a:lvl2pPr marL="914400" lvl="1" indent="-317500" algn="l">
              <a:lnSpc>
                <a:spcPct val="115000"/>
              </a:lnSpc>
              <a:spcBef>
                <a:spcPts val="1600"/>
              </a:spcBef>
              <a:spcAft>
                <a:spcPts val="0"/>
              </a:spcAft>
              <a:buClr>
                <a:srgbClr val="616161"/>
              </a:buClr>
              <a:buSzPts val="1400"/>
              <a:buChar char="○"/>
              <a:defRPr sz="1400">
                <a:solidFill>
                  <a:srgbClr val="616161"/>
                </a:solidFill>
              </a:defRPr>
            </a:lvl2pPr>
            <a:lvl3pPr marL="1371600" lvl="2" indent="-317500" algn="l">
              <a:lnSpc>
                <a:spcPct val="115000"/>
              </a:lnSpc>
              <a:spcBef>
                <a:spcPts val="1600"/>
              </a:spcBef>
              <a:spcAft>
                <a:spcPts val="0"/>
              </a:spcAft>
              <a:buClr>
                <a:srgbClr val="616161"/>
              </a:buClr>
              <a:buSzPts val="1400"/>
              <a:buChar char="■"/>
              <a:defRPr sz="1400">
                <a:solidFill>
                  <a:srgbClr val="616161"/>
                </a:solidFill>
              </a:defRPr>
            </a:lvl3pPr>
            <a:lvl4pPr marL="1828800" lvl="3" indent="-317500" algn="l">
              <a:lnSpc>
                <a:spcPct val="115000"/>
              </a:lnSpc>
              <a:spcBef>
                <a:spcPts val="1600"/>
              </a:spcBef>
              <a:spcAft>
                <a:spcPts val="0"/>
              </a:spcAft>
              <a:buClr>
                <a:srgbClr val="616161"/>
              </a:buClr>
              <a:buSzPts val="1400"/>
              <a:buChar char="●"/>
              <a:defRPr sz="1400">
                <a:solidFill>
                  <a:srgbClr val="616161"/>
                </a:solidFill>
              </a:defRPr>
            </a:lvl4pPr>
            <a:lvl5pPr marL="2286000" lvl="4" indent="-317500" algn="l">
              <a:lnSpc>
                <a:spcPct val="115000"/>
              </a:lnSpc>
              <a:spcBef>
                <a:spcPts val="1600"/>
              </a:spcBef>
              <a:spcAft>
                <a:spcPts val="0"/>
              </a:spcAft>
              <a:buClr>
                <a:srgbClr val="616161"/>
              </a:buClr>
              <a:buSzPts val="1400"/>
              <a:buChar char="○"/>
              <a:defRPr sz="1400">
                <a:solidFill>
                  <a:srgbClr val="616161"/>
                </a:solidFill>
              </a:defRPr>
            </a:lvl5pPr>
            <a:lvl6pPr marL="2743200" lvl="5" indent="-317500" algn="l">
              <a:lnSpc>
                <a:spcPct val="115000"/>
              </a:lnSpc>
              <a:spcBef>
                <a:spcPts val="1600"/>
              </a:spcBef>
              <a:spcAft>
                <a:spcPts val="0"/>
              </a:spcAft>
              <a:buClr>
                <a:srgbClr val="616161"/>
              </a:buClr>
              <a:buSzPts val="1400"/>
              <a:buChar char="■"/>
              <a:defRPr sz="1400">
                <a:solidFill>
                  <a:srgbClr val="616161"/>
                </a:solidFill>
              </a:defRPr>
            </a:lvl6pPr>
            <a:lvl7pPr marL="3200400" lvl="6" indent="-317500" algn="l">
              <a:lnSpc>
                <a:spcPct val="115000"/>
              </a:lnSpc>
              <a:spcBef>
                <a:spcPts val="1600"/>
              </a:spcBef>
              <a:spcAft>
                <a:spcPts val="0"/>
              </a:spcAft>
              <a:buClr>
                <a:srgbClr val="616161"/>
              </a:buClr>
              <a:buSzPts val="1400"/>
              <a:buChar char="●"/>
              <a:defRPr sz="1400">
                <a:solidFill>
                  <a:srgbClr val="616161"/>
                </a:solidFill>
              </a:defRPr>
            </a:lvl7pPr>
            <a:lvl8pPr marL="3657600" lvl="7" indent="-317500" algn="l">
              <a:lnSpc>
                <a:spcPct val="115000"/>
              </a:lnSpc>
              <a:spcBef>
                <a:spcPts val="1600"/>
              </a:spcBef>
              <a:spcAft>
                <a:spcPts val="0"/>
              </a:spcAft>
              <a:buClr>
                <a:srgbClr val="616161"/>
              </a:buClr>
              <a:buSzPts val="1400"/>
              <a:buChar char="○"/>
              <a:defRPr sz="1400">
                <a:solidFill>
                  <a:srgbClr val="616161"/>
                </a:solidFill>
              </a:defRPr>
            </a:lvl8pPr>
            <a:lvl9pPr marL="4114800" lvl="8" indent="-317500" algn="l">
              <a:lnSpc>
                <a:spcPct val="115000"/>
              </a:lnSpc>
              <a:spcBef>
                <a:spcPts val="1600"/>
              </a:spcBef>
              <a:spcAft>
                <a:spcPts val="1600"/>
              </a:spcAft>
              <a:buClr>
                <a:srgbClr val="616161"/>
              </a:buClr>
              <a:buSzPts val="1400"/>
              <a:buChar char="■"/>
              <a:defRPr sz="1400">
                <a:solidFill>
                  <a:srgbClr val="616161"/>
                </a:solidFill>
              </a:defRPr>
            </a:lvl9pPr>
          </a:lstStyle>
          <a:p>
            <a:endParaRPr/>
          </a:p>
        </p:txBody>
      </p:sp>
      <p:sp>
        <p:nvSpPr>
          <p:cNvPr id="80" name="Google Shape;80;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2">
  <p:cSld name="AUTOLAYOUT_10">
    <p:bg>
      <p:bgPr>
        <a:solidFill>
          <a:srgbClr val="FFFFFF"/>
        </a:solidFill>
        <a:effectLst/>
      </p:bgPr>
    </p:bg>
    <p:spTree>
      <p:nvGrpSpPr>
        <p:cNvPr id="1" name="Shape 81"/>
        <p:cNvGrpSpPr/>
        <p:nvPr/>
      </p:nvGrpSpPr>
      <p:grpSpPr>
        <a:xfrm>
          <a:off x="0" y="0"/>
          <a:ext cx="0" cy="0"/>
          <a:chOff x="0" y="0"/>
          <a:chExt cx="0" cy="0"/>
        </a:xfrm>
      </p:grpSpPr>
      <p:sp>
        <p:nvSpPr>
          <p:cNvPr id="82" name="Google Shape;82;p17"/>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p:nvPr/>
        </p:nvSpPr>
        <p:spPr>
          <a:xfrm>
            <a:off x="205218"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7"/>
          <p:cNvSpPr/>
          <p:nvPr/>
        </p:nvSpPr>
        <p:spPr>
          <a:xfrm>
            <a:off x="205218" y="201292"/>
            <a:ext cx="408900" cy="381900"/>
          </a:xfrm>
          <a:prstGeom prst="flowChartDelay">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7"/>
          <p:cNvSpPr/>
          <p:nvPr/>
        </p:nvSpPr>
        <p:spPr>
          <a:xfrm>
            <a:off x="100882"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7"/>
          <p:cNvSpPr/>
          <p:nvPr/>
        </p:nvSpPr>
        <p:spPr>
          <a:xfrm>
            <a:off x="100882" y="201292"/>
            <a:ext cx="408900" cy="381900"/>
          </a:xfrm>
          <a:prstGeom prst="flowChartDelay">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319"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319" y="201292"/>
            <a:ext cx="408900" cy="381900"/>
          </a:xfrm>
          <a:prstGeom prst="flowChartDelay">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txBox="1">
            <a:spLocks noGrp="1"/>
          </p:cNvSpPr>
          <p:nvPr>
            <p:ph type="title"/>
          </p:nvPr>
        </p:nvSpPr>
        <p:spPr>
          <a:xfrm>
            <a:off x="233600" y="829550"/>
            <a:ext cx="2566200" cy="8925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2100" b="1">
                <a:solidFill>
                  <a:schemeClr val="lt1"/>
                </a:solidFill>
              </a:defRPr>
            </a:lvl1pPr>
            <a:lvl2pPr lvl="1" algn="l">
              <a:lnSpc>
                <a:spcPct val="100000"/>
              </a:lnSpc>
              <a:spcBef>
                <a:spcPts val="0"/>
              </a:spcBef>
              <a:spcAft>
                <a:spcPts val="0"/>
              </a:spcAft>
              <a:buNone/>
              <a:defRPr sz="2100" b="1">
                <a:solidFill>
                  <a:schemeClr val="lt1"/>
                </a:solidFill>
              </a:defRPr>
            </a:lvl2pPr>
            <a:lvl3pPr lvl="2" algn="l">
              <a:lnSpc>
                <a:spcPct val="100000"/>
              </a:lnSpc>
              <a:spcBef>
                <a:spcPts val="0"/>
              </a:spcBef>
              <a:spcAft>
                <a:spcPts val="0"/>
              </a:spcAft>
              <a:buNone/>
              <a:defRPr sz="2100" b="1">
                <a:solidFill>
                  <a:schemeClr val="lt1"/>
                </a:solidFill>
              </a:defRPr>
            </a:lvl3pPr>
            <a:lvl4pPr lvl="3" algn="l">
              <a:lnSpc>
                <a:spcPct val="100000"/>
              </a:lnSpc>
              <a:spcBef>
                <a:spcPts val="0"/>
              </a:spcBef>
              <a:spcAft>
                <a:spcPts val="0"/>
              </a:spcAft>
              <a:buNone/>
              <a:defRPr sz="2100" b="1">
                <a:solidFill>
                  <a:schemeClr val="lt1"/>
                </a:solidFill>
              </a:defRPr>
            </a:lvl4pPr>
            <a:lvl5pPr lvl="4" algn="l">
              <a:lnSpc>
                <a:spcPct val="100000"/>
              </a:lnSpc>
              <a:spcBef>
                <a:spcPts val="0"/>
              </a:spcBef>
              <a:spcAft>
                <a:spcPts val="0"/>
              </a:spcAft>
              <a:buNone/>
              <a:defRPr sz="2100" b="1">
                <a:solidFill>
                  <a:schemeClr val="lt1"/>
                </a:solidFill>
              </a:defRPr>
            </a:lvl5pPr>
            <a:lvl6pPr lvl="5" algn="l">
              <a:lnSpc>
                <a:spcPct val="100000"/>
              </a:lnSpc>
              <a:spcBef>
                <a:spcPts val="0"/>
              </a:spcBef>
              <a:spcAft>
                <a:spcPts val="0"/>
              </a:spcAft>
              <a:buNone/>
              <a:defRPr sz="2100" b="1">
                <a:solidFill>
                  <a:schemeClr val="lt1"/>
                </a:solidFill>
              </a:defRPr>
            </a:lvl6pPr>
            <a:lvl7pPr lvl="6" algn="l">
              <a:lnSpc>
                <a:spcPct val="100000"/>
              </a:lnSpc>
              <a:spcBef>
                <a:spcPts val="0"/>
              </a:spcBef>
              <a:spcAft>
                <a:spcPts val="0"/>
              </a:spcAft>
              <a:buNone/>
              <a:defRPr sz="2100" b="1">
                <a:solidFill>
                  <a:schemeClr val="lt1"/>
                </a:solidFill>
              </a:defRPr>
            </a:lvl7pPr>
            <a:lvl8pPr lvl="7" algn="l">
              <a:lnSpc>
                <a:spcPct val="100000"/>
              </a:lnSpc>
              <a:spcBef>
                <a:spcPts val="0"/>
              </a:spcBef>
              <a:spcAft>
                <a:spcPts val="0"/>
              </a:spcAft>
              <a:buNone/>
              <a:defRPr sz="2100" b="1">
                <a:solidFill>
                  <a:schemeClr val="lt1"/>
                </a:solidFill>
              </a:defRPr>
            </a:lvl8pPr>
            <a:lvl9pPr lvl="8" algn="l">
              <a:lnSpc>
                <a:spcPct val="100000"/>
              </a:lnSpc>
              <a:spcBef>
                <a:spcPts val="0"/>
              </a:spcBef>
              <a:spcAft>
                <a:spcPts val="0"/>
              </a:spcAft>
              <a:buNone/>
              <a:defRPr sz="2100" b="1">
                <a:solidFill>
                  <a:schemeClr val="lt1"/>
                </a:solidFill>
              </a:defRPr>
            </a:lvl9pPr>
          </a:lstStyle>
          <a:p>
            <a:endParaRPr/>
          </a:p>
        </p:txBody>
      </p:sp>
      <p:sp>
        <p:nvSpPr>
          <p:cNvPr id="91" name="Google Shape;91;p17"/>
          <p:cNvSpPr txBox="1">
            <a:spLocks noGrp="1"/>
          </p:cNvSpPr>
          <p:nvPr>
            <p:ph type="body" idx="1"/>
          </p:nvPr>
        </p:nvSpPr>
        <p:spPr>
          <a:xfrm>
            <a:off x="233600" y="1798300"/>
            <a:ext cx="2566200" cy="2977200"/>
          </a:xfrm>
          <a:prstGeom prst="rect">
            <a:avLst/>
          </a:prstGeom>
          <a:noFill/>
        </p:spPr>
        <p:txBody>
          <a:bodyPr spcFirstLastPara="1" wrap="square" lIns="91425" tIns="91425" rIns="91425" bIns="91425" anchor="t" anchorCtr="0"/>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1600"/>
              </a:spcBef>
              <a:spcAft>
                <a:spcPts val="0"/>
              </a:spcAft>
              <a:buClr>
                <a:schemeClr val="lt1"/>
              </a:buClr>
              <a:buSzPts val="1200"/>
              <a:buChar char="○"/>
              <a:defRPr sz="1200">
                <a:solidFill>
                  <a:schemeClr val="lt1"/>
                </a:solidFill>
              </a:defRPr>
            </a:lvl2pPr>
            <a:lvl3pPr marL="1371600" lvl="2" indent="-304800" algn="l">
              <a:lnSpc>
                <a:spcPct val="115000"/>
              </a:lnSpc>
              <a:spcBef>
                <a:spcPts val="1600"/>
              </a:spcBef>
              <a:spcAft>
                <a:spcPts val="0"/>
              </a:spcAft>
              <a:buClr>
                <a:schemeClr val="lt1"/>
              </a:buClr>
              <a:buSzPts val="1200"/>
              <a:buChar char="■"/>
              <a:defRPr sz="1200">
                <a:solidFill>
                  <a:schemeClr val="lt1"/>
                </a:solidFill>
              </a:defRPr>
            </a:lvl3pPr>
            <a:lvl4pPr marL="1828800" lvl="3" indent="-304800" algn="l">
              <a:lnSpc>
                <a:spcPct val="115000"/>
              </a:lnSpc>
              <a:spcBef>
                <a:spcPts val="1600"/>
              </a:spcBef>
              <a:spcAft>
                <a:spcPts val="0"/>
              </a:spcAft>
              <a:buClr>
                <a:schemeClr val="lt1"/>
              </a:buClr>
              <a:buSzPts val="1200"/>
              <a:buChar char="●"/>
              <a:defRPr sz="1200">
                <a:solidFill>
                  <a:schemeClr val="lt1"/>
                </a:solidFill>
              </a:defRPr>
            </a:lvl4pPr>
            <a:lvl5pPr marL="2286000" lvl="4" indent="-304800" algn="l">
              <a:lnSpc>
                <a:spcPct val="115000"/>
              </a:lnSpc>
              <a:spcBef>
                <a:spcPts val="1600"/>
              </a:spcBef>
              <a:spcAft>
                <a:spcPts val="0"/>
              </a:spcAft>
              <a:buClr>
                <a:schemeClr val="lt1"/>
              </a:buClr>
              <a:buSzPts val="1200"/>
              <a:buChar char="○"/>
              <a:defRPr sz="1200">
                <a:solidFill>
                  <a:schemeClr val="lt1"/>
                </a:solidFill>
              </a:defRPr>
            </a:lvl5pPr>
            <a:lvl6pPr marL="2743200" lvl="5" indent="-304800" algn="l">
              <a:lnSpc>
                <a:spcPct val="115000"/>
              </a:lnSpc>
              <a:spcBef>
                <a:spcPts val="1600"/>
              </a:spcBef>
              <a:spcAft>
                <a:spcPts val="0"/>
              </a:spcAft>
              <a:buClr>
                <a:schemeClr val="lt1"/>
              </a:buClr>
              <a:buSzPts val="1200"/>
              <a:buChar char="■"/>
              <a:defRPr sz="1200">
                <a:solidFill>
                  <a:schemeClr val="lt1"/>
                </a:solidFill>
              </a:defRPr>
            </a:lvl6pPr>
            <a:lvl7pPr marL="3200400" lvl="6" indent="-304800" algn="l">
              <a:lnSpc>
                <a:spcPct val="115000"/>
              </a:lnSpc>
              <a:spcBef>
                <a:spcPts val="1600"/>
              </a:spcBef>
              <a:spcAft>
                <a:spcPts val="0"/>
              </a:spcAft>
              <a:buClr>
                <a:schemeClr val="lt1"/>
              </a:buClr>
              <a:buSzPts val="1200"/>
              <a:buChar char="●"/>
              <a:defRPr sz="1200">
                <a:solidFill>
                  <a:schemeClr val="lt1"/>
                </a:solidFill>
              </a:defRPr>
            </a:lvl7pPr>
            <a:lvl8pPr marL="3657600" lvl="7" indent="-304800" algn="l">
              <a:lnSpc>
                <a:spcPct val="115000"/>
              </a:lnSpc>
              <a:spcBef>
                <a:spcPts val="1600"/>
              </a:spcBef>
              <a:spcAft>
                <a:spcPts val="0"/>
              </a:spcAft>
              <a:buClr>
                <a:schemeClr val="lt1"/>
              </a:buClr>
              <a:buSzPts val="1200"/>
              <a:buChar char="○"/>
              <a:defRPr sz="1200">
                <a:solidFill>
                  <a:schemeClr val="lt1"/>
                </a:solidFill>
              </a:defRPr>
            </a:lvl8pPr>
            <a:lvl9pPr marL="4114800" lvl="8" indent="-304800" algn="l">
              <a:lnSpc>
                <a:spcPct val="115000"/>
              </a:lnSpc>
              <a:spcBef>
                <a:spcPts val="1600"/>
              </a:spcBef>
              <a:spcAft>
                <a:spcPts val="1600"/>
              </a:spcAft>
              <a:buClr>
                <a:schemeClr val="lt1"/>
              </a:buClr>
              <a:buSzPts val="1200"/>
              <a:buChar char="■"/>
              <a:defRPr sz="1200">
                <a:solidFill>
                  <a:schemeClr val="lt1"/>
                </a:solidFill>
              </a:defRPr>
            </a:lvl9pPr>
          </a:lstStyle>
          <a:p>
            <a:endParaRPr/>
          </a:p>
        </p:txBody>
      </p:sp>
      <p:sp>
        <p:nvSpPr>
          <p:cNvPr id="92" name="Google Shape;92;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lstStyle>
            <a:lvl1pPr lvl="0"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lstStyle>
            <a:lvl1pPr lvl="0" rtl="0">
              <a:spcBef>
                <a:spcPts val="0"/>
              </a:spcBef>
              <a:spcAft>
                <a:spcPts val="0"/>
              </a:spcAft>
              <a:buClr>
                <a:schemeClr val="accent1"/>
              </a:buClr>
              <a:buSzPts val="5400"/>
              <a:buNone/>
              <a:defRPr sz="5400">
                <a:solidFill>
                  <a:schemeClr val="accent1"/>
                </a:solidFill>
              </a:defRPr>
            </a:lvl1pPr>
            <a:lvl2pPr lvl="1" rtl="0">
              <a:spcBef>
                <a:spcPts val="0"/>
              </a:spcBef>
              <a:spcAft>
                <a:spcPts val="0"/>
              </a:spcAft>
              <a:buClr>
                <a:schemeClr val="accent1"/>
              </a:buClr>
              <a:buSzPts val="5400"/>
              <a:buNone/>
              <a:defRPr sz="5400">
                <a:solidFill>
                  <a:schemeClr val="accent1"/>
                </a:solidFill>
              </a:defRPr>
            </a:lvl2pPr>
            <a:lvl3pPr lvl="2" rtl="0">
              <a:spcBef>
                <a:spcPts val="0"/>
              </a:spcBef>
              <a:spcAft>
                <a:spcPts val="0"/>
              </a:spcAft>
              <a:buClr>
                <a:schemeClr val="accent1"/>
              </a:buClr>
              <a:buSzPts val="5400"/>
              <a:buNone/>
              <a:defRPr sz="5400">
                <a:solidFill>
                  <a:schemeClr val="accent1"/>
                </a:solidFill>
              </a:defRPr>
            </a:lvl3pPr>
            <a:lvl4pPr lvl="3" rtl="0">
              <a:spcBef>
                <a:spcPts val="0"/>
              </a:spcBef>
              <a:spcAft>
                <a:spcPts val="0"/>
              </a:spcAft>
              <a:buClr>
                <a:schemeClr val="accent1"/>
              </a:buClr>
              <a:buSzPts val="5400"/>
              <a:buNone/>
              <a:defRPr sz="5400">
                <a:solidFill>
                  <a:schemeClr val="accent1"/>
                </a:solidFill>
              </a:defRPr>
            </a:lvl4pPr>
            <a:lvl5pPr lvl="4" rtl="0">
              <a:spcBef>
                <a:spcPts val="0"/>
              </a:spcBef>
              <a:spcAft>
                <a:spcPts val="0"/>
              </a:spcAft>
              <a:buClr>
                <a:schemeClr val="accent1"/>
              </a:buClr>
              <a:buSzPts val="5400"/>
              <a:buNone/>
              <a:defRPr sz="5400">
                <a:solidFill>
                  <a:schemeClr val="accent1"/>
                </a:solidFill>
              </a:defRPr>
            </a:lvl5pPr>
            <a:lvl6pPr lvl="5" rtl="0">
              <a:spcBef>
                <a:spcPts val="0"/>
              </a:spcBef>
              <a:spcAft>
                <a:spcPts val="0"/>
              </a:spcAft>
              <a:buClr>
                <a:schemeClr val="accent1"/>
              </a:buClr>
              <a:buSzPts val="5400"/>
              <a:buNone/>
              <a:defRPr sz="5400">
                <a:solidFill>
                  <a:schemeClr val="accent1"/>
                </a:solidFill>
              </a:defRPr>
            </a:lvl6pPr>
            <a:lvl7pPr lvl="6" rtl="0">
              <a:spcBef>
                <a:spcPts val="0"/>
              </a:spcBef>
              <a:spcAft>
                <a:spcPts val="0"/>
              </a:spcAft>
              <a:buClr>
                <a:schemeClr val="accent1"/>
              </a:buClr>
              <a:buSzPts val="5400"/>
              <a:buNone/>
              <a:defRPr sz="5400">
                <a:solidFill>
                  <a:schemeClr val="accent1"/>
                </a:solidFill>
              </a:defRPr>
            </a:lvl7pPr>
            <a:lvl8pPr lvl="7" rtl="0">
              <a:spcBef>
                <a:spcPts val="0"/>
              </a:spcBef>
              <a:spcAft>
                <a:spcPts val="0"/>
              </a:spcAft>
              <a:buClr>
                <a:schemeClr val="accent1"/>
              </a:buClr>
              <a:buSzPts val="5400"/>
              <a:buNone/>
              <a:defRPr sz="5400">
                <a:solidFill>
                  <a:schemeClr val="accent1"/>
                </a:solidFill>
              </a:defRPr>
            </a:lvl8pPr>
            <a:lvl9pPr lvl="8" rtl="0">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lstStyle>
            <a:lvl1pPr lvl="0" algn="ctr" rtl="0">
              <a:spcBef>
                <a:spcPts val="0"/>
              </a:spcBef>
              <a:spcAft>
                <a:spcPts val="0"/>
              </a:spcAft>
              <a:buClr>
                <a:schemeClr val="lt2"/>
              </a:buClr>
              <a:buSzPts val="4200"/>
              <a:buNone/>
              <a:defRPr sz="4200">
                <a:solidFill>
                  <a:schemeClr val="lt2"/>
                </a:solidFill>
              </a:defRPr>
            </a:lvl1pPr>
            <a:lvl2pPr lvl="1" algn="ctr" rtl="0">
              <a:spcBef>
                <a:spcPts val="0"/>
              </a:spcBef>
              <a:spcAft>
                <a:spcPts val="0"/>
              </a:spcAft>
              <a:buClr>
                <a:schemeClr val="lt2"/>
              </a:buClr>
              <a:buSzPts val="4200"/>
              <a:buNone/>
              <a:defRPr sz="4200">
                <a:solidFill>
                  <a:schemeClr val="lt2"/>
                </a:solidFill>
              </a:defRPr>
            </a:lvl2pPr>
            <a:lvl3pPr lvl="2" algn="ctr" rtl="0">
              <a:spcBef>
                <a:spcPts val="0"/>
              </a:spcBef>
              <a:spcAft>
                <a:spcPts val="0"/>
              </a:spcAft>
              <a:buClr>
                <a:schemeClr val="lt2"/>
              </a:buClr>
              <a:buSzPts val="4200"/>
              <a:buNone/>
              <a:defRPr sz="4200">
                <a:solidFill>
                  <a:schemeClr val="lt2"/>
                </a:solidFill>
              </a:defRPr>
            </a:lvl3pPr>
            <a:lvl4pPr lvl="3" algn="ctr" rtl="0">
              <a:spcBef>
                <a:spcPts val="0"/>
              </a:spcBef>
              <a:spcAft>
                <a:spcPts val="0"/>
              </a:spcAft>
              <a:buClr>
                <a:schemeClr val="lt2"/>
              </a:buClr>
              <a:buSzPts val="4200"/>
              <a:buNone/>
              <a:defRPr sz="4200">
                <a:solidFill>
                  <a:schemeClr val="lt2"/>
                </a:solidFill>
              </a:defRPr>
            </a:lvl4pPr>
            <a:lvl5pPr lvl="4" algn="ctr" rtl="0">
              <a:spcBef>
                <a:spcPts val="0"/>
              </a:spcBef>
              <a:spcAft>
                <a:spcPts val="0"/>
              </a:spcAft>
              <a:buClr>
                <a:schemeClr val="lt2"/>
              </a:buClr>
              <a:buSzPts val="4200"/>
              <a:buNone/>
              <a:defRPr sz="4200">
                <a:solidFill>
                  <a:schemeClr val="lt2"/>
                </a:solidFill>
              </a:defRPr>
            </a:lvl5pPr>
            <a:lvl6pPr lvl="5" algn="ctr" rtl="0">
              <a:spcBef>
                <a:spcPts val="0"/>
              </a:spcBef>
              <a:spcAft>
                <a:spcPts val="0"/>
              </a:spcAft>
              <a:buClr>
                <a:schemeClr val="lt2"/>
              </a:buClr>
              <a:buSzPts val="4200"/>
              <a:buNone/>
              <a:defRPr sz="4200">
                <a:solidFill>
                  <a:schemeClr val="lt2"/>
                </a:solidFill>
              </a:defRPr>
            </a:lvl6pPr>
            <a:lvl7pPr lvl="6" algn="ctr" rtl="0">
              <a:spcBef>
                <a:spcPts val="0"/>
              </a:spcBef>
              <a:spcAft>
                <a:spcPts val="0"/>
              </a:spcAft>
              <a:buClr>
                <a:schemeClr val="lt2"/>
              </a:buClr>
              <a:buSzPts val="4200"/>
              <a:buNone/>
              <a:defRPr sz="4200">
                <a:solidFill>
                  <a:schemeClr val="lt2"/>
                </a:solidFill>
              </a:defRPr>
            </a:lvl7pPr>
            <a:lvl8pPr lvl="7" algn="ctr" rtl="0">
              <a:spcBef>
                <a:spcPts val="0"/>
              </a:spcBef>
              <a:spcAft>
                <a:spcPts val="0"/>
              </a:spcAft>
              <a:buClr>
                <a:schemeClr val="lt2"/>
              </a:buClr>
              <a:buSzPts val="4200"/>
              <a:buNone/>
              <a:defRPr sz="4200">
                <a:solidFill>
                  <a:schemeClr val="lt2"/>
                </a:solidFill>
              </a:defRPr>
            </a:lvl8pPr>
            <a:lvl9pPr lvl="8" algn="ctr" rtl="0">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accent1"/>
              </a:buClr>
              <a:buSzPts val="1800"/>
              <a:buChar char="●"/>
              <a:defRPr>
                <a:solidFill>
                  <a:schemeClr val="accent1"/>
                </a:solidFill>
              </a:defRPr>
            </a:lvl1pPr>
            <a:lvl2pPr marL="914400" lvl="1" indent="-317500" rtl="0">
              <a:spcBef>
                <a:spcPts val="1600"/>
              </a:spcBef>
              <a:spcAft>
                <a:spcPts val="0"/>
              </a:spcAft>
              <a:buClr>
                <a:schemeClr val="accent1"/>
              </a:buClr>
              <a:buSzPts val="1400"/>
              <a:buChar char="○"/>
              <a:defRPr>
                <a:solidFill>
                  <a:schemeClr val="accent1"/>
                </a:solidFill>
              </a:defRPr>
            </a:lvl2pPr>
            <a:lvl3pPr marL="1371600" lvl="2" indent="-317500" rtl="0">
              <a:spcBef>
                <a:spcPts val="1600"/>
              </a:spcBef>
              <a:spcAft>
                <a:spcPts val="0"/>
              </a:spcAft>
              <a:buClr>
                <a:schemeClr val="accent1"/>
              </a:buClr>
              <a:buSzPts val="1400"/>
              <a:buChar char="■"/>
              <a:defRPr>
                <a:solidFill>
                  <a:schemeClr val="accent1"/>
                </a:solidFill>
              </a:defRPr>
            </a:lvl3pPr>
            <a:lvl4pPr marL="1828800" lvl="3" indent="-317500" rtl="0">
              <a:spcBef>
                <a:spcPts val="1600"/>
              </a:spcBef>
              <a:spcAft>
                <a:spcPts val="0"/>
              </a:spcAft>
              <a:buClr>
                <a:schemeClr val="accent1"/>
              </a:buClr>
              <a:buSzPts val="1400"/>
              <a:buChar char="●"/>
              <a:defRPr>
                <a:solidFill>
                  <a:schemeClr val="accent1"/>
                </a:solidFill>
              </a:defRPr>
            </a:lvl4pPr>
            <a:lvl5pPr marL="2286000" lvl="4" indent="-317500" rtl="0">
              <a:spcBef>
                <a:spcPts val="1600"/>
              </a:spcBef>
              <a:spcAft>
                <a:spcPts val="0"/>
              </a:spcAft>
              <a:buClr>
                <a:schemeClr val="accent1"/>
              </a:buClr>
              <a:buSzPts val="1400"/>
              <a:buChar char="○"/>
              <a:defRPr>
                <a:solidFill>
                  <a:schemeClr val="accent1"/>
                </a:solidFill>
              </a:defRPr>
            </a:lvl5pPr>
            <a:lvl6pPr marL="2743200" lvl="5" indent="-317500" rtl="0">
              <a:spcBef>
                <a:spcPts val="1600"/>
              </a:spcBef>
              <a:spcAft>
                <a:spcPts val="0"/>
              </a:spcAft>
              <a:buClr>
                <a:schemeClr val="accent1"/>
              </a:buClr>
              <a:buSzPts val="1400"/>
              <a:buChar char="■"/>
              <a:defRPr>
                <a:solidFill>
                  <a:schemeClr val="accent1"/>
                </a:solidFill>
              </a:defRPr>
            </a:lvl6pPr>
            <a:lvl7pPr marL="3200400" lvl="6" indent="-317500" rtl="0">
              <a:spcBef>
                <a:spcPts val="1600"/>
              </a:spcBef>
              <a:spcAft>
                <a:spcPts val="0"/>
              </a:spcAft>
              <a:buClr>
                <a:schemeClr val="accent1"/>
              </a:buClr>
              <a:buSzPts val="1400"/>
              <a:buChar char="●"/>
              <a:defRPr>
                <a:solidFill>
                  <a:schemeClr val="accent1"/>
                </a:solidFill>
              </a:defRPr>
            </a:lvl7pPr>
            <a:lvl8pPr marL="3657600" lvl="7" indent="-317500" rtl="0">
              <a:spcBef>
                <a:spcPts val="1600"/>
              </a:spcBef>
              <a:spcAft>
                <a:spcPts val="0"/>
              </a:spcAft>
              <a:buClr>
                <a:schemeClr val="accent1"/>
              </a:buClr>
              <a:buSzPts val="1400"/>
              <a:buChar char="○"/>
              <a:defRPr>
                <a:solidFill>
                  <a:schemeClr val="accent1"/>
                </a:solidFill>
              </a:defRPr>
            </a:lvl8pPr>
            <a:lvl9pPr marL="4114800" lvl="8" indent="-317500" rtl="0">
              <a:spcBef>
                <a:spcPts val="1600"/>
              </a:spcBef>
              <a:spcAft>
                <a:spcPts val="160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rtl="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rtl="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Old Standard TT"/>
                <a:ea typeface="Old Standard TT"/>
                <a:cs typeface="Old Standard TT"/>
                <a:sym typeface="Old Standard TT"/>
              </a:defRPr>
            </a:lvl1pPr>
            <a:lvl2pPr lvl="1" algn="r" rtl="0">
              <a:buNone/>
              <a:defRPr sz="1000">
                <a:solidFill>
                  <a:schemeClr val="dk1"/>
                </a:solidFill>
                <a:latin typeface="Old Standard TT"/>
                <a:ea typeface="Old Standard TT"/>
                <a:cs typeface="Old Standard TT"/>
                <a:sym typeface="Old Standard TT"/>
              </a:defRPr>
            </a:lvl2pPr>
            <a:lvl3pPr lvl="2" algn="r" rtl="0">
              <a:buNone/>
              <a:defRPr sz="1000">
                <a:solidFill>
                  <a:schemeClr val="dk1"/>
                </a:solidFill>
                <a:latin typeface="Old Standard TT"/>
                <a:ea typeface="Old Standard TT"/>
                <a:cs typeface="Old Standard TT"/>
                <a:sym typeface="Old Standard TT"/>
              </a:defRPr>
            </a:lvl3pPr>
            <a:lvl4pPr lvl="3" algn="r" rtl="0">
              <a:buNone/>
              <a:defRPr sz="1000">
                <a:solidFill>
                  <a:schemeClr val="dk1"/>
                </a:solidFill>
                <a:latin typeface="Old Standard TT"/>
                <a:ea typeface="Old Standard TT"/>
                <a:cs typeface="Old Standard TT"/>
                <a:sym typeface="Old Standard TT"/>
              </a:defRPr>
            </a:lvl4pPr>
            <a:lvl5pPr lvl="4" algn="r" rtl="0">
              <a:buNone/>
              <a:defRPr sz="1000">
                <a:solidFill>
                  <a:schemeClr val="dk1"/>
                </a:solidFill>
                <a:latin typeface="Old Standard TT"/>
                <a:ea typeface="Old Standard TT"/>
                <a:cs typeface="Old Standard TT"/>
                <a:sym typeface="Old Standard TT"/>
              </a:defRPr>
            </a:lvl5pPr>
            <a:lvl6pPr lvl="5" algn="r" rtl="0">
              <a:buNone/>
              <a:defRPr sz="1000">
                <a:solidFill>
                  <a:schemeClr val="dk1"/>
                </a:solidFill>
                <a:latin typeface="Old Standard TT"/>
                <a:ea typeface="Old Standard TT"/>
                <a:cs typeface="Old Standard TT"/>
                <a:sym typeface="Old Standard TT"/>
              </a:defRPr>
            </a:lvl6pPr>
            <a:lvl7pPr lvl="6" algn="r" rtl="0">
              <a:buNone/>
              <a:defRPr sz="1000">
                <a:solidFill>
                  <a:schemeClr val="dk1"/>
                </a:solidFill>
                <a:latin typeface="Old Standard TT"/>
                <a:ea typeface="Old Standard TT"/>
                <a:cs typeface="Old Standard TT"/>
                <a:sym typeface="Old Standard TT"/>
              </a:defRPr>
            </a:lvl7pPr>
            <a:lvl8pPr lvl="7" algn="r" rtl="0">
              <a:buNone/>
              <a:defRPr sz="1000">
                <a:solidFill>
                  <a:schemeClr val="dk1"/>
                </a:solidFill>
                <a:latin typeface="Old Standard TT"/>
                <a:ea typeface="Old Standard TT"/>
                <a:cs typeface="Old Standard TT"/>
                <a:sym typeface="Old Standard TT"/>
              </a:defRPr>
            </a:lvl8pPr>
            <a:lvl9pPr lvl="8" algn="r" rtl="0">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acog.org/Patients/FAQs/Postpartum-Depression?IsMobileSet=false"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postpartummen.com/" TargetMode="External"/><Relationship Id="rId4" Type="http://schemas.openxmlformats.org/officeDocument/2006/relationships/hyperlink" Target="https://www.americashealthrankings.org/explore/health-of-women-and-children/measure/postpartum_depression/state/AL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3109/01612840.2012.673054" TargetMode="External"/><Relationship Id="rId7" Type="http://schemas.openxmlformats.org/officeDocument/2006/relationships/hyperlink" Target="https://www.who.int/mental_health/maternal-child/maternal_mental_health/en/"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mchb.hrsa.gov/sites/default/files/mchb/MaternalChildHealthTopics/maternal-womens-health/Depression_During_and_After_Pregnancy_ENGLISH.pdf" TargetMode="External"/><Relationship Id="rId5" Type="http://schemas.openxmlformats.org/officeDocument/2006/relationships/hyperlink" Target="https://www.postpartum.net/professionals/legislation/" TargetMode="External"/><Relationship Id="rId4" Type="http://schemas.openxmlformats.org/officeDocument/2006/relationships/hyperlink" Target="http://www.child-encyclopedia.com/crying-behaviour/according-experts/post-partum-depression-and-infant-crying-behaviour"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p:nvPr/>
        </p:nvSpPr>
        <p:spPr>
          <a:xfrm>
            <a:off x="575500" y="323725"/>
            <a:ext cx="8056800" cy="133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8"/>
          <p:cNvSpPr txBox="1"/>
          <p:nvPr/>
        </p:nvSpPr>
        <p:spPr>
          <a:xfrm>
            <a:off x="1759050" y="364325"/>
            <a:ext cx="5728200" cy="138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a:solidFill>
                  <a:schemeClr val="accent1"/>
                </a:solidFill>
                <a:latin typeface="Old Standard TT"/>
                <a:ea typeface="Old Standard TT"/>
                <a:cs typeface="Old Standard TT"/>
                <a:sym typeface="Old Standard TT"/>
              </a:rPr>
              <a:t>More Than Just Baby Blues: Postpartum Depression</a:t>
            </a:r>
            <a:endParaRPr sz="3000">
              <a:solidFill>
                <a:schemeClr val="lt1"/>
              </a:solidFill>
              <a:latin typeface="Old Standard TT"/>
              <a:ea typeface="Old Standard TT"/>
              <a:cs typeface="Old Standard TT"/>
              <a:sym typeface="Old Standard TT"/>
            </a:endParaRPr>
          </a:p>
        </p:txBody>
      </p:sp>
      <p:sp>
        <p:nvSpPr>
          <p:cNvPr id="99" name="Google Shape;99;p18"/>
          <p:cNvSpPr txBox="1"/>
          <p:nvPr/>
        </p:nvSpPr>
        <p:spPr>
          <a:xfrm>
            <a:off x="1051500" y="4445400"/>
            <a:ext cx="6435900" cy="46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lt1"/>
                </a:solidFill>
                <a:latin typeface="Old Standard TT"/>
                <a:ea typeface="Old Standard TT"/>
                <a:cs typeface="Old Standard TT"/>
                <a:sym typeface="Old Standard TT"/>
              </a:rPr>
              <a:t>Essence Hairston &amp; Johanna Contreras</a:t>
            </a:r>
            <a:endParaRPr sz="2400">
              <a:solidFill>
                <a:schemeClr val="lt1"/>
              </a:solidFill>
              <a:latin typeface="Old Standard TT"/>
              <a:ea typeface="Old Standard TT"/>
              <a:cs typeface="Old Standard TT"/>
              <a:sym typeface="Old Standard TT"/>
            </a:endParaRPr>
          </a:p>
        </p:txBody>
      </p:sp>
      <p:pic>
        <p:nvPicPr>
          <p:cNvPr id="100" name="Google Shape;100;p18"/>
          <p:cNvPicPr preferRelativeResize="0"/>
          <p:nvPr/>
        </p:nvPicPr>
        <p:blipFill>
          <a:blip r:embed="rId5">
            <a:alphaModFix/>
          </a:blip>
          <a:stretch>
            <a:fillRect/>
          </a:stretch>
        </p:blipFill>
        <p:spPr>
          <a:xfrm>
            <a:off x="1842550" y="1853775"/>
            <a:ext cx="4948200" cy="2392375"/>
          </a:xfrm>
          <a:prstGeom prst="rect">
            <a:avLst/>
          </a:prstGeom>
          <a:noFill/>
          <a:ln>
            <a:noFill/>
          </a:ln>
        </p:spPr>
      </p:pic>
      <p:pic>
        <p:nvPicPr>
          <p:cNvPr id="2" name="Recorded Sound">
            <a:hlinkClick r:id="" action="ppaction://media"/>
            <a:extLst>
              <a:ext uri="{FF2B5EF4-FFF2-40B4-BE49-F238E27FC236}">
                <a16:creationId xmlns:a16="http://schemas.microsoft.com/office/drawing/2014/main" id="{684B6129-64AD-F943-8721-0AF9D1BE4F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80524" y="1947475"/>
            <a:ext cx="668725" cy="668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265500" y="316700"/>
            <a:ext cx="3163500" cy="442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Postpartum Depression can have adverse impacts on the family: </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Increase marital stress</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Insecure attachment and bonding</a:t>
            </a:r>
            <a:endParaRPr sz="1800"/>
          </a:p>
          <a:p>
            <a:pPr marL="45720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Feelings of hopelessness</a:t>
            </a:r>
            <a:endParaRPr sz="1800"/>
          </a:p>
          <a:p>
            <a:pPr marL="45720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Disconnection from older children and loved ones</a:t>
            </a:r>
            <a:endParaRPr sz="1800"/>
          </a:p>
          <a:p>
            <a:pPr marL="0" lvl="0" indent="0" algn="l" rtl="0">
              <a:spcBef>
                <a:spcPts val="0"/>
              </a:spcBef>
              <a:spcAft>
                <a:spcPts val="0"/>
              </a:spcAft>
              <a:buNone/>
            </a:pPr>
            <a:endParaRPr/>
          </a:p>
        </p:txBody>
      </p:sp>
      <p:sp>
        <p:nvSpPr>
          <p:cNvPr id="160" name="Google Shape;160;p27"/>
          <p:cNvSpPr txBox="1">
            <a:spLocks noGrp="1"/>
          </p:cNvSpPr>
          <p:nvPr>
            <p:ph type="body" idx="2"/>
          </p:nvPr>
        </p:nvSpPr>
        <p:spPr>
          <a:xfrm>
            <a:off x="4283675" y="992575"/>
            <a:ext cx="4407300" cy="3158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161" name="Google Shape;161;p27"/>
          <p:cNvPicPr preferRelativeResize="0"/>
          <p:nvPr/>
        </p:nvPicPr>
        <p:blipFill>
          <a:blip r:embed="rId5">
            <a:alphaModFix/>
          </a:blip>
          <a:stretch>
            <a:fillRect/>
          </a:stretch>
        </p:blipFill>
        <p:spPr>
          <a:xfrm>
            <a:off x="3786300" y="-125"/>
            <a:ext cx="5357700" cy="5143500"/>
          </a:xfrm>
          <a:prstGeom prst="rect">
            <a:avLst/>
          </a:prstGeom>
          <a:noFill/>
          <a:ln>
            <a:noFill/>
          </a:ln>
        </p:spPr>
      </p:pic>
      <p:pic>
        <p:nvPicPr>
          <p:cNvPr id="2" name="Recorded Sound">
            <a:hlinkClick r:id="" action="ppaction://media"/>
            <a:extLst>
              <a:ext uri="{FF2B5EF4-FFF2-40B4-BE49-F238E27FC236}">
                <a16:creationId xmlns:a16="http://schemas.microsoft.com/office/drawing/2014/main" id="{6DA3E9D5-D7BB-6649-8369-13FCEEE280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47250" y="4150675"/>
            <a:ext cx="607375" cy="607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Effects of Postpartum Depression on the Baby</a:t>
            </a:r>
            <a:endParaRPr/>
          </a:p>
        </p:txBody>
      </p:sp>
      <p:sp>
        <p:nvSpPr>
          <p:cNvPr id="167" name="Google Shape;167;p28"/>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literature shows that maternal depression can negatively impact an infant’s development. Studies show that maternal depression can contribute to:</a:t>
            </a:r>
            <a:endParaRPr/>
          </a:p>
          <a:p>
            <a:pPr marL="914400" lvl="1" indent="-342900" algn="l" rtl="0">
              <a:spcBef>
                <a:spcPts val="1600"/>
              </a:spcBef>
              <a:spcAft>
                <a:spcPts val="0"/>
              </a:spcAft>
              <a:buSzPts val="1800"/>
              <a:buChar char="○"/>
            </a:pPr>
            <a:r>
              <a:rPr lang="en" sz="1800"/>
              <a:t>Irritability </a:t>
            </a:r>
            <a:endParaRPr sz="1800"/>
          </a:p>
          <a:p>
            <a:pPr marL="914400" lvl="1" indent="-342900" algn="l" rtl="0">
              <a:spcBef>
                <a:spcPts val="0"/>
              </a:spcBef>
              <a:spcAft>
                <a:spcPts val="0"/>
              </a:spcAft>
              <a:buSzPts val="1800"/>
              <a:buChar char="○"/>
            </a:pPr>
            <a:r>
              <a:rPr lang="en" sz="1800"/>
              <a:t>Excessive crying</a:t>
            </a:r>
            <a:endParaRPr sz="1800"/>
          </a:p>
          <a:p>
            <a:pPr marL="914400" lvl="1" indent="-342900" algn="l" rtl="0">
              <a:spcBef>
                <a:spcPts val="0"/>
              </a:spcBef>
              <a:spcAft>
                <a:spcPts val="0"/>
              </a:spcAft>
              <a:buSzPts val="1800"/>
              <a:buChar char="○"/>
            </a:pPr>
            <a:r>
              <a:rPr lang="en" sz="1800"/>
              <a:t>Difficulty soothing the infant</a:t>
            </a:r>
            <a:endParaRPr sz="1800"/>
          </a:p>
          <a:p>
            <a:pPr marL="457200" lvl="0" indent="0" algn="l" rtl="0">
              <a:spcBef>
                <a:spcPts val="1600"/>
              </a:spcBef>
              <a:spcAft>
                <a:spcPts val="1600"/>
              </a:spcAft>
              <a:buNone/>
            </a:pPr>
            <a:endParaRPr/>
          </a:p>
        </p:txBody>
      </p:sp>
      <p:pic>
        <p:nvPicPr>
          <p:cNvPr id="2" name="Recorded Sound">
            <a:hlinkClick r:id="" action="ppaction://media"/>
            <a:extLst>
              <a:ext uri="{FF2B5EF4-FFF2-40B4-BE49-F238E27FC236}">
                <a16:creationId xmlns:a16="http://schemas.microsoft.com/office/drawing/2014/main" id="{CEDA7656-0C23-F34E-9EEE-654E712C7C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73800" y="3336050"/>
            <a:ext cx="749300" cy="749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307875" y="1444550"/>
            <a:ext cx="2024100" cy="29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Can Men develop Postpartum Depression?</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Yes!</a:t>
            </a:r>
            <a:endParaRPr/>
          </a:p>
        </p:txBody>
      </p:sp>
      <p:sp>
        <p:nvSpPr>
          <p:cNvPr id="173" name="Google Shape;173;p29"/>
          <p:cNvSpPr txBox="1">
            <a:spLocks noGrp="1"/>
          </p:cNvSpPr>
          <p:nvPr>
            <p:ph type="body" idx="1"/>
          </p:nvPr>
        </p:nvSpPr>
        <p:spPr>
          <a:xfrm>
            <a:off x="2530550" y="1444550"/>
            <a:ext cx="6303300" cy="26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r>
              <a:rPr lang="en" sz="1600" b="1" dirty="0"/>
              <a:t>“Every day, over 1,000 new dads in the United States become depressed. And according to some studies, that number is as high 2,700. That’s 1 in 10 to as many 1 in 4 new dads who have postpartum depression.” </a:t>
            </a:r>
            <a:endParaRPr sz="1600" b="1" dirty="0"/>
          </a:p>
          <a:p>
            <a:pPr marL="0" lvl="0" indent="0" algn="r" rtl="0">
              <a:spcBef>
                <a:spcPts val="1600"/>
              </a:spcBef>
              <a:spcAft>
                <a:spcPts val="0"/>
              </a:spcAft>
              <a:buNone/>
            </a:pPr>
            <a:r>
              <a:rPr lang="en" sz="1600" dirty="0">
                <a:solidFill>
                  <a:schemeClr val="bg1"/>
                </a:solidFill>
              </a:rPr>
              <a:t>-</a:t>
            </a:r>
            <a:r>
              <a:rPr lang="en" sz="1600" dirty="0" err="1">
                <a:solidFill>
                  <a:schemeClr val="bg1"/>
                </a:solidFill>
              </a:rPr>
              <a:t>PostpartumMen</a:t>
            </a:r>
            <a:endParaRPr sz="1600" dirty="0">
              <a:solidFill>
                <a:schemeClr val="bg1"/>
              </a:solidFill>
            </a:endParaRPr>
          </a:p>
          <a:p>
            <a:pPr marL="0" lvl="0" indent="0" algn="l" rtl="0">
              <a:spcBef>
                <a:spcPts val="1600"/>
              </a:spcBef>
              <a:spcAft>
                <a:spcPts val="0"/>
              </a:spcAft>
              <a:buNone/>
            </a:pPr>
            <a:endParaRPr dirty="0">
              <a:solidFill>
                <a:schemeClr val="bg1"/>
              </a:solidFill>
            </a:endParaRPr>
          </a:p>
          <a:p>
            <a:pPr marL="0" lvl="0" indent="0" algn="l" rtl="0">
              <a:spcBef>
                <a:spcPts val="1600"/>
              </a:spcBef>
              <a:spcAft>
                <a:spcPts val="1600"/>
              </a:spcAft>
              <a:buNone/>
            </a:pPr>
            <a:endParaRPr dirty="0"/>
          </a:p>
        </p:txBody>
      </p:sp>
      <p:pic>
        <p:nvPicPr>
          <p:cNvPr id="2" name="Recorded Sound">
            <a:hlinkClick r:id="" action="ppaction://media"/>
            <a:extLst>
              <a:ext uri="{FF2B5EF4-FFF2-40B4-BE49-F238E27FC236}">
                <a16:creationId xmlns:a16="http://schemas.microsoft.com/office/drawing/2014/main" id="{A28D92B5-059F-524B-97DB-0328AB674D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95700" y="3907250"/>
            <a:ext cx="620300" cy="620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0"/>
          <p:cNvPicPr preferRelativeResize="0"/>
          <p:nvPr/>
        </p:nvPicPr>
        <p:blipFill rotWithShape="1">
          <a:blip r:embed="rId5">
            <a:alphaModFix amt="80000"/>
          </a:blip>
          <a:srcRect t="7920" b="7911"/>
          <a:stretch/>
        </p:blipFill>
        <p:spPr>
          <a:xfrm>
            <a:off x="0" y="0"/>
            <a:ext cx="9144003" cy="5143497"/>
          </a:xfrm>
          <a:prstGeom prst="rect">
            <a:avLst/>
          </a:prstGeom>
          <a:noFill/>
          <a:ln>
            <a:noFill/>
          </a:ln>
        </p:spPr>
      </p:pic>
      <p:pic>
        <p:nvPicPr>
          <p:cNvPr id="2" name="Recorded Sound">
            <a:hlinkClick r:id="" action="ppaction://media"/>
            <a:extLst>
              <a:ext uri="{FF2B5EF4-FFF2-40B4-BE49-F238E27FC236}">
                <a16:creationId xmlns:a16="http://schemas.microsoft.com/office/drawing/2014/main" id="{D6EC2D3C-2B0B-AD42-859D-D946A8D77C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3400" y="190500"/>
            <a:ext cx="622300" cy="622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lt1"/>
                </a:solidFill>
              </a:rPr>
              <a:t>Treatment: Psychotherapy</a:t>
            </a:r>
            <a:endParaRPr sz="3600"/>
          </a:p>
        </p:txBody>
      </p:sp>
      <p:sp>
        <p:nvSpPr>
          <p:cNvPr id="184" name="Google Shape;184;p31"/>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
                <a:solidFill>
                  <a:schemeClr val="lt1"/>
                </a:solidFill>
                <a:latin typeface="Arial"/>
                <a:ea typeface="Arial"/>
                <a:cs typeface="Arial"/>
                <a:sym typeface="Arial"/>
              </a:rPr>
              <a:t>Three of the most common types of psychotherapy treatment for managing depression symptoms are: </a:t>
            </a:r>
            <a:endParaRPr>
              <a:solidFill>
                <a:schemeClr val="lt1"/>
              </a:solidFill>
              <a:latin typeface="Arial"/>
              <a:ea typeface="Arial"/>
              <a:cs typeface="Arial"/>
              <a:sym typeface="Arial"/>
            </a:endParaRPr>
          </a:p>
          <a:p>
            <a:pPr marL="0" lvl="0" indent="0" algn="l" rtl="0">
              <a:spcBef>
                <a:spcPts val="800"/>
              </a:spcBef>
              <a:spcAft>
                <a:spcPts val="0"/>
              </a:spcAft>
              <a:buNone/>
            </a:pPr>
            <a:endParaRPr>
              <a:solidFill>
                <a:schemeClr val="lt1"/>
              </a:solidFill>
              <a:latin typeface="Arial"/>
              <a:ea typeface="Arial"/>
              <a:cs typeface="Arial"/>
              <a:sym typeface="Arial"/>
            </a:endParaRPr>
          </a:p>
          <a:p>
            <a:pPr marL="457200" lvl="0" indent="-342900" algn="l" rtl="0">
              <a:spcBef>
                <a:spcPts val="800"/>
              </a:spcBef>
              <a:spcAft>
                <a:spcPts val="0"/>
              </a:spcAft>
              <a:buClr>
                <a:schemeClr val="lt1"/>
              </a:buClr>
              <a:buSzPts val="1800"/>
              <a:buFont typeface="Arial"/>
              <a:buChar char="●"/>
            </a:pPr>
            <a:r>
              <a:rPr lang="en">
                <a:solidFill>
                  <a:schemeClr val="lt1"/>
                </a:solidFill>
                <a:latin typeface="Arial"/>
                <a:ea typeface="Arial"/>
                <a:cs typeface="Arial"/>
                <a:sym typeface="Arial"/>
              </a:rPr>
              <a:t>Cognitive Behavioral Therapy</a:t>
            </a:r>
            <a:endParaRPr>
              <a:solidFill>
                <a:schemeClr val="lt1"/>
              </a:solidFill>
              <a:latin typeface="Arial"/>
              <a:ea typeface="Arial"/>
              <a:cs typeface="Arial"/>
              <a:sym typeface="Arial"/>
            </a:endParaRPr>
          </a:p>
          <a:p>
            <a:pPr marL="457200" lvl="0" indent="-342900" algn="l"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Interpersonal Therapy</a:t>
            </a:r>
            <a:endParaRPr>
              <a:solidFill>
                <a:schemeClr val="lt1"/>
              </a:solidFill>
              <a:latin typeface="Arial"/>
              <a:ea typeface="Arial"/>
              <a:cs typeface="Arial"/>
              <a:sym typeface="Arial"/>
            </a:endParaRPr>
          </a:p>
          <a:p>
            <a:pPr marL="457200" lvl="0" indent="-342900" algn="l"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Psychodynamic Therapy</a:t>
            </a:r>
            <a:endParaRPr>
              <a:solidFill>
                <a:schemeClr val="lt1"/>
              </a:solidFill>
              <a:latin typeface="Arial"/>
              <a:ea typeface="Arial"/>
              <a:cs typeface="Arial"/>
              <a:sym typeface="Arial"/>
            </a:endParaRPr>
          </a:p>
          <a:p>
            <a:pPr marL="0" lvl="0" indent="0" algn="l" rtl="0">
              <a:spcBef>
                <a:spcPts val="0"/>
              </a:spcBef>
              <a:spcAft>
                <a:spcPts val="0"/>
              </a:spcAft>
              <a:buNone/>
            </a:pPr>
            <a:endParaRPr sz="1200">
              <a:solidFill>
                <a:srgbClr val="333333"/>
              </a:solidFill>
              <a:highlight>
                <a:srgbClr val="FFFFFF"/>
              </a:highlight>
              <a:latin typeface="Roboto"/>
              <a:ea typeface="Roboto"/>
              <a:cs typeface="Roboto"/>
              <a:sym typeface="Roboto"/>
            </a:endParaRPr>
          </a:p>
          <a:p>
            <a:pPr marL="0" lvl="0" indent="0" algn="l" rtl="0">
              <a:spcBef>
                <a:spcPts val="1600"/>
              </a:spcBef>
              <a:spcAft>
                <a:spcPts val="1600"/>
              </a:spcAft>
              <a:buNone/>
            </a:pPr>
            <a:endParaRPr/>
          </a:p>
        </p:txBody>
      </p:sp>
      <p:pic>
        <p:nvPicPr>
          <p:cNvPr id="2" name="Recorded Sound">
            <a:hlinkClick r:id="" action="ppaction://media"/>
            <a:extLst>
              <a:ext uri="{FF2B5EF4-FFF2-40B4-BE49-F238E27FC236}">
                <a16:creationId xmlns:a16="http://schemas.microsoft.com/office/drawing/2014/main" id="{E65156C8-D235-7645-969E-6348712E8C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4500" y="2520950"/>
            <a:ext cx="635000" cy="63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2"/>
          <p:cNvSpPr/>
          <p:nvPr/>
        </p:nvSpPr>
        <p:spPr>
          <a:xfrm>
            <a:off x="0" y="4100425"/>
            <a:ext cx="9144000" cy="953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a:solidFill>
                  <a:schemeClr val="lt1"/>
                </a:solidFill>
              </a:rPr>
              <a:t>Treatment: Pharmacotherapy</a:t>
            </a:r>
            <a:endParaRPr sz="3600">
              <a:solidFill>
                <a:schemeClr val="lt1"/>
              </a:solidFill>
            </a:endParaRPr>
          </a:p>
        </p:txBody>
      </p:sp>
      <p:sp>
        <p:nvSpPr>
          <p:cNvPr id="191" name="Google Shape;191;p32"/>
          <p:cNvSpPr txBox="1">
            <a:spLocks noGrp="1"/>
          </p:cNvSpPr>
          <p:nvPr>
            <p:ph type="body" idx="1"/>
          </p:nvPr>
        </p:nvSpPr>
        <p:spPr>
          <a:xfrm>
            <a:off x="311700" y="1020050"/>
            <a:ext cx="8520600" cy="321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lt1"/>
                </a:solidFill>
                <a:latin typeface="Arial"/>
                <a:ea typeface="Arial"/>
                <a:cs typeface="Arial"/>
                <a:sym typeface="Arial"/>
              </a:rPr>
              <a:t>Studies have shown that antidepressant medications like serotonin-reuptake inhibitors (SSRIs) are effective for treating postpartum depression:</a:t>
            </a:r>
            <a:endParaRPr dirty="0">
              <a:solidFill>
                <a:schemeClr val="lt1"/>
              </a:solidFill>
              <a:latin typeface="Arial"/>
              <a:ea typeface="Arial"/>
              <a:cs typeface="Arial"/>
              <a:sym typeface="Arial"/>
            </a:endParaRPr>
          </a:p>
          <a:p>
            <a:pPr marL="457200" lvl="0" indent="-342900" algn="l" rtl="0">
              <a:spcBef>
                <a:spcPts val="1600"/>
              </a:spcBef>
              <a:spcAft>
                <a:spcPts val="0"/>
              </a:spcAft>
              <a:buClr>
                <a:schemeClr val="lt1"/>
              </a:buClr>
              <a:buSzPts val="1800"/>
              <a:buFont typeface="Arial"/>
              <a:buChar char="●"/>
            </a:pPr>
            <a:r>
              <a:rPr lang="en" dirty="0">
                <a:solidFill>
                  <a:schemeClr val="lt1"/>
                </a:solidFill>
                <a:latin typeface="Arial"/>
                <a:ea typeface="Arial"/>
                <a:cs typeface="Arial"/>
                <a:sym typeface="Arial"/>
              </a:rPr>
              <a:t>Fluoxetine</a:t>
            </a:r>
            <a:endParaRPr dirty="0">
              <a:solidFill>
                <a:schemeClr val="lt1"/>
              </a:solidFill>
              <a:latin typeface="Arial"/>
              <a:ea typeface="Arial"/>
              <a:cs typeface="Arial"/>
              <a:sym typeface="Arial"/>
            </a:endParaRPr>
          </a:p>
          <a:p>
            <a:pPr marL="457200" lvl="0" indent="-342900" algn="l" rtl="0">
              <a:spcBef>
                <a:spcPts val="0"/>
              </a:spcBef>
              <a:spcAft>
                <a:spcPts val="0"/>
              </a:spcAft>
              <a:buClr>
                <a:schemeClr val="lt1"/>
              </a:buClr>
              <a:buSzPts val="1800"/>
              <a:buFont typeface="Arial"/>
              <a:buChar char="●"/>
            </a:pPr>
            <a:r>
              <a:rPr lang="en" dirty="0">
                <a:solidFill>
                  <a:schemeClr val="lt1"/>
                </a:solidFill>
                <a:latin typeface="Arial"/>
                <a:ea typeface="Arial"/>
                <a:cs typeface="Arial"/>
                <a:sym typeface="Arial"/>
              </a:rPr>
              <a:t>Sertraline </a:t>
            </a:r>
            <a:endParaRPr dirty="0">
              <a:solidFill>
                <a:schemeClr val="lt1"/>
              </a:solidFill>
              <a:latin typeface="Arial"/>
              <a:ea typeface="Arial"/>
              <a:cs typeface="Arial"/>
              <a:sym typeface="Arial"/>
            </a:endParaRPr>
          </a:p>
          <a:p>
            <a:pPr marL="0" lvl="0" indent="0" algn="l" rtl="0">
              <a:spcBef>
                <a:spcPts val="800"/>
              </a:spcBef>
              <a:spcAft>
                <a:spcPts val="0"/>
              </a:spcAft>
              <a:buClr>
                <a:schemeClr val="dk1"/>
              </a:buClr>
              <a:buSzPts val="1100"/>
              <a:buFont typeface="Arial"/>
              <a:buNone/>
            </a:pPr>
            <a:r>
              <a:rPr lang="en" dirty="0">
                <a:solidFill>
                  <a:schemeClr val="lt1"/>
                </a:solidFill>
                <a:latin typeface="Arial"/>
                <a:ea typeface="Arial"/>
                <a:cs typeface="Arial"/>
                <a:sym typeface="Arial"/>
              </a:rPr>
              <a:t>Also, serotonin-norepinephrine reuptake inhibitor (SNRI) medications have shown promising outcomes:</a:t>
            </a:r>
            <a:endParaRPr dirty="0">
              <a:solidFill>
                <a:schemeClr val="lt1"/>
              </a:solidFill>
              <a:latin typeface="Arial"/>
              <a:ea typeface="Arial"/>
              <a:cs typeface="Arial"/>
              <a:sym typeface="Arial"/>
            </a:endParaRPr>
          </a:p>
          <a:p>
            <a:pPr marL="457200" lvl="0" indent="-342900" algn="l" rtl="0">
              <a:spcBef>
                <a:spcPts val="800"/>
              </a:spcBef>
              <a:spcAft>
                <a:spcPts val="0"/>
              </a:spcAft>
              <a:buClr>
                <a:schemeClr val="lt1"/>
              </a:buClr>
              <a:buSzPts val="1800"/>
              <a:buFont typeface="Arial"/>
              <a:buChar char="●"/>
            </a:pPr>
            <a:r>
              <a:rPr lang="en" dirty="0">
                <a:solidFill>
                  <a:schemeClr val="lt1"/>
                </a:solidFill>
                <a:latin typeface="Arial"/>
                <a:ea typeface="Arial"/>
                <a:cs typeface="Arial"/>
                <a:sym typeface="Arial"/>
              </a:rPr>
              <a:t>Venlafaxine</a:t>
            </a:r>
            <a:endParaRPr dirty="0">
              <a:solidFill>
                <a:schemeClr val="lt1"/>
              </a:solidFill>
              <a:latin typeface="Arial"/>
              <a:ea typeface="Arial"/>
              <a:cs typeface="Arial"/>
              <a:sym typeface="Arial"/>
            </a:endParaRPr>
          </a:p>
          <a:p>
            <a:pPr marL="457200" lvl="0" indent="0" algn="l" rtl="0">
              <a:spcBef>
                <a:spcPts val="800"/>
              </a:spcBef>
              <a:spcAft>
                <a:spcPts val="0"/>
              </a:spcAft>
              <a:buNone/>
            </a:pPr>
            <a:endParaRPr dirty="0">
              <a:solidFill>
                <a:schemeClr val="lt1"/>
              </a:solidFill>
              <a:latin typeface="Arial"/>
              <a:ea typeface="Arial"/>
              <a:cs typeface="Arial"/>
              <a:sym typeface="Arial"/>
            </a:endParaRPr>
          </a:p>
          <a:p>
            <a:pPr marL="0" lvl="0" indent="0" algn="ctr" rtl="0">
              <a:lnSpc>
                <a:spcPct val="100000"/>
              </a:lnSpc>
              <a:spcBef>
                <a:spcPts val="0"/>
              </a:spcBef>
              <a:spcAft>
                <a:spcPts val="0"/>
              </a:spcAft>
              <a:buNone/>
            </a:pPr>
            <a:r>
              <a:rPr lang="en" sz="2000" i="1" dirty="0">
                <a:solidFill>
                  <a:srgbClr val="FFFFFF"/>
                </a:solidFill>
                <a:latin typeface="Arial"/>
                <a:ea typeface="Arial"/>
                <a:cs typeface="Arial"/>
                <a:sym typeface="Arial"/>
              </a:rPr>
              <a:t>“When my doctor suggested taking medicine, I wasn’t sure. But it turned out to be the best decision for me. I feel so much better now.”</a:t>
            </a:r>
            <a:endParaRPr sz="2000" i="1" dirty="0">
              <a:solidFill>
                <a:srgbClr val="FFFFFF"/>
              </a:solidFill>
              <a:latin typeface="Arial"/>
              <a:ea typeface="Arial"/>
              <a:cs typeface="Arial"/>
              <a:sym typeface="Arial"/>
            </a:endParaRPr>
          </a:p>
          <a:p>
            <a:pPr marL="0" lvl="0" indent="0" algn="l" rtl="0">
              <a:spcBef>
                <a:spcPts val="800"/>
              </a:spcBef>
              <a:spcAft>
                <a:spcPts val="0"/>
              </a:spcAft>
              <a:buNone/>
            </a:pPr>
            <a:endParaRPr dirty="0">
              <a:solidFill>
                <a:schemeClr val="lt1"/>
              </a:solidFill>
              <a:latin typeface="Arial"/>
              <a:ea typeface="Arial"/>
              <a:cs typeface="Arial"/>
              <a:sym typeface="Arial"/>
            </a:endParaRPr>
          </a:p>
        </p:txBody>
      </p:sp>
      <p:pic>
        <p:nvPicPr>
          <p:cNvPr id="2" name="Recorded Sound">
            <a:hlinkClick r:id="" action="ppaction://media"/>
            <a:extLst>
              <a:ext uri="{FF2B5EF4-FFF2-40B4-BE49-F238E27FC236}">
                <a16:creationId xmlns:a16="http://schemas.microsoft.com/office/drawing/2014/main" id="{B7200551-178C-D941-A9CD-E7C34FF41A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9475" y="3006425"/>
            <a:ext cx="552450" cy="552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3"/>
          <p:cNvPicPr preferRelativeResize="0"/>
          <p:nvPr/>
        </p:nvPicPr>
        <p:blipFill rotWithShape="1">
          <a:blip r:embed="rId5">
            <a:alphaModFix/>
          </a:blip>
          <a:srcRect l="19259" r="19266"/>
          <a:stretch/>
        </p:blipFill>
        <p:spPr>
          <a:xfrm>
            <a:off x="3047650" y="0"/>
            <a:ext cx="6096300" cy="5143502"/>
          </a:xfrm>
          <a:prstGeom prst="rect">
            <a:avLst/>
          </a:prstGeom>
          <a:noFill/>
          <a:ln>
            <a:noFill/>
          </a:ln>
        </p:spPr>
      </p:pic>
      <p:sp>
        <p:nvSpPr>
          <p:cNvPr id="197" name="Google Shape;197;p33"/>
          <p:cNvSpPr txBox="1">
            <a:spLocks noGrp="1"/>
          </p:cNvSpPr>
          <p:nvPr>
            <p:ph type="title"/>
          </p:nvPr>
        </p:nvSpPr>
        <p:spPr>
          <a:xfrm>
            <a:off x="233600" y="829550"/>
            <a:ext cx="2566200" cy="89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United States Legislation </a:t>
            </a:r>
            <a:endParaRPr/>
          </a:p>
        </p:txBody>
      </p:sp>
      <p:sp>
        <p:nvSpPr>
          <p:cNvPr id="198" name="Google Shape;198;p33"/>
          <p:cNvSpPr txBox="1">
            <a:spLocks noGrp="1"/>
          </p:cNvSpPr>
          <p:nvPr>
            <p:ph type="body" idx="1"/>
          </p:nvPr>
        </p:nvSpPr>
        <p:spPr>
          <a:xfrm>
            <a:off x="233600" y="1798300"/>
            <a:ext cx="2566200" cy="2977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The Melanie Blocker Stokes MOTHERS Act of 2009</a:t>
            </a:r>
            <a:endParaRPr/>
          </a:p>
          <a:p>
            <a:pPr marL="457200" lvl="0" indent="-317500" algn="l" rtl="0">
              <a:spcBef>
                <a:spcPts val="0"/>
              </a:spcBef>
              <a:spcAft>
                <a:spcPts val="0"/>
              </a:spcAft>
              <a:buSzPts val="1400"/>
              <a:buChar char="●"/>
            </a:pPr>
            <a:r>
              <a:rPr lang="en"/>
              <a:t>The MOTHERS Act and the Affordable Care Act of 2010</a:t>
            </a:r>
            <a:endParaRPr/>
          </a:p>
          <a:p>
            <a:pPr marL="457200" lvl="0" indent="-317500" algn="l" rtl="0">
              <a:spcBef>
                <a:spcPts val="0"/>
              </a:spcBef>
              <a:spcAft>
                <a:spcPts val="0"/>
              </a:spcAft>
              <a:buSzPts val="1400"/>
              <a:buChar char="●"/>
            </a:pPr>
            <a:r>
              <a:rPr lang="en"/>
              <a:t>Bringing Postpartum  Depression out of the Shadows Act of 2015</a:t>
            </a:r>
            <a:endParaRPr/>
          </a:p>
          <a:p>
            <a:pPr marL="0" lvl="0" indent="0" algn="l" rtl="0">
              <a:spcBef>
                <a:spcPts val="1600"/>
              </a:spcBef>
              <a:spcAft>
                <a:spcPts val="0"/>
              </a:spcAft>
              <a:buNone/>
            </a:pPr>
            <a:endParaRPr b="1"/>
          </a:p>
          <a:p>
            <a:pPr marL="0" lvl="0" indent="0" algn="l" rtl="0">
              <a:spcBef>
                <a:spcPts val="1600"/>
              </a:spcBef>
              <a:spcAft>
                <a:spcPts val="1600"/>
              </a:spcAft>
              <a:buNone/>
            </a:pPr>
            <a:endParaRPr/>
          </a:p>
        </p:txBody>
      </p:sp>
      <p:pic>
        <p:nvPicPr>
          <p:cNvPr id="2" name="Recorded Sound">
            <a:hlinkClick r:id="" action="ppaction://media"/>
            <a:extLst>
              <a:ext uri="{FF2B5EF4-FFF2-40B4-BE49-F238E27FC236}">
                <a16:creationId xmlns:a16="http://schemas.microsoft.com/office/drawing/2014/main" id="{B20FAD1C-B752-F848-B7A1-B439FFFF55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34300" y="476250"/>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lt1"/>
                </a:solidFill>
              </a:rPr>
              <a:t>Screen and assess both parents for postpartum depression symptoms. </a:t>
            </a:r>
            <a:endParaRPr sz="1400">
              <a:solidFill>
                <a:schemeClr val="lt1"/>
              </a:solidFill>
            </a:endParaRPr>
          </a:p>
          <a:p>
            <a:pPr marL="0" lvl="0" indent="0" algn="l" rtl="0">
              <a:spcBef>
                <a:spcPts val="1600"/>
              </a:spcBef>
              <a:spcAft>
                <a:spcPts val="0"/>
              </a:spcAft>
              <a:buNone/>
            </a:pPr>
            <a:r>
              <a:rPr lang="en" sz="1400">
                <a:solidFill>
                  <a:schemeClr val="lt1"/>
                </a:solidFill>
              </a:rPr>
              <a:t>Provide psychoeducation and treatment resources to individuals at-risk for developing postpartum depression. </a:t>
            </a:r>
            <a:endParaRPr sz="1400">
              <a:solidFill>
                <a:schemeClr val="lt1"/>
              </a:solidFill>
            </a:endParaRPr>
          </a:p>
          <a:p>
            <a:pPr marL="0" lvl="0" indent="0" algn="l" rtl="0">
              <a:spcBef>
                <a:spcPts val="1600"/>
              </a:spcBef>
              <a:spcAft>
                <a:spcPts val="0"/>
              </a:spcAft>
              <a:buNone/>
            </a:pPr>
            <a:r>
              <a:rPr lang="en" sz="1400">
                <a:solidFill>
                  <a:schemeClr val="lt1"/>
                </a:solidFill>
              </a:rPr>
              <a:t>Implement culturally-sensitive treatment models. </a:t>
            </a:r>
            <a:endParaRPr sz="1400">
              <a:solidFill>
                <a:schemeClr val="lt1"/>
              </a:solidFill>
            </a:endParaRPr>
          </a:p>
          <a:p>
            <a:pPr marL="0" lvl="0" indent="0" algn="l" rtl="0">
              <a:spcBef>
                <a:spcPts val="1600"/>
              </a:spcBef>
              <a:spcAft>
                <a:spcPts val="0"/>
              </a:spcAft>
              <a:buNone/>
            </a:pPr>
            <a:r>
              <a:rPr lang="en" sz="1400">
                <a:solidFill>
                  <a:schemeClr val="lt1"/>
                </a:solidFill>
              </a:rPr>
              <a:t>Recognize the cultural aspects of racial and ethnic groups that may prevent individuals to seek  care.</a:t>
            </a:r>
            <a:endParaRPr sz="1400">
              <a:solidFill>
                <a:schemeClr val="lt1"/>
              </a:solidFill>
            </a:endParaRPr>
          </a:p>
          <a:p>
            <a:pPr marL="0" lvl="0" indent="0" algn="l" rtl="0">
              <a:spcBef>
                <a:spcPts val="1600"/>
              </a:spcBef>
              <a:spcAft>
                <a:spcPts val="0"/>
              </a:spcAft>
              <a:buClr>
                <a:schemeClr val="dk1"/>
              </a:buClr>
              <a:buSzPts val="1100"/>
              <a:buFont typeface="Arial"/>
              <a:buNone/>
            </a:pPr>
            <a:r>
              <a:rPr lang="en" sz="1400">
                <a:solidFill>
                  <a:schemeClr val="lt1"/>
                </a:solidFill>
              </a:rPr>
              <a:t>Bridge the gap of literature on postpartum depression amongst racial and ethnic groups and communities.</a:t>
            </a:r>
            <a:endParaRPr sz="1400">
              <a:solidFill>
                <a:schemeClr val="lt1"/>
              </a:solidFill>
            </a:endParaRPr>
          </a:p>
          <a:p>
            <a:pPr marL="0" lvl="0" indent="0" algn="l" rtl="0">
              <a:spcBef>
                <a:spcPts val="1600"/>
              </a:spcBef>
              <a:spcAft>
                <a:spcPts val="0"/>
              </a:spcAft>
              <a:buClr>
                <a:schemeClr val="dk1"/>
              </a:buClr>
              <a:buSzPts val="1100"/>
              <a:buFont typeface="Arial"/>
              <a:buNone/>
            </a:pPr>
            <a:r>
              <a:rPr lang="en" sz="1400">
                <a:solidFill>
                  <a:schemeClr val="lt1"/>
                </a:solidFill>
              </a:rPr>
              <a:t>Advocate for healthcare reform that supports the management of postpartum depression symptoms.</a:t>
            </a:r>
            <a:endParaRPr sz="1400">
              <a:solidFill>
                <a:schemeClr val="lt1"/>
              </a:solidFill>
            </a:endParaRPr>
          </a:p>
          <a:p>
            <a:pPr marL="0" lvl="0" indent="0" algn="l" rtl="0">
              <a:spcBef>
                <a:spcPts val="1600"/>
              </a:spcBef>
              <a:spcAft>
                <a:spcPts val="0"/>
              </a:spcAft>
              <a:buNone/>
            </a:pPr>
            <a:endParaRPr>
              <a:solidFill>
                <a:schemeClr val="lt1"/>
              </a:solidFill>
            </a:endParaRPr>
          </a:p>
          <a:p>
            <a:pPr marL="0" lvl="0" indent="0" algn="l" rtl="0">
              <a:spcBef>
                <a:spcPts val="1600"/>
              </a:spcBef>
              <a:spcAft>
                <a:spcPts val="0"/>
              </a:spcAft>
              <a:buNone/>
            </a:pPr>
            <a:endParaRPr>
              <a:solidFill>
                <a:schemeClr val="lt1"/>
              </a:solidFill>
            </a:endParaRPr>
          </a:p>
          <a:p>
            <a:pPr marL="0" lvl="0" indent="0" algn="ctr" rtl="0">
              <a:spcBef>
                <a:spcPts val="1600"/>
              </a:spcBef>
              <a:spcAft>
                <a:spcPts val="1600"/>
              </a:spcAft>
              <a:buNone/>
            </a:pPr>
            <a:endParaRPr>
              <a:solidFill>
                <a:schemeClr val="lt1"/>
              </a:solidFill>
            </a:endParaRPr>
          </a:p>
        </p:txBody>
      </p:sp>
      <p:sp>
        <p:nvSpPr>
          <p:cNvPr id="204" name="Google Shape;204;p3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Implications Moving Forward</a:t>
            </a:r>
            <a:endParaRPr>
              <a:solidFill>
                <a:schemeClr val="lt1"/>
              </a:solidFill>
            </a:endParaRPr>
          </a:p>
        </p:txBody>
      </p:sp>
      <p:pic>
        <p:nvPicPr>
          <p:cNvPr id="2" name="Recorded Sound">
            <a:hlinkClick r:id="" action="ppaction://media"/>
            <a:extLst>
              <a:ext uri="{FF2B5EF4-FFF2-40B4-BE49-F238E27FC236}">
                <a16:creationId xmlns:a16="http://schemas.microsoft.com/office/drawing/2014/main" id="{F70CEECA-BA1C-5346-85A8-72729FCFC7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57900" y="4146969"/>
            <a:ext cx="417102" cy="5352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References</a:t>
            </a:r>
            <a:endParaRPr>
              <a:solidFill>
                <a:schemeClr val="lt1"/>
              </a:solidFill>
            </a:endParaRPr>
          </a:p>
        </p:txBody>
      </p:sp>
      <p:sp>
        <p:nvSpPr>
          <p:cNvPr id="210" name="Google Shape;210;p35"/>
          <p:cNvSpPr txBox="1">
            <a:spLocks noGrp="1"/>
          </p:cNvSpPr>
          <p:nvPr>
            <p:ph type="body" idx="1"/>
          </p:nvPr>
        </p:nvSpPr>
        <p:spPr>
          <a:xfrm>
            <a:off x="311700" y="985475"/>
            <a:ext cx="8520600" cy="35832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lt1"/>
              </a:buClr>
              <a:buSzPts val="1100"/>
              <a:buFont typeface="Arial"/>
              <a:buChar char="●"/>
            </a:pPr>
            <a:r>
              <a:rPr lang="en" sz="1100" dirty="0">
                <a:solidFill>
                  <a:schemeClr val="lt1"/>
                </a:solidFill>
                <a:latin typeface="Arial"/>
                <a:ea typeface="Arial"/>
                <a:cs typeface="Arial"/>
                <a:sym typeface="Arial"/>
              </a:rPr>
              <a:t>American College of Obstetricians and Gynecologists. (2013). FAQ’s postpartum depression. Washington, DC: American College of Obstetricians and Gynecologists. Retrieved from: https://www.acog.org/Patients/FAQs/</a:t>
            </a:r>
            <a:r>
              <a:rPr lang="en" sz="1100" dirty="0" err="1">
                <a:solidFill>
                  <a:schemeClr val="lt1"/>
                </a:solidFill>
                <a:latin typeface="Arial"/>
                <a:ea typeface="Arial"/>
                <a:cs typeface="Arial"/>
                <a:sym typeface="Arial"/>
              </a:rPr>
              <a:t>Postpartum-Depression?IsMobileSet</a:t>
            </a:r>
            <a:r>
              <a:rPr lang="en" sz="1100" dirty="0">
                <a:solidFill>
                  <a:schemeClr val="lt1"/>
                </a:solidFill>
                <a:latin typeface="Arial"/>
                <a:ea typeface="Arial"/>
                <a:cs typeface="Arial"/>
                <a:sym typeface="Arial"/>
              </a:rPr>
              <a:t>=false</a:t>
            </a:r>
            <a:endParaRPr sz="1100" dirty="0">
              <a:solidFill>
                <a:schemeClr val="lt1"/>
              </a:solidFill>
              <a:latin typeface="Arial"/>
              <a:ea typeface="Arial"/>
              <a:cs typeface="Arial"/>
              <a:sym typeface="Arial"/>
              <a:hlinkClick r:id="rId3"/>
            </a:endParaRPr>
          </a:p>
          <a:p>
            <a:pPr marL="457200" lvl="0" indent="-298450" algn="l" rtl="0">
              <a:spcBef>
                <a:spcPts val="0"/>
              </a:spcBef>
              <a:spcAft>
                <a:spcPts val="0"/>
              </a:spcAft>
              <a:buClr>
                <a:schemeClr val="lt1"/>
              </a:buClr>
              <a:buSzPts val="1100"/>
              <a:buFont typeface="Arial"/>
              <a:buChar char="●"/>
            </a:pPr>
            <a:r>
              <a:rPr lang="en" sz="1100" dirty="0">
                <a:solidFill>
                  <a:schemeClr val="lt1"/>
                </a:solidFill>
                <a:latin typeface="Arial"/>
                <a:ea typeface="Arial"/>
                <a:cs typeface="Arial"/>
                <a:sym typeface="Arial"/>
              </a:rPr>
              <a:t>America's Health Rankings analysis of CDC, Pregnancy Risk Assessment Monitoring System; California Department of Public Health, Maternal and Infant Health Assessment, United Health Foundation, </a:t>
            </a:r>
            <a:r>
              <a:rPr lang="en" sz="1100" dirty="0" err="1">
                <a:solidFill>
                  <a:schemeClr val="lt1"/>
                </a:solidFill>
                <a:latin typeface="Arial"/>
                <a:ea typeface="Arial"/>
                <a:cs typeface="Arial"/>
                <a:sym typeface="Arial"/>
              </a:rPr>
              <a:t>AmericasHealthRankings.org</a:t>
            </a:r>
            <a:r>
              <a:rPr lang="en" sz="1100" dirty="0">
                <a:solidFill>
                  <a:schemeClr val="lt1"/>
                </a:solidFill>
                <a:latin typeface="Arial"/>
                <a:ea typeface="Arial"/>
                <a:cs typeface="Arial"/>
                <a:sym typeface="Arial"/>
              </a:rPr>
              <a:t>, Accessed 2019. Retrieved from: https://www.americashealthrankings.org/explore/health-of-women-and-children/measure/postpartum_depression/state/ALL</a:t>
            </a:r>
            <a:endParaRPr sz="1100" dirty="0">
              <a:solidFill>
                <a:schemeClr val="lt1"/>
              </a:solidFill>
              <a:latin typeface="Arial"/>
              <a:ea typeface="Arial"/>
              <a:cs typeface="Arial"/>
              <a:sym typeface="Arial"/>
              <a:hlinkClick r:id="rId4"/>
            </a:endParaRPr>
          </a:p>
          <a:p>
            <a:pPr marL="457200" lvl="0" indent="-298450" algn="l" rtl="0">
              <a:spcBef>
                <a:spcPts val="0"/>
              </a:spcBef>
              <a:spcAft>
                <a:spcPts val="0"/>
              </a:spcAft>
              <a:buClr>
                <a:schemeClr val="lt1"/>
              </a:buClr>
              <a:buSzPts val="1100"/>
              <a:buFont typeface="Arial"/>
              <a:buChar char="●"/>
            </a:pPr>
            <a:r>
              <a:rPr lang="en" sz="1100" dirty="0">
                <a:solidFill>
                  <a:schemeClr val="lt1"/>
                </a:solidFill>
                <a:latin typeface="Arial"/>
                <a:ea typeface="Arial"/>
                <a:cs typeface="Arial"/>
                <a:sym typeface="Arial"/>
              </a:rPr>
              <a:t>H.R.3235 - Bringing Postpartum out of the Shadows Act of 2015, 114th </a:t>
            </a:r>
            <a:r>
              <a:rPr lang="en" sz="1100" dirty="0" err="1">
                <a:solidFill>
                  <a:schemeClr val="lt1"/>
                </a:solidFill>
                <a:latin typeface="Arial"/>
                <a:ea typeface="Arial"/>
                <a:cs typeface="Arial"/>
                <a:sym typeface="Arial"/>
              </a:rPr>
              <a:t>congr</a:t>
            </a:r>
            <a:r>
              <a:rPr lang="en" sz="1100" dirty="0">
                <a:solidFill>
                  <a:schemeClr val="lt1"/>
                </a:solidFill>
                <a:latin typeface="Arial"/>
                <a:ea typeface="Arial"/>
                <a:cs typeface="Arial"/>
                <a:sym typeface="Arial"/>
              </a:rPr>
              <a:t>., 1st session. (2015 - 2016).</a:t>
            </a:r>
            <a:endParaRPr sz="1100" dirty="0">
              <a:solidFill>
                <a:schemeClr val="lt1"/>
              </a:solidFill>
              <a:latin typeface="Arial"/>
              <a:ea typeface="Arial"/>
              <a:cs typeface="Arial"/>
              <a:sym typeface="Arial"/>
            </a:endParaRPr>
          </a:p>
          <a:p>
            <a:pPr marL="457200" lvl="0" indent="-298450" algn="l" rtl="0">
              <a:spcBef>
                <a:spcPts val="0"/>
              </a:spcBef>
              <a:spcAft>
                <a:spcPts val="0"/>
              </a:spcAft>
              <a:buClr>
                <a:schemeClr val="lt1"/>
              </a:buClr>
              <a:buSzPts val="1100"/>
              <a:buFont typeface="Arial"/>
              <a:buChar char="●"/>
            </a:pPr>
            <a:r>
              <a:rPr lang="en" sz="1100" dirty="0">
                <a:solidFill>
                  <a:schemeClr val="lt1"/>
                </a:solidFill>
                <a:latin typeface="Arial"/>
                <a:ea typeface="Arial"/>
                <a:cs typeface="Arial"/>
                <a:sym typeface="Arial"/>
              </a:rPr>
              <a:t>Kim, D. R., Epperson, C. N., Weiss, A. R., &amp; Wisner, K. L. (2014). Pharmacotherapy of postpartum depression: an update. </a:t>
            </a:r>
            <a:r>
              <a:rPr lang="en" sz="1100" i="1" dirty="0">
                <a:solidFill>
                  <a:schemeClr val="lt1"/>
                </a:solidFill>
                <a:latin typeface="Arial"/>
                <a:ea typeface="Arial"/>
                <a:cs typeface="Arial"/>
                <a:sym typeface="Arial"/>
              </a:rPr>
              <a:t>Expert opinion on pharmacotherapy</a:t>
            </a:r>
            <a:r>
              <a:rPr lang="en" sz="1100" dirty="0">
                <a:solidFill>
                  <a:schemeClr val="lt1"/>
                </a:solidFill>
                <a:latin typeface="Arial"/>
                <a:ea typeface="Arial"/>
                <a:cs typeface="Arial"/>
                <a:sym typeface="Arial"/>
              </a:rPr>
              <a:t>, </a:t>
            </a:r>
            <a:r>
              <a:rPr lang="en" sz="1100" i="1" dirty="0">
                <a:solidFill>
                  <a:schemeClr val="lt1"/>
                </a:solidFill>
                <a:latin typeface="Arial"/>
                <a:ea typeface="Arial"/>
                <a:cs typeface="Arial"/>
                <a:sym typeface="Arial"/>
              </a:rPr>
              <a:t>15</a:t>
            </a:r>
            <a:r>
              <a:rPr lang="en" sz="1100" dirty="0">
                <a:solidFill>
                  <a:schemeClr val="lt1"/>
                </a:solidFill>
                <a:latin typeface="Arial"/>
                <a:ea typeface="Arial"/>
                <a:cs typeface="Arial"/>
                <a:sym typeface="Arial"/>
              </a:rPr>
              <a:t>(9), 1223–1234. doi:10.1517/14656566.2014.911842</a:t>
            </a:r>
            <a:endParaRPr sz="1100" dirty="0">
              <a:solidFill>
                <a:schemeClr val="lt1"/>
              </a:solidFill>
              <a:latin typeface="Arial"/>
              <a:ea typeface="Arial"/>
              <a:cs typeface="Arial"/>
              <a:sym typeface="Arial"/>
            </a:endParaRPr>
          </a:p>
          <a:p>
            <a:pPr marL="457200" lvl="0" indent="-298450" algn="l" rtl="0">
              <a:spcBef>
                <a:spcPts val="0"/>
              </a:spcBef>
              <a:spcAft>
                <a:spcPts val="0"/>
              </a:spcAft>
              <a:buClr>
                <a:schemeClr val="lt1"/>
              </a:buClr>
              <a:buSzPts val="1100"/>
              <a:buFont typeface="Arial"/>
              <a:buChar char="●"/>
            </a:pPr>
            <a:r>
              <a:rPr lang="en" sz="1100" dirty="0" err="1">
                <a:solidFill>
                  <a:schemeClr val="lt1"/>
                </a:solidFill>
                <a:latin typeface="Arial"/>
                <a:ea typeface="Arial"/>
                <a:cs typeface="Arial"/>
                <a:sym typeface="Arial"/>
              </a:rPr>
              <a:t>Kozhimannil</a:t>
            </a:r>
            <a:r>
              <a:rPr lang="en" sz="1100" dirty="0">
                <a:solidFill>
                  <a:schemeClr val="lt1"/>
                </a:solidFill>
                <a:latin typeface="Arial"/>
                <a:ea typeface="Arial"/>
                <a:cs typeface="Arial"/>
                <a:sym typeface="Arial"/>
              </a:rPr>
              <a:t>, K. B., </a:t>
            </a:r>
            <a:r>
              <a:rPr lang="en" sz="1100" dirty="0" err="1">
                <a:solidFill>
                  <a:schemeClr val="lt1"/>
                </a:solidFill>
                <a:latin typeface="Arial"/>
                <a:ea typeface="Arial"/>
                <a:cs typeface="Arial"/>
                <a:sym typeface="Arial"/>
              </a:rPr>
              <a:t>Trinacty</a:t>
            </a:r>
            <a:r>
              <a:rPr lang="en" sz="1100" dirty="0">
                <a:solidFill>
                  <a:schemeClr val="lt1"/>
                </a:solidFill>
                <a:latin typeface="Arial"/>
                <a:ea typeface="Arial"/>
                <a:cs typeface="Arial"/>
                <a:sym typeface="Arial"/>
              </a:rPr>
              <a:t>, C. M., Busch, A. B., </a:t>
            </a:r>
            <a:r>
              <a:rPr lang="en" sz="1100" dirty="0" err="1">
                <a:solidFill>
                  <a:schemeClr val="lt1"/>
                </a:solidFill>
                <a:latin typeface="Arial"/>
                <a:ea typeface="Arial"/>
                <a:cs typeface="Arial"/>
                <a:sym typeface="Arial"/>
              </a:rPr>
              <a:t>Huskamp</a:t>
            </a:r>
            <a:r>
              <a:rPr lang="en" sz="1100" dirty="0">
                <a:solidFill>
                  <a:schemeClr val="lt1"/>
                </a:solidFill>
                <a:latin typeface="Arial"/>
                <a:ea typeface="Arial"/>
                <a:cs typeface="Arial"/>
                <a:sym typeface="Arial"/>
              </a:rPr>
              <a:t>, H. A., &amp; Adams, A. S. (2011). Racial and ethnic disparities in postpartum depression care among low-income women. </a:t>
            </a:r>
            <a:r>
              <a:rPr lang="en" sz="1100" i="1" dirty="0">
                <a:solidFill>
                  <a:schemeClr val="lt1"/>
                </a:solidFill>
                <a:latin typeface="Arial"/>
                <a:ea typeface="Arial"/>
                <a:cs typeface="Arial"/>
                <a:sym typeface="Arial"/>
              </a:rPr>
              <a:t>Psychiatric services (Washington, D.C.)</a:t>
            </a:r>
            <a:r>
              <a:rPr lang="en" sz="1100" dirty="0">
                <a:solidFill>
                  <a:schemeClr val="lt1"/>
                </a:solidFill>
                <a:latin typeface="Arial"/>
                <a:ea typeface="Arial"/>
                <a:cs typeface="Arial"/>
                <a:sym typeface="Arial"/>
              </a:rPr>
              <a:t>, </a:t>
            </a:r>
            <a:r>
              <a:rPr lang="en" sz="1100" i="1" dirty="0">
                <a:solidFill>
                  <a:schemeClr val="lt1"/>
                </a:solidFill>
                <a:latin typeface="Arial"/>
                <a:ea typeface="Arial"/>
                <a:cs typeface="Arial"/>
                <a:sym typeface="Arial"/>
              </a:rPr>
              <a:t>62</a:t>
            </a:r>
            <a:r>
              <a:rPr lang="en" sz="1100" dirty="0">
                <a:solidFill>
                  <a:schemeClr val="lt1"/>
                </a:solidFill>
                <a:latin typeface="Arial"/>
                <a:ea typeface="Arial"/>
                <a:cs typeface="Arial"/>
                <a:sym typeface="Arial"/>
              </a:rPr>
              <a:t>(6), 619–625. doi:10.1176/ps.62.6.pss6206_0619</a:t>
            </a:r>
            <a:endParaRPr sz="1100" dirty="0">
              <a:solidFill>
                <a:schemeClr val="lt1"/>
              </a:solidFill>
              <a:latin typeface="Arial"/>
              <a:ea typeface="Arial"/>
              <a:cs typeface="Arial"/>
              <a:sym typeface="Arial"/>
            </a:endParaRPr>
          </a:p>
          <a:p>
            <a:pPr marL="457200" lvl="0" indent="-298450" algn="l" rtl="0">
              <a:spcBef>
                <a:spcPts val="0"/>
              </a:spcBef>
              <a:spcAft>
                <a:spcPts val="0"/>
              </a:spcAft>
              <a:buClr>
                <a:schemeClr val="lt1"/>
              </a:buClr>
              <a:buSzPts val="1100"/>
              <a:buFont typeface="Arial"/>
              <a:buChar char="●"/>
            </a:pPr>
            <a:r>
              <a:rPr lang="en" sz="1100" dirty="0">
                <a:solidFill>
                  <a:schemeClr val="lt1"/>
                </a:solidFill>
                <a:latin typeface="Arial"/>
                <a:ea typeface="Arial"/>
                <a:cs typeface="Arial"/>
                <a:sym typeface="Arial"/>
              </a:rPr>
              <a:t>Kroenke, K., Spitzer, R. L., &amp; Williams, J. B. (2001). The PHQ-9: validity of a brief depression severity measure. </a:t>
            </a:r>
            <a:r>
              <a:rPr lang="en" sz="1100" i="1" dirty="0">
                <a:solidFill>
                  <a:schemeClr val="lt1"/>
                </a:solidFill>
                <a:latin typeface="Arial"/>
                <a:ea typeface="Arial"/>
                <a:cs typeface="Arial"/>
                <a:sym typeface="Arial"/>
              </a:rPr>
              <a:t>Journal of general internal medicine</a:t>
            </a:r>
            <a:r>
              <a:rPr lang="en" sz="1100" dirty="0">
                <a:solidFill>
                  <a:schemeClr val="lt1"/>
                </a:solidFill>
                <a:latin typeface="Arial"/>
                <a:ea typeface="Arial"/>
                <a:cs typeface="Arial"/>
                <a:sym typeface="Arial"/>
              </a:rPr>
              <a:t>, </a:t>
            </a:r>
            <a:r>
              <a:rPr lang="en" sz="1100" i="1" dirty="0">
                <a:solidFill>
                  <a:schemeClr val="lt1"/>
                </a:solidFill>
                <a:latin typeface="Arial"/>
                <a:ea typeface="Arial"/>
                <a:cs typeface="Arial"/>
                <a:sym typeface="Arial"/>
              </a:rPr>
              <a:t>16</a:t>
            </a:r>
            <a:r>
              <a:rPr lang="en" sz="1100" dirty="0">
                <a:solidFill>
                  <a:schemeClr val="lt1"/>
                </a:solidFill>
                <a:latin typeface="Arial"/>
                <a:ea typeface="Arial"/>
                <a:cs typeface="Arial"/>
                <a:sym typeface="Arial"/>
              </a:rPr>
              <a:t>(9), 606–613. doi:10.1046/j.1525-1497.2001.016009606.x</a:t>
            </a:r>
            <a:endParaRPr sz="1100" dirty="0">
              <a:solidFill>
                <a:schemeClr val="lt1"/>
              </a:solidFill>
              <a:latin typeface="Arial"/>
              <a:ea typeface="Arial"/>
              <a:cs typeface="Arial"/>
              <a:sym typeface="Arial"/>
            </a:endParaRPr>
          </a:p>
          <a:p>
            <a:pPr marL="457200" lvl="0" indent="-298450" algn="l" rtl="0">
              <a:spcBef>
                <a:spcPts val="0"/>
              </a:spcBef>
              <a:spcAft>
                <a:spcPts val="0"/>
              </a:spcAft>
              <a:buClr>
                <a:schemeClr val="lt1"/>
              </a:buClr>
              <a:buSzPts val="1100"/>
              <a:buFont typeface="Arial"/>
              <a:buChar char="●"/>
            </a:pPr>
            <a:r>
              <a:rPr lang="en" sz="1100" dirty="0">
                <a:solidFill>
                  <a:schemeClr val="lt1"/>
                </a:solidFill>
                <a:latin typeface="Arial"/>
                <a:ea typeface="Arial"/>
                <a:cs typeface="Arial"/>
                <a:sym typeface="Arial"/>
              </a:rPr>
              <a:t>Musser, Anna K., MS, RN, CPNP, Ahmed, </a:t>
            </a:r>
            <a:r>
              <a:rPr lang="en" sz="1100" dirty="0" err="1">
                <a:solidFill>
                  <a:schemeClr val="lt1"/>
                </a:solidFill>
                <a:latin typeface="Arial"/>
                <a:ea typeface="Arial"/>
                <a:cs typeface="Arial"/>
                <a:sym typeface="Arial"/>
              </a:rPr>
              <a:t>Azza</a:t>
            </a:r>
            <a:r>
              <a:rPr lang="en" sz="1100" dirty="0">
                <a:solidFill>
                  <a:schemeClr val="lt1"/>
                </a:solidFill>
                <a:latin typeface="Arial"/>
                <a:ea typeface="Arial"/>
                <a:cs typeface="Arial"/>
                <a:sym typeface="Arial"/>
              </a:rPr>
              <a:t> H., DNS, RN, IBCLC, PNP, </a:t>
            </a:r>
            <a:r>
              <a:rPr lang="en" sz="1100" dirty="0" err="1">
                <a:solidFill>
                  <a:schemeClr val="lt1"/>
                </a:solidFill>
                <a:latin typeface="Arial"/>
                <a:ea typeface="Arial"/>
                <a:cs typeface="Arial"/>
                <a:sym typeface="Arial"/>
              </a:rPr>
              <a:t>Foli</a:t>
            </a:r>
            <a:r>
              <a:rPr lang="en" sz="1100" dirty="0">
                <a:solidFill>
                  <a:schemeClr val="lt1"/>
                </a:solidFill>
                <a:latin typeface="Arial"/>
                <a:ea typeface="Arial"/>
                <a:cs typeface="Arial"/>
                <a:sym typeface="Arial"/>
              </a:rPr>
              <a:t>, Karen J., MSN, PhD, RN, &amp; Coddington, Jennifer A., DNP, MSN, RN, CPNP. (2013). Paternal postpartum depression: What health care providers should </a:t>
            </a:r>
            <a:r>
              <a:rPr lang="en" sz="1100" dirty="0" err="1">
                <a:solidFill>
                  <a:schemeClr val="lt1"/>
                </a:solidFill>
                <a:latin typeface="Arial"/>
                <a:ea typeface="Arial"/>
                <a:cs typeface="Arial"/>
                <a:sym typeface="Arial"/>
              </a:rPr>
              <a:t>know.</a:t>
            </a:r>
            <a:r>
              <a:rPr lang="en" sz="1100" i="1" dirty="0" err="1">
                <a:solidFill>
                  <a:schemeClr val="lt1"/>
                </a:solidFill>
                <a:latin typeface="Arial"/>
                <a:ea typeface="Arial"/>
                <a:cs typeface="Arial"/>
                <a:sym typeface="Arial"/>
              </a:rPr>
              <a:t>Journal</a:t>
            </a:r>
            <a:r>
              <a:rPr lang="en" sz="1100" i="1" dirty="0">
                <a:solidFill>
                  <a:schemeClr val="lt1"/>
                </a:solidFill>
                <a:latin typeface="Arial"/>
                <a:ea typeface="Arial"/>
                <a:cs typeface="Arial"/>
                <a:sym typeface="Arial"/>
              </a:rPr>
              <a:t> of Pediatric Health Care, 27</a:t>
            </a:r>
            <a:r>
              <a:rPr lang="en" sz="1100" dirty="0">
                <a:solidFill>
                  <a:schemeClr val="lt1"/>
                </a:solidFill>
                <a:latin typeface="Arial"/>
                <a:ea typeface="Arial"/>
                <a:cs typeface="Arial"/>
                <a:sym typeface="Arial"/>
              </a:rPr>
              <a:t>(6), 479-485. doi:10.1016/j.pedhc.2012.10.001</a:t>
            </a:r>
            <a:endParaRPr sz="1100" dirty="0">
              <a:solidFill>
                <a:schemeClr val="lt1"/>
              </a:solidFill>
              <a:latin typeface="Arial"/>
              <a:ea typeface="Arial"/>
              <a:cs typeface="Arial"/>
              <a:sym typeface="Arial"/>
            </a:endParaRPr>
          </a:p>
          <a:p>
            <a:pPr marL="457200" lvl="0" indent="-298450" algn="l" rtl="0">
              <a:spcBef>
                <a:spcPts val="0"/>
              </a:spcBef>
              <a:spcAft>
                <a:spcPts val="0"/>
              </a:spcAft>
              <a:buClr>
                <a:schemeClr val="lt1"/>
              </a:buClr>
              <a:buSzPts val="1100"/>
              <a:buFont typeface="Arial"/>
              <a:buChar char="●"/>
            </a:pPr>
            <a:r>
              <a:rPr lang="en" sz="1100" dirty="0" err="1">
                <a:solidFill>
                  <a:schemeClr val="lt1"/>
                </a:solidFill>
                <a:latin typeface="Arial"/>
                <a:ea typeface="Arial"/>
                <a:cs typeface="Arial"/>
                <a:sym typeface="Arial"/>
              </a:rPr>
              <a:t>PostpartumMen</a:t>
            </a:r>
            <a:r>
              <a:rPr lang="en" sz="1100" dirty="0">
                <a:solidFill>
                  <a:schemeClr val="lt1"/>
                </a:solidFill>
                <a:latin typeface="Arial"/>
                <a:ea typeface="Arial"/>
                <a:cs typeface="Arial"/>
                <a:sym typeface="Arial"/>
              </a:rPr>
              <a:t>. Retrieved from: http://postpartummen.com</a:t>
            </a:r>
            <a:endParaRPr sz="1100" dirty="0">
              <a:solidFill>
                <a:schemeClr val="lt1"/>
              </a:solidFill>
              <a:latin typeface="Arial"/>
              <a:ea typeface="Arial"/>
              <a:cs typeface="Arial"/>
              <a:sym typeface="Arial"/>
              <a:hlinkClick r:id="rId5"/>
            </a:endParaRPr>
          </a:p>
          <a:p>
            <a:pPr marL="0" lvl="0" indent="0" algn="l" rtl="0">
              <a:lnSpc>
                <a:spcPct val="100000"/>
              </a:lnSpc>
              <a:spcBef>
                <a:spcPts val="0"/>
              </a:spcBef>
              <a:spcAft>
                <a:spcPts val="2000"/>
              </a:spcAft>
              <a:buNone/>
            </a:pPr>
            <a:endParaRPr sz="800" dirty="0">
              <a:solidFill>
                <a:schemeClr val="lt1"/>
              </a:solidFill>
              <a:highlight>
                <a:schemeClr val="dk1"/>
              </a:highlight>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lt1"/>
                </a:solidFill>
              </a:rPr>
              <a:t>References</a:t>
            </a:r>
            <a:endParaRPr>
              <a:solidFill>
                <a:schemeClr val="lt1"/>
              </a:solidFill>
            </a:endParaRPr>
          </a:p>
          <a:p>
            <a:pPr marL="0" lvl="0" indent="0" algn="l" rtl="0">
              <a:spcBef>
                <a:spcPts val="0"/>
              </a:spcBef>
              <a:spcAft>
                <a:spcPts val="0"/>
              </a:spcAft>
              <a:buNone/>
            </a:pPr>
            <a:endParaRPr/>
          </a:p>
        </p:txBody>
      </p:sp>
      <p:sp>
        <p:nvSpPr>
          <p:cNvPr id="216" name="Google Shape;216;p3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lt1"/>
              </a:buClr>
              <a:buSzPts val="1100"/>
              <a:buFont typeface="Arial"/>
              <a:buChar char="●"/>
            </a:pPr>
            <a:r>
              <a:rPr lang="en" sz="1100">
                <a:solidFill>
                  <a:schemeClr val="lt1"/>
                </a:solidFill>
                <a:highlight>
                  <a:srgbClr val="000000"/>
                </a:highlight>
                <a:latin typeface="Arial"/>
                <a:ea typeface="Arial"/>
                <a:cs typeface="Arial"/>
                <a:sym typeface="Arial"/>
              </a:rPr>
              <a:t>Nicole Lyn Letourneau, Cindy-Lee Dennis, Karen Benzies, Linda Duffett-Leger, Miriam Stewart, Panagiota D. Tryphonopoulos, Dave Este &amp; William Watson (2012) Postpartum Depression is a Family Affair: Addressing the Impact on Mothers, Fathers, and Children, Issues in Mental Health Nursing, 33:7, 445-457, DOI: </a:t>
            </a:r>
            <a:r>
              <a:rPr lang="en" sz="1100" u="sng">
                <a:solidFill>
                  <a:schemeClr val="lt1"/>
                </a:solidFill>
                <a:highlight>
                  <a:srgbClr val="000000"/>
                </a:highlight>
                <a:latin typeface="Arial"/>
                <a:ea typeface="Arial"/>
                <a:cs typeface="Arial"/>
                <a:sym typeface="Arial"/>
                <a:hlinkClick r:id="rId3"/>
              </a:rPr>
              <a:t>10.3109/01612840.2012.673054</a:t>
            </a:r>
            <a:endParaRPr sz="1100" u="sng">
              <a:solidFill>
                <a:schemeClr val="lt1"/>
              </a:solidFill>
              <a:highlight>
                <a:srgbClr val="000000"/>
              </a:highlight>
              <a:latin typeface="Arial"/>
              <a:ea typeface="Arial"/>
              <a:cs typeface="Arial"/>
              <a:sym typeface="Arial"/>
              <a:hlinkClick r:id="rId3"/>
            </a:endParaRPr>
          </a:p>
          <a:p>
            <a:pPr marL="457200" lvl="0" indent="-298450" algn="l" rtl="0">
              <a:spcBef>
                <a:spcPts val="0"/>
              </a:spcBef>
              <a:spcAft>
                <a:spcPts val="0"/>
              </a:spcAft>
              <a:buClr>
                <a:schemeClr val="lt1"/>
              </a:buClr>
              <a:buSzPts val="1100"/>
              <a:buFont typeface="Arial"/>
              <a:buChar char="●"/>
            </a:pPr>
            <a:r>
              <a:rPr lang="en" sz="1100">
                <a:solidFill>
                  <a:schemeClr val="lt1"/>
                </a:solidFill>
                <a:highlight>
                  <a:srgbClr val="000000"/>
                </a:highlight>
                <a:latin typeface="Arial"/>
                <a:ea typeface="Arial"/>
                <a:cs typeface="Arial"/>
                <a:sym typeface="Arial"/>
              </a:rPr>
              <a:t>Oberlander TF, Rotem-Kohavi N. Post-Partum Depression and Infant Crying Behaviour. In: Tremblay RE, Boivin M, Peters RDeV, eds. </a:t>
            </a:r>
            <a:r>
              <a:rPr lang="en" sz="1100" i="1">
                <a:solidFill>
                  <a:schemeClr val="lt1"/>
                </a:solidFill>
                <a:highlight>
                  <a:srgbClr val="000000"/>
                </a:highlight>
                <a:latin typeface="Arial"/>
                <a:ea typeface="Arial"/>
                <a:cs typeface="Arial"/>
                <a:sym typeface="Arial"/>
              </a:rPr>
              <a:t>Encyclopedia on Early Childhood Development</a:t>
            </a:r>
            <a:r>
              <a:rPr lang="en" sz="1100">
                <a:solidFill>
                  <a:schemeClr val="lt1"/>
                </a:solidFill>
                <a:highlight>
                  <a:srgbClr val="000000"/>
                </a:highlight>
                <a:latin typeface="Arial"/>
                <a:ea typeface="Arial"/>
                <a:cs typeface="Arial"/>
                <a:sym typeface="Arial"/>
              </a:rPr>
              <a:t>[online]. </a:t>
            </a:r>
            <a:r>
              <a:rPr lang="en" sz="1100" u="sng">
                <a:solidFill>
                  <a:schemeClr val="lt1"/>
                </a:solidFill>
                <a:highlight>
                  <a:srgbClr val="000000"/>
                </a:highlight>
                <a:latin typeface="Arial"/>
                <a:ea typeface="Arial"/>
                <a:cs typeface="Arial"/>
                <a:sym typeface="Arial"/>
                <a:hlinkClick r:id="rId4"/>
              </a:rPr>
              <a:t>http://www.child-encyclopedia.com/crying-behaviour/according-experts/post-partum-depression-and-infant-crying-behaviour</a:t>
            </a:r>
            <a:r>
              <a:rPr lang="en" sz="1100">
                <a:solidFill>
                  <a:schemeClr val="lt1"/>
                </a:solidFill>
                <a:highlight>
                  <a:srgbClr val="000000"/>
                </a:highlight>
                <a:latin typeface="Arial"/>
                <a:ea typeface="Arial"/>
                <a:cs typeface="Arial"/>
                <a:sym typeface="Arial"/>
              </a:rPr>
              <a:t>. Updated March 2017. Accessed April 4, 2019.</a:t>
            </a:r>
            <a:endParaRPr sz="1100">
              <a:solidFill>
                <a:schemeClr val="lt1"/>
              </a:solidFill>
              <a:highlight>
                <a:srgbClr val="000000"/>
              </a:highlight>
              <a:latin typeface="Arial"/>
              <a:ea typeface="Arial"/>
              <a:cs typeface="Arial"/>
              <a:sym typeface="Arial"/>
            </a:endParaRPr>
          </a:p>
          <a:p>
            <a:pPr marL="457200" lvl="0" indent="-298450" algn="l" rtl="0">
              <a:spcBef>
                <a:spcPts val="0"/>
              </a:spcBef>
              <a:spcAft>
                <a:spcPts val="0"/>
              </a:spcAft>
              <a:buClr>
                <a:schemeClr val="lt1"/>
              </a:buClr>
              <a:buSzPts val="1100"/>
              <a:buFont typeface="Arial"/>
              <a:buChar char="●"/>
            </a:pPr>
            <a:r>
              <a:rPr lang="en" sz="1100">
                <a:solidFill>
                  <a:schemeClr val="lt1"/>
                </a:solidFill>
                <a:highlight>
                  <a:srgbClr val="000000"/>
                </a:highlight>
                <a:latin typeface="Arial"/>
                <a:ea typeface="Arial"/>
                <a:cs typeface="Arial"/>
                <a:sym typeface="Arial"/>
              </a:rPr>
              <a:t>Postpartum Support International. (copyright 2019). U.S national legislative action. Retrieved from: </a:t>
            </a:r>
            <a:r>
              <a:rPr lang="en" sz="1100" u="sng">
                <a:solidFill>
                  <a:schemeClr val="lt1"/>
                </a:solidFill>
                <a:highlight>
                  <a:srgbClr val="000000"/>
                </a:highlight>
                <a:latin typeface="Arial"/>
                <a:ea typeface="Arial"/>
                <a:cs typeface="Arial"/>
                <a:sym typeface="Arial"/>
                <a:hlinkClick r:id="rId5"/>
              </a:rPr>
              <a:t>https://www.postpartum.net/professionals/legislation/</a:t>
            </a:r>
            <a:endParaRPr sz="1100" u="sng">
              <a:solidFill>
                <a:schemeClr val="lt1"/>
              </a:solidFill>
              <a:highlight>
                <a:srgbClr val="000000"/>
              </a:highlight>
              <a:latin typeface="Arial"/>
              <a:ea typeface="Arial"/>
              <a:cs typeface="Arial"/>
              <a:sym typeface="Arial"/>
              <a:hlinkClick r:id="rId5"/>
            </a:endParaRPr>
          </a:p>
          <a:p>
            <a:pPr marL="457200" lvl="0" indent="-298450" algn="l" rtl="0">
              <a:spcBef>
                <a:spcPts val="0"/>
              </a:spcBef>
              <a:spcAft>
                <a:spcPts val="0"/>
              </a:spcAft>
              <a:buClr>
                <a:schemeClr val="lt1"/>
              </a:buClr>
              <a:buSzPts val="1100"/>
              <a:buFont typeface="Arial"/>
              <a:buChar char="●"/>
            </a:pPr>
            <a:r>
              <a:rPr lang="en" sz="1100">
                <a:solidFill>
                  <a:schemeClr val="lt1"/>
                </a:solidFill>
                <a:highlight>
                  <a:srgbClr val="000000"/>
                </a:highlight>
                <a:latin typeface="Arial"/>
                <a:ea typeface="Arial"/>
                <a:cs typeface="Arial"/>
                <a:sym typeface="Arial"/>
              </a:rPr>
              <a:t>Schuetze P, Zeskind PS. Relations between women’s depressive symptoms and perceptions of infant distress signals varying in pitch. </a:t>
            </a:r>
            <a:r>
              <a:rPr lang="en" sz="1100" i="1">
                <a:solidFill>
                  <a:schemeClr val="lt1"/>
                </a:solidFill>
                <a:highlight>
                  <a:srgbClr val="000000"/>
                </a:highlight>
                <a:latin typeface="Arial"/>
                <a:ea typeface="Arial"/>
                <a:cs typeface="Arial"/>
                <a:sym typeface="Arial"/>
              </a:rPr>
              <a:t>Infancy.</a:t>
            </a:r>
            <a:r>
              <a:rPr lang="en" sz="1100">
                <a:solidFill>
                  <a:schemeClr val="lt1"/>
                </a:solidFill>
                <a:highlight>
                  <a:srgbClr val="000000"/>
                </a:highlight>
                <a:latin typeface="Arial"/>
                <a:ea typeface="Arial"/>
                <a:cs typeface="Arial"/>
                <a:sym typeface="Arial"/>
              </a:rPr>
              <a:t>2001;2(4):483-499. doi:10.1207/S15327078IN0204_06</a:t>
            </a:r>
            <a:endParaRPr sz="1100">
              <a:solidFill>
                <a:schemeClr val="lt1"/>
              </a:solidFill>
              <a:highlight>
                <a:srgbClr val="000000"/>
              </a:highlight>
              <a:latin typeface="Arial"/>
              <a:ea typeface="Arial"/>
              <a:cs typeface="Arial"/>
              <a:sym typeface="Arial"/>
            </a:endParaRPr>
          </a:p>
          <a:p>
            <a:pPr marL="457200" lvl="0" indent="-298450" algn="l" rtl="0">
              <a:spcBef>
                <a:spcPts val="0"/>
              </a:spcBef>
              <a:spcAft>
                <a:spcPts val="0"/>
              </a:spcAft>
              <a:buClr>
                <a:schemeClr val="lt1"/>
              </a:buClr>
              <a:buSzPts val="1100"/>
              <a:buFont typeface="Arial"/>
              <a:buChar char="●"/>
            </a:pPr>
            <a:r>
              <a:rPr lang="en" sz="1100">
                <a:solidFill>
                  <a:schemeClr val="lt1"/>
                </a:solidFill>
                <a:highlight>
                  <a:srgbClr val="000000"/>
                </a:highlight>
                <a:latin typeface="Arial"/>
                <a:ea typeface="Arial"/>
                <a:cs typeface="Arial"/>
                <a:sym typeface="Arial"/>
              </a:rPr>
              <a:t>U.S Department of Health and Human Services-HRSA. (2006, November). Depression during and after pregnancy. Rockville, MD. Retrieved from:</a:t>
            </a:r>
            <a:r>
              <a:rPr lang="en" sz="1100" u="sng">
                <a:solidFill>
                  <a:schemeClr val="lt1"/>
                </a:solidFill>
                <a:highlight>
                  <a:srgbClr val="000000"/>
                </a:highlight>
                <a:latin typeface="Arial"/>
                <a:ea typeface="Arial"/>
                <a:cs typeface="Arial"/>
                <a:sym typeface="Arial"/>
                <a:hlinkClick r:id="rId6"/>
              </a:rPr>
              <a:t>https://mchb.hrsa.gov/sites/default/files/mchb/MaternalChildHealthTopics/maternal-womens-health/Depression_During_and_After_Pregnancy_ENGLISH.pdf</a:t>
            </a:r>
            <a:endParaRPr sz="1100" u="sng">
              <a:solidFill>
                <a:schemeClr val="lt1"/>
              </a:solidFill>
              <a:highlight>
                <a:srgbClr val="000000"/>
              </a:highlight>
              <a:latin typeface="Arial"/>
              <a:ea typeface="Arial"/>
              <a:cs typeface="Arial"/>
              <a:sym typeface="Arial"/>
              <a:hlinkClick r:id="rId6"/>
            </a:endParaRPr>
          </a:p>
          <a:p>
            <a:pPr marL="457200" lvl="0" indent="-298450" algn="l" rtl="0">
              <a:spcBef>
                <a:spcPts val="0"/>
              </a:spcBef>
              <a:spcAft>
                <a:spcPts val="0"/>
              </a:spcAft>
              <a:buClr>
                <a:schemeClr val="lt1"/>
              </a:buClr>
              <a:buSzPts val="1100"/>
              <a:buFont typeface="Arial"/>
              <a:buChar char="●"/>
            </a:pPr>
            <a:r>
              <a:rPr lang="en" sz="1100">
                <a:solidFill>
                  <a:schemeClr val="lt1"/>
                </a:solidFill>
                <a:highlight>
                  <a:srgbClr val="000000"/>
                </a:highlight>
                <a:latin typeface="Arial"/>
                <a:ea typeface="Arial"/>
                <a:cs typeface="Arial"/>
                <a:sym typeface="Arial"/>
              </a:rPr>
              <a:t>World Health Organization. (copyright 2019). Maternal mental health. Retrieved from: </a:t>
            </a:r>
            <a:r>
              <a:rPr lang="en" sz="1100" u="sng">
                <a:solidFill>
                  <a:schemeClr val="lt1"/>
                </a:solidFill>
                <a:highlight>
                  <a:srgbClr val="000000"/>
                </a:highlight>
                <a:latin typeface="Arial"/>
                <a:ea typeface="Arial"/>
                <a:cs typeface="Arial"/>
                <a:sym typeface="Arial"/>
                <a:hlinkClick r:id="rId7"/>
              </a:rPr>
              <a:t>https://www.who.int/mental_health/maternal-child/maternal_mental_health/en/</a:t>
            </a:r>
            <a:endParaRPr sz="1100" u="sng">
              <a:solidFill>
                <a:schemeClr val="lt1"/>
              </a:solidFill>
              <a:highlight>
                <a:srgbClr val="000000"/>
              </a:highlight>
              <a:latin typeface="Arial"/>
              <a:ea typeface="Arial"/>
              <a:cs typeface="Arial"/>
              <a:sym typeface="Arial"/>
              <a:hlinkClick r:id="rId7"/>
            </a:endParaRPr>
          </a:p>
          <a:p>
            <a:pPr marL="0" lvl="0" indent="0" algn="l" rtl="0">
              <a:spcBef>
                <a:spcPts val="0"/>
              </a:spcBef>
              <a:spcAft>
                <a:spcPts val="0"/>
              </a:spcAft>
              <a:buNone/>
            </a:pPr>
            <a:endParaRPr sz="1000">
              <a:solidFill>
                <a:schemeClr val="lt1"/>
              </a:solidFill>
              <a:highlight>
                <a:schemeClr val="dk1"/>
              </a:highlight>
              <a:latin typeface="Arial"/>
              <a:ea typeface="Arial"/>
              <a:cs typeface="Arial"/>
              <a:sym typeface="Arial"/>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i="1" dirty="0">
                <a:solidFill>
                  <a:schemeClr val="lt1"/>
                </a:solidFill>
              </a:rPr>
              <a:t>According to the Diagnostic Statistical Manual-5 (DSM-5), postpartum depression is when depressive episodes start within four weeks surrounding birth.</a:t>
            </a:r>
            <a:endParaRPr sz="1800" i="1" dirty="0">
              <a:solidFill>
                <a:schemeClr val="lt1"/>
              </a:solidFill>
            </a:endParaRPr>
          </a:p>
          <a:p>
            <a:pPr marL="1371600" lvl="0" indent="457200" algn="l" rtl="0">
              <a:spcBef>
                <a:spcPts val="0"/>
              </a:spcBef>
              <a:spcAft>
                <a:spcPts val="0"/>
              </a:spcAft>
              <a:buNone/>
            </a:pPr>
            <a:endParaRPr dirty="0">
              <a:solidFill>
                <a:schemeClr val="lt1"/>
              </a:solidFill>
            </a:endParaRPr>
          </a:p>
        </p:txBody>
      </p:sp>
      <p:sp>
        <p:nvSpPr>
          <p:cNvPr id="106" name="Google Shape;106;p1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7" name="Google Shape;107;p19"/>
          <p:cNvPicPr preferRelativeResize="0"/>
          <p:nvPr/>
        </p:nvPicPr>
        <p:blipFill>
          <a:blip r:embed="rId5">
            <a:alphaModFix/>
          </a:blip>
          <a:stretch>
            <a:fillRect/>
          </a:stretch>
        </p:blipFill>
        <p:spPr>
          <a:xfrm>
            <a:off x="1818225" y="1171600"/>
            <a:ext cx="5715000" cy="3810000"/>
          </a:xfrm>
          <a:prstGeom prst="rect">
            <a:avLst/>
          </a:prstGeom>
          <a:noFill/>
          <a:ln>
            <a:noFill/>
          </a:ln>
        </p:spPr>
      </p:pic>
      <p:pic>
        <p:nvPicPr>
          <p:cNvPr id="2" name="Recorded Sound">
            <a:hlinkClick r:id="" action="ppaction://media"/>
            <a:extLst>
              <a:ext uri="{FF2B5EF4-FFF2-40B4-BE49-F238E27FC236}">
                <a16:creationId xmlns:a16="http://schemas.microsoft.com/office/drawing/2014/main" id="{50EBB054-C66D-654F-871D-71D7CBD6C1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363" y="3782762"/>
            <a:ext cx="586037" cy="5860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22" name="Google Shape;222;p3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graphicFrame>
        <p:nvGraphicFramePr>
          <p:cNvPr id="223" name="Google Shape;223;p37"/>
          <p:cNvGraphicFramePr/>
          <p:nvPr/>
        </p:nvGraphicFramePr>
        <p:xfrm>
          <a:off x="152400" y="152400"/>
          <a:ext cx="6191250" cy="1664880"/>
        </p:xfrm>
        <a:graphic>
          <a:graphicData uri="http://schemas.openxmlformats.org/drawingml/2006/table">
            <a:tbl>
              <a:tblPr>
                <a:noFill/>
                <a:tableStyleId>{B7B614EB-7101-47A8-9360-A1B1CC3C4200}</a:tableStyleId>
              </a:tblPr>
              <a:tblGrid>
                <a:gridCol w="1905000">
                  <a:extLst>
                    <a:ext uri="{9D8B030D-6E8A-4147-A177-3AD203B41FA5}">
                      <a16:colId xmlns:a16="http://schemas.microsoft.com/office/drawing/2014/main" val="20000"/>
                    </a:ext>
                  </a:extLst>
                </a:gridCol>
                <a:gridCol w="1590675">
                  <a:extLst>
                    <a:ext uri="{9D8B030D-6E8A-4147-A177-3AD203B41FA5}">
                      <a16:colId xmlns:a16="http://schemas.microsoft.com/office/drawing/2014/main" val="20001"/>
                    </a:ext>
                  </a:extLst>
                </a:gridCol>
                <a:gridCol w="209550">
                  <a:extLst>
                    <a:ext uri="{9D8B030D-6E8A-4147-A177-3AD203B41FA5}">
                      <a16:colId xmlns:a16="http://schemas.microsoft.com/office/drawing/2014/main" val="20002"/>
                    </a:ext>
                  </a:extLst>
                </a:gridCol>
                <a:gridCol w="1466850">
                  <a:extLst>
                    <a:ext uri="{9D8B030D-6E8A-4147-A177-3AD203B41FA5}">
                      <a16:colId xmlns:a16="http://schemas.microsoft.com/office/drawing/2014/main" val="20003"/>
                    </a:ext>
                  </a:extLst>
                </a:gridCol>
                <a:gridCol w="247650">
                  <a:extLst>
                    <a:ext uri="{9D8B030D-6E8A-4147-A177-3AD203B41FA5}">
                      <a16:colId xmlns:a16="http://schemas.microsoft.com/office/drawing/2014/main" val="20004"/>
                    </a:ext>
                  </a:extLst>
                </a:gridCol>
                <a:gridCol w="771525">
                  <a:extLst>
                    <a:ext uri="{9D8B030D-6E8A-4147-A177-3AD203B41FA5}">
                      <a16:colId xmlns:a16="http://schemas.microsoft.com/office/drawing/2014/main" val="20005"/>
                    </a:ext>
                  </a:extLst>
                </a:gridCol>
              </a:tblGrid>
              <a:tr h="4762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a:p>
                  </a:txBody>
                  <a:tcPr marL="91425" marR="91425" marT="91425" marB="91425"/>
                </a:tc>
                <a:tc gridSpan="4">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257175">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vMerge="1">
                  <a:txBody>
                    <a:bodyPr/>
                    <a:lstStyle/>
                    <a:p>
                      <a:endParaRPr lang="en-US"/>
                    </a:p>
                  </a:txBody>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vMerge="1">
                  <a:txBody>
                    <a:bodyPr/>
                    <a:lstStyle/>
                    <a:p>
                      <a:endParaRPr lang="en-US"/>
                    </a:p>
                  </a:txBody>
                  <a:tcPr/>
                </a:tc>
                <a:extLst>
                  <a:ext uri="{0D108BD9-81ED-4DB2-BD59-A6C34878D82A}">
                    <a16:rowId xmlns:a16="http://schemas.microsoft.com/office/drawing/2014/main" val="10003"/>
                  </a:ext>
                </a:extLst>
              </a:tr>
            </a:tbl>
          </a:graphicData>
        </a:graphic>
      </p:graphicFrame>
      <p:pic>
        <p:nvPicPr>
          <p:cNvPr id="224" name="Google Shape;224;p37"/>
          <p:cNvPicPr preferRelativeResize="0"/>
          <p:nvPr/>
        </p:nvPicPr>
        <p:blipFill>
          <a:blip r:embed="rId3">
            <a:alphaModFix/>
          </a:blip>
          <a:stretch>
            <a:fillRect/>
          </a:stretch>
        </p:blipFill>
        <p:spPr>
          <a:xfrm>
            <a:off x="227800" y="683400"/>
            <a:ext cx="8668426" cy="3885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0"/>
          <p:cNvPicPr preferRelativeResize="0"/>
          <p:nvPr/>
        </p:nvPicPr>
        <p:blipFill>
          <a:blip r:embed="rId5">
            <a:alphaModFix/>
          </a:blip>
          <a:stretch>
            <a:fillRect/>
          </a:stretch>
        </p:blipFill>
        <p:spPr>
          <a:xfrm>
            <a:off x="609774" y="1013850"/>
            <a:ext cx="8027901" cy="3881725"/>
          </a:xfrm>
          <a:prstGeom prst="rect">
            <a:avLst/>
          </a:prstGeom>
          <a:noFill/>
          <a:ln>
            <a:noFill/>
          </a:ln>
        </p:spPr>
      </p:pic>
      <p:sp>
        <p:nvSpPr>
          <p:cNvPr id="113" name="Google Shape;113;p20"/>
          <p:cNvSpPr txBox="1"/>
          <p:nvPr/>
        </p:nvSpPr>
        <p:spPr>
          <a:xfrm>
            <a:off x="6376075" y="3257275"/>
            <a:ext cx="2723100" cy="1714500"/>
          </a:xfrm>
          <a:prstGeom prst="rect">
            <a:avLst/>
          </a:prstGeom>
          <a:noFill/>
          <a:ln>
            <a:noFill/>
          </a:ln>
        </p:spPr>
        <p:txBody>
          <a:bodyPr spcFirstLastPara="1" wrap="square" lIns="91425" tIns="91425" rIns="91425" bIns="91425" anchor="t" anchorCtr="0">
            <a:noAutofit/>
          </a:bodyPr>
          <a:lstStyle/>
          <a:p>
            <a:pPr marL="101600" marR="101600" lvl="0" indent="0" algn="ctr" rtl="0">
              <a:lnSpc>
                <a:spcPct val="140000"/>
              </a:lnSpc>
              <a:spcBef>
                <a:spcPts val="0"/>
              </a:spcBef>
              <a:spcAft>
                <a:spcPts val="0"/>
              </a:spcAft>
              <a:buNone/>
            </a:pPr>
            <a:r>
              <a:rPr lang="en" sz="1200">
                <a:solidFill>
                  <a:srgbClr val="CFE2F3"/>
                </a:solidFill>
              </a:rPr>
              <a:t>&lt;= 9.9%</a:t>
            </a:r>
            <a:endParaRPr sz="1200">
              <a:solidFill>
                <a:srgbClr val="CFE2F3"/>
              </a:solidFill>
            </a:endParaRPr>
          </a:p>
          <a:p>
            <a:pPr marL="101600" marR="101600" lvl="0" indent="0" algn="ctr" rtl="0">
              <a:lnSpc>
                <a:spcPct val="140000"/>
              </a:lnSpc>
              <a:spcBef>
                <a:spcPts val="0"/>
              </a:spcBef>
              <a:spcAft>
                <a:spcPts val="0"/>
              </a:spcAft>
              <a:buNone/>
            </a:pPr>
            <a:r>
              <a:rPr lang="en" sz="1200">
                <a:solidFill>
                  <a:srgbClr val="00A5FA"/>
                </a:solidFill>
              </a:rPr>
              <a:t>10.0% - 11.4%</a:t>
            </a:r>
            <a:endParaRPr sz="1200">
              <a:solidFill>
                <a:srgbClr val="00A5FA"/>
              </a:solidFill>
            </a:endParaRPr>
          </a:p>
          <a:p>
            <a:pPr marL="101600" marR="101600" lvl="0" indent="0" algn="ctr" rtl="0">
              <a:lnSpc>
                <a:spcPct val="140000"/>
              </a:lnSpc>
              <a:spcBef>
                <a:spcPts val="0"/>
              </a:spcBef>
              <a:spcAft>
                <a:spcPts val="0"/>
              </a:spcAft>
              <a:buNone/>
            </a:pPr>
            <a:r>
              <a:rPr lang="en" sz="1200">
                <a:solidFill>
                  <a:srgbClr val="6D9EEB"/>
                </a:solidFill>
              </a:rPr>
              <a:t>11.5% - 12.4%</a:t>
            </a:r>
            <a:endParaRPr sz="1200">
              <a:solidFill>
                <a:srgbClr val="6D9EEB"/>
              </a:solidFill>
            </a:endParaRPr>
          </a:p>
          <a:p>
            <a:pPr marL="101600" marR="101600" lvl="0" indent="0" algn="ctr" rtl="0">
              <a:lnSpc>
                <a:spcPct val="140000"/>
              </a:lnSpc>
              <a:spcBef>
                <a:spcPts val="0"/>
              </a:spcBef>
              <a:spcAft>
                <a:spcPts val="0"/>
              </a:spcAft>
              <a:buNone/>
            </a:pPr>
            <a:r>
              <a:rPr lang="en" sz="1200">
                <a:solidFill>
                  <a:srgbClr val="3D85C6"/>
                </a:solidFill>
              </a:rPr>
              <a:t>12.5% - 14.7%</a:t>
            </a:r>
            <a:endParaRPr sz="1200">
              <a:solidFill>
                <a:srgbClr val="3D85C6"/>
              </a:solidFill>
            </a:endParaRPr>
          </a:p>
          <a:p>
            <a:pPr marL="101600" marR="101600" lvl="0" indent="0" algn="ctr" rtl="0">
              <a:lnSpc>
                <a:spcPct val="140000"/>
              </a:lnSpc>
              <a:spcBef>
                <a:spcPts val="0"/>
              </a:spcBef>
              <a:spcAft>
                <a:spcPts val="0"/>
              </a:spcAft>
              <a:buNone/>
            </a:pPr>
            <a:r>
              <a:rPr lang="en" sz="1200">
                <a:solidFill>
                  <a:srgbClr val="0B5394"/>
                </a:solidFill>
              </a:rPr>
              <a:t>&gt;= 14.8%</a:t>
            </a:r>
            <a:endParaRPr sz="1200">
              <a:solidFill>
                <a:srgbClr val="0B5394"/>
              </a:solidFill>
            </a:endParaRPr>
          </a:p>
          <a:p>
            <a:pPr marL="101600" marR="101600" lvl="0" indent="0" algn="ctr" rtl="0">
              <a:lnSpc>
                <a:spcPct val="140000"/>
              </a:lnSpc>
              <a:spcBef>
                <a:spcPts val="0"/>
              </a:spcBef>
              <a:spcAft>
                <a:spcPts val="0"/>
              </a:spcAft>
              <a:buNone/>
            </a:pPr>
            <a:r>
              <a:rPr lang="en" sz="1200">
                <a:solidFill>
                  <a:schemeClr val="accent2"/>
                </a:solidFill>
              </a:rPr>
              <a:t>No Data</a:t>
            </a:r>
            <a:endParaRPr sz="1200">
              <a:solidFill>
                <a:schemeClr val="accent2"/>
              </a:solidFill>
            </a:endParaRPr>
          </a:p>
        </p:txBody>
      </p:sp>
      <p:sp>
        <p:nvSpPr>
          <p:cNvPr id="114" name="Google Shape;114;p20"/>
          <p:cNvSpPr txBox="1"/>
          <p:nvPr/>
        </p:nvSpPr>
        <p:spPr>
          <a:xfrm>
            <a:off x="2052800" y="924950"/>
            <a:ext cx="6156300" cy="67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dirty="0">
                <a:solidFill>
                  <a:schemeClr val="dk1"/>
                </a:solidFill>
                <a:latin typeface="Old Standard TT"/>
                <a:ea typeface="Old Standard TT"/>
                <a:cs typeface="Old Standard TT"/>
                <a:sym typeface="Old Standard TT"/>
              </a:rPr>
              <a:t>Percentage of Women with a Recent Live Birth who Reported Experiencing Postpartum Depression Symptoms in the U.S. in 2018</a:t>
            </a:r>
            <a:endParaRPr b="1" dirty="0">
              <a:latin typeface="Old Standard TT"/>
              <a:ea typeface="Old Standard TT"/>
              <a:cs typeface="Old Standard TT"/>
              <a:sym typeface="Old Standard TT"/>
            </a:endParaRPr>
          </a:p>
        </p:txBody>
      </p:sp>
      <p:sp>
        <p:nvSpPr>
          <p:cNvPr id="115" name="Google Shape;115;p20"/>
          <p:cNvSpPr txBox="1"/>
          <p:nvPr/>
        </p:nvSpPr>
        <p:spPr>
          <a:xfrm>
            <a:off x="1386086" y="266550"/>
            <a:ext cx="6156300" cy="67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bg1"/>
                </a:solidFill>
                <a:latin typeface="Old Standard TT"/>
                <a:ea typeface="Old Standard TT"/>
                <a:cs typeface="Old Standard TT"/>
                <a:sym typeface="Old Standard TT"/>
              </a:rPr>
              <a:t>Prevalence </a:t>
            </a:r>
            <a:endParaRPr sz="2400" dirty="0">
              <a:solidFill>
                <a:schemeClr val="bg1"/>
              </a:solidFill>
              <a:latin typeface="Old Standard TT"/>
              <a:ea typeface="Old Standard TT"/>
              <a:cs typeface="Old Standard TT"/>
              <a:sym typeface="Old Standard TT"/>
            </a:endParaRPr>
          </a:p>
        </p:txBody>
      </p:sp>
      <p:pic>
        <p:nvPicPr>
          <p:cNvPr id="2" name="Recorded Sound">
            <a:hlinkClick r:id="" action="ppaction://media"/>
            <a:extLst>
              <a:ext uri="{FF2B5EF4-FFF2-40B4-BE49-F238E27FC236}">
                <a16:creationId xmlns:a16="http://schemas.microsoft.com/office/drawing/2014/main" id="{323B5EC5-316F-844F-817C-9DBEAEE9EB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35" y="4241649"/>
            <a:ext cx="534539" cy="534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p:nvPr/>
        </p:nvSpPr>
        <p:spPr>
          <a:xfrm>
            <a:off x="1707950" y="305075"/>
            <a:ext cx="5625900" cy="87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lt1"/>
                </a:solidFill>
                <a:latin typeface="Old Standard TT"/>
                <a:ea typeface="Old Standard TT"/>
                <a:cs typeface="Old Standard TT"/>
                <a:sym typeface="Old Standard TT"/>
              </a:rPr>
              <a:t>Signs &amp; Symptoms of Baby Blues</a:t>
            </a:r>
            <a:endParaRPr sz="2400">
              <a:solidFill>
                <a:schemeClr val="lt1"/>
              </a:solidFill>
              <a:latin typeface="Old Standard TT"/>
              <a:ea typeface="Old Standard TT"/>
              <a:cs typeface="Old Standard TT"/>
              <a:sym typeface="Old Standard TT"/>
            </a:endParaRPr>
          </a:p>
        </p:txBody>
      </p:sp>
      <p:pic>
        <p:nvPicPr>
          <p:cNvPr id="121" name="Google Shape;121;p21"/>
          <p:cNvPicPr preferRelativeResize="0"/>
          <p:nvPr/>
        </p:nvPicPr>
        <p:blipFill>
          <a:blip r:embed="rId5">
            <a:alphaModFix/>
          </a:blip>
          <a:stretch>
            <a:fillRect/>
          </a:stretch>
        </p:blipFill>
        <p:spPr>
          <a:xfrm>
            <a:off x="1089225" y="988250"/>
            <a:ext cx="6739925" cy="3951425"/>
          </a:xfrm>
          <a:prstGeom prst="rect">
            <a:avLst/>
          </a:prstGeom>
          <a:noFill/>
          <a:ln>
            <a:noFill/>
          </a:ln>
        </p:spPr>
      </p:pic>
      <p:pic>
        <p:nvPicPr>
          <p:cNvPr id="2" name="Recorded Sound">
            <a:hlinkClick r:id="" action="ppaction://media"/>
            <a:extLst>
              <a:ext uri="{FF2B5EF4-FFF2-40B4-BE49-F238E27FC236}">
                <a16:creationId xmlns:a16="http://schemas.microsoft.com/office/drawing/2014/main" id="{1AC00858-33A1-FF46-8F3D-B993D8CD62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1662" y="200850"/>
            <a:ext cx="581825" cy="581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p:nvPr/>
        </p:nvSpPr>
        <p:spPr>
          <a:xfrm>
            <a:off x="0" y="251775"/>
            <a:ext cx="8836200" cy="77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lt1"/>
                </a:solidFill>
                <a:latin typeface="Old Standard TT"/>
                <a:ea typeface="Old Standard TT"/>
                <a:cs typeface="Old Standard TT"/>
                <a:sym typeface="Old Standard TT"/>
              </a:rPr>
              <a:t>Signs &amp; Symptoms of Postpartum Depression</a:t>
            </a:r>
            <a:endParaRPr/>
          </a:p>
        </p:txBody>
      </p:sp>
      <p:pic>
        <p:nvPicPr>
          <p:cNvPr id="127" name="Google Shape;127;p22"/>
          <p:cNvPicPr preferRelativeResize="0"/>
          <p:nvPr/>
        </p:nvPicPr>
        <p:blipFill>
          <a:blip r:embed="rId5">
            <a:alphaModFix/>
          </a:blip>
          <a:stretch>
            <a:fillRect/>
          </a:stretch>
        </p:blipFill>
        <p:spPr>
          <a:xfrm>
            <a:off x="183850" y="983150"/>
            <a:ext cx="4388151" cy="3752325"/>
          </a:xfrm>
          <a:prstGeom prst="rect">
            <a:avLst/>
          </a:prstGeom>
          <a:noFill/>
          <a:ln>
            <a:noFill/>
          </a:ln>
        </p:spPr>
      </p:pic>
      <p:pic>
        <p:nvPicPr>
          <p:cNvPr id="128" name="Google Shape;128;p22"/>
          <p:cNvPicPr preferRelativeResize="0"/>
          <p:nvPr/>
        </p:nvPicPr>
        <p:blipFill>
          <a:blip r:embed="rId6">
            <a:alphaModFix/>
          </a:blip>
          <a:stretch>
            <a:fillRect/>
          </a:stretch>
        </p:blipFill>
        <p:spPr>
          <a:xfrm>
            <a:off x="4687150" y="983150"/>
            <a:ext cx="4304450" cy="3752325"/>
          </a:xfrm>
          <a:prstGeom prst="rect">
            <a:avLst/>
          </a:prstGeom>
          <a:noFill/>
          <a:ln>
            <a:noFill/>
          </a:ln>
        </p:spPr>
      </p:pic>
      <p:pic>
        <p:nvPicPr>
          <p:cNvPr id="2" name="Recorded Sound">
            <a:hlinkClick r:id="" action="ppaction://media"/>
            <a:extLst>
              <a:ext uri="{FF2B5EF4-FFF2-40B4-BE49-F238E27FC236}">
                <a16:creationId xmlns:a16="http://schemas.microsoft.com/office/drawing/2014/main" id="{8B8FF903-8AF5-3346-B752-465C4436E5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6399" y="155100"/>
            <a:ext cx="486375" cy="486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11700" y="462300"/>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  How to Know Clinically When Symptoms are More than Just the Baby Blues </a:t>
            </a:r>
            <a:endParaRPr>
              <a:solidFill>
                <a:schemeClr val="lt1"/>
              </a:solidFill>
            </a:endParaRPr>
          </a:p>
        </p:txBody>
      </p:sp>
      <p:sp>
        <p:nvSpPr>
          <p:cNvPr id="134" name="Google Shape;134;p23"/>
          <p:cNvSpPr txBox="1">
            <a:spLocks noGrp="1"/>
          </p:cNvSpPr>
          <p:nvPr>
            <p:ph type="body" idx="1"/>
          </p:nvPr>
        </p:nvSpPr>
        <p:spPr>
          <a:xfrm>
            <a:off x="225250" y="1158375"/>
            <a:ext cx="8315700" cy="3367200"/>
          </a:xfrm>
          <a:prstGeom prst="rect">
            <a:avLst/>
          </a:prstGeom>
        </p:spPr>
        <p:txBody>
          <a:bodyPr spcFirstLastPara="1" wrap="square" lIns="91425" tIns="91425" rIns="91425" bIns="91425" anchor="t" anchorCtr="0">
            <a:noAutofit/>
          </a:bodyPr>
          <a:lstStyle/>
          <a:p>
            <a:pPr marL="457200" lvl="0" indent="0" algn="l" rtl="0">
              <a:spcBef>
                <a:spcPts val="800"/>
              </a:spcBef>
              <a:spcAft>
                <a:spcPts val="0"/>
              </a:spcAft>
              <a:buNone/>
            </a:pPr>
            <a:endParaRPr>
              <a:solidFill>
                <a:schemeClr val="lt1"/>
              </a:solidFill>
              <a:latin typeface="Arial"/>
              <a:ea typeface="Arial"/>
              <a:cs typeface="Arial"/>
              <a:sym typeface="Arial"/>
            </a:endParaRPr>
          </a:p>
          <a:p>
            <a:pPr marL="457200" lvl="0" indent="-342900" algn="l" rtl="0">
              <a:spcBef>
                <a:spcPts val="800"/>
              </a:spcBef>
              <a:spcAft>
                <a:spcPts val="0"/>
              </a:spcAft>
              <a:buClr>
                <a:schemeClr val="lt1"/>
              </a:buClr>
              <a:buSzPts val="1800"/>
              <a:buFont typeface="Arial"/>
              <a:buChar char="●"/>
            </a:pPr>
            <a:r>
              <a:rPr lang="en" sz="1800">
                <a:solidFill>
                  <a:schemeClr val="lt1"/>
                </a:solidFill>
                <a:latin typeface="Arial"/>
                <a:ea typeface="Arial"/>
                <a:cs typeface="Arial"/>
                <a:sym typeface="Arial"/>
              </a:rPr>
              <a:t>There are two evidence-based measurement tools that can screen, monitor, and assess for postpartum depression:</a:t>
            </a:r>
            <a:endParaRPr sz="1800">
              <a:solidFill>
                <a:schemeClr val="lt1"/>
              </a:solidFill>
              <a:latin typeface="Arial"/>
              <a:ea typeface="Arial"/>
              <a:cs typeface="Arial"/>
              <a:sym typeface="Arial"/>
            </a:endParaRPr>
          </a:p>
          <a:p>
            <a:pPr marL="457200" lvl="0" indent="0" algn="l" rtl="0">
              <a:spcBef>
                <a:spcPts val="800"/>
              </a:spcBef>
              <a:spcAft>
                <a:spcPts val="0"/>
              </a:spcAft>
              <a:buNone/>
            </a:pPr>
            <a:endParaRPr sz="1800">
              <a:solidFill>
                <a:schemeClr val="lt1"/>
              </a:solidFill>
              <a:latin typeface="Arial"/>
              <a:ea typeface="Arial"/>
              <a:cs typeface="Arial"/>
              <a:sym typeface="Arial"/>
            </a:endParaRPr>
          </a:p>
          <a:p>
            <a:pPr marL="914400" lvl="1" indent="-342900" algn="l" rtl="0">
              <a:spcBef>
                <a:spcPts val="800"/>
              </a:spcBef>
              <a:spcAft>
                <a:spcPts val="0"/>
              </a:spcAft>
              <a:buClr>
                <a:schemeClr val="lt1"/>
              </a:buClr>
              <a:buSzPts val="1800"/>
              <a:buFont typeface="Arial"/>
              <a:buChar char="○"/>
            </a:pPr>
            <a:r>
              <a:rPr lang="en" sz="1800" i="1">
                <a:solidFill>
                  <a:schemeClr val="lt1"/>
                </a:solidFill>
                <a:latin typeface="Arial"/>
                <a:ea typeface="Arial"/>
                <a:cs typeface="Arial"/>
                <a:sym typeface="Arial"/>
              </a:rPr>
              <a:t>The Edinburgh Postnatal Depression Screen (EPDS) </a:t>
            </a:r>
            <a:endParaRPr sz="1800" i="1">
              <a:solidFill>
                <a:schemeClr val="lt1"/>
              </a:solidFill>
              <a:latin typeface="Arial"/>
              <a:ea typeface="Arial"/>
              <a:cs typeface="Arial"/>
              <a:sym typeface="Arial"/>
            </a:endParaRPr>
          </a:p>
          <a:p>
            <a:pPr marL="914400" lvl="1" indent="-342900" algn="l" rtl="0">
              <a:spcBef>
                <a:spcPts val="0"/>
              </a:spcBef>
              <a:spcAft>
                <a:spcPts val="0"/>
              </a:spcAft>
              <a:buClr>
                <a:schemeClr val="lt1"/>
              </a:buClr>
              <a:buSzPts val="1800"/>
              <a:buFont typeface="Arial"/>
              <a:buChar char="○"/>
            </a:pPr>
            <a:r>
              <a:rPr lang="en" sz="1800" i="1">
                <a:solidFill>
                  <a:schemeClr val="lt1"/>
                </a:solidFill>
                <a:latin typeface="Arial"/>
                <a:ea typeface="Arial"/>
                <a:cs typeface="Arial"/>
                <a:sym typeface="Arial"/>
              </a:rPr>
              <a:t>Patient Health Questionnaire - 9 (PHQ-9)</a:t>
            </a:r>
            <a:endParaRPr sz="1800" i="1"/>
          </a:p>
        </p:txBody>
      </p:sp>
      <p:pic>
        <p:nvPicPr>
          <p:cNvPr id="2" name="Recorded Sound">
            <a:hlinkClick r:id="" action="ppaction://media"/>
            <a:extLst>
              <a:ext uri="{FF2B5EF4-FFF2-40B4-BE49-F238E27FC236}">
                <a16:creationId xmlns:a16="http://schemas.microsoft.com/office/drawing/2014/main" id="{58559BE6-DF49-1D44-B0C3-0988E58914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69000" y="3956050"/>
            <a:ext cx="463550" cy="463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accent1"/>
                </a:solidFill>
              </a:rPr>
              <a:t>Screening: Edinburgh Postnatal Depression Scale</a:t>
            </a:r>
            <a:endParaRPr sz="3600">
              <a:solidFill>
                <a:schemeClr val="accent1"/>
              </a:solidFill>
            </a:endParaRPr>
          </a:p>
        </p:txBody>
      </p:sp>
      <p:sp>
        <p:nvSpPr>
          <p:cNvPr id="140" name="Google Shape;140;p24"/>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Clr>
                <a:schemeClr val="dk1"/>
              </a:buClr>
              <a:buSzPts val="1100"/>
              <a:buFont typeface="Arial"/>
              <a:buNone/>
            </a:pPr>
            <a:endParaRPr sz="3000" dirty="0">
              <a:solidFill>
                <a:schemeClr val="lt1"/>
              </a:solidFill>
              <a:latin typeface="Calibri"/>
              <a:ea typeface="Calibri"/>
              <a:cs typeface="Calibri"/>
              <a:sym typeface="Calibri"/>
            </a:endParaRPr>
          </a:p>
          <a:p>
            <a:pPr marL="457200" lvl="0" indent="-317500" algn="l" rtl="0">
              <a:spcBef>
                <a:spcPts val="800"/>
              </a:spcBef>
              <a:spcAft>
                <a:spcPts val="0"/>
              </a:spcAft>
              <a:buClr>
                <a:schemeClr val="lt1"/>
              </a:buClr>
              <a:buSzPts val="1400"/>
              <a:buFont typeface="Arial"/>
              <a:buChar char="●"/>
            </a:pPr>
            <a:r>
              <a:rPr lang="en" dirty="0">
                <a:solidFill>
                  <a:schemeClr val="lt1"/>
                </a:solidFill>
                <a:latin typeface="Arial"/>
                <a:ea typeface="Arial"/>
                <a:cs typeface="Arial"/>
                <a:sym typeface="Arial"/>
              </a:rPr>
              <a:t>It is a self-report questionnaire </a:t>
            </a:r>
          </a:p>
          <a:p>
            <a:pPr marL="457200" lvl="0" indent="-317500" algn="l" rtl="0">
              <a:spcBef>
                <a:spcPts val="800"/>
              </a:spcBef>
              <a:spcAft>
                <a:spcPts val="0"/>
              </a:spcAft>
              <a:buClr>
                <a:schemeClr val="lt1"/>
              </a:buClr>
              <a:buSzPts val="1400"/>
              <a:buFont typeface="Arial"/>
              <a:buChar char="●"/>
            </a:pPr>
            <a:r>
              <a:rPr lang="en" dirty="0">
                <a:solidFill>
                  <a:schemeClr val="lt1"/>
                </a:solidFill>
                <a:latin typeface="Arial"/>
                <a:ea typeface="Arial"/>
                <a:cs typeface="Arial"/>
                <a:sym typeface="Arial"/>
              </a:rPr>
              <a:t>Includes specific questions for depressive symptoms during the perinatal period.</a:t>
            </a:r>
            <a:endParaRPr dirty="0">
              <a:solidFill>
                <a:schemeClr val="lt1"/>
              </a:solidFill>
              <a:latin typeface="Arial"/>
              <a:ea typeface="Arial"/>
              <a:cs typeface="Arial"/>
              <a:sym typeface="Arial"/>
            </a:endParaRPr>
          </a:p>
          <a:p>
            <a:pPr marL="457200" lvl="0" indent="-317500" algn="l" rtl="0">
              <a:spcBef>
                <a:spcPts val="0"/>
              </a:spcBef>
              <a:spcAft>
                <a:spcPts val="0"/>
              </a:spcAft>
              <a:buClr>
                <a:schemeClr val="lt1"/>
              </a:buClr>
              <a:buSzPts val="1400"/>
              <a:buFont typeface="Arial"/>
              <a:buChar char="●"/>
            </a:pPr>
            <a:r>
              <a:rPr lang="en-US" dirty="0">
                <a:solidFill>
                  <a:schemeClr val="lt1"/>
                </a:solidFill>
                <a:latin typeface="Arial"/>
                <a:ea typeface="Arial"/>
                <a:cs typeface="Arial"/>
                <a:sym typeface="Arial"/>
              </a:rPr>
              <a:t>It </a:t>
            </a:r>
            <a:r>
              <a:rPr lang="en" dirty="0">
                <a:solidFill>
                  <a:schemeClr val="lt1"/>
                </a:solidFill>
                <a:latin typeface="Arial"/>
                <a:ea typeface="Arial"/>
                <a:cs typeface="Arial"/>
                <a:sym typeface="Arial"/>
              </a:rPr>
              <a:t>is also being used to screen for depression at any time du</a:t>
            </a:r>
            <a:r>
              <a:rPr lang="en-US" dirty="0" err="1">
                <a:solidFill>
                  <a:schemeClr val="lt1"/>
                </a:solidFill>
                <a:latin typeface="Arial"/>
                <a:ea typeface="Arial"/>
                <a:cs typeface="Arial"/>
                <a:sym typeface="Arial"/>
              </a:rPr>
              <a:t>ri</a:t>
            </a:r>
            <a:r>
              <a:rPr lang="en" dirty="0">
                <a:solidFill>
                  <a:schemeClr val="lt1"/>
                </a:solidFill>
                <a:latin typeface="Arial"/>
                <a:ea typeface="Arial"/>
                <a:cs typeface="Arial"/>
                <a:sym typeface="Arial"/>
              </a:rPr>
              <a:t>ng pregnancy. </a:t>
            </a:r>
            <a:endParaRPr sz="3000" dirty="0">
              <a:solidFill>
                <a:schemeClr val="lt1"/>
              </a:solidFill>
              <a:latin typeface="Arial"/>
              <a:ea typeface="Arial"/>
              <a:cs typeface="Arial"/>
              <a:sym typeface="Arial"/>
            </a:endParaRPr>
          </a:p>
          <a:p>
            <a:pPr marL="0" lvl="0" indent="0" algn="l" rtl="0">
              <a:spcBef>
                <a:spcPts val="0"/>
              </a:spcBef>
              <a:spcAft>
                <a:spcPts val="1600"/>
              </a:spcAft>
              <a:buNone/>
            </a:pPr>
            <a:endParaRPr dirty="0"/>
          </a:p>
        </p:txBody>
      </p:sp>
      <p:sp>
        <p:nvSpPr>
          <p:cNvPr id="141" name="Google Shape;141;p24"/>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50" dirty="0">
              <a:solidFill>
                <a:srgbClr val="565147"/>
              </a:solidFill>
              <a:highlight>
                <a:srgbClr val="F4F4EF"/>
              </a:highlight>
              <a:latin typeface="Lato"/>
              <a:ea typeface="Lato"/>
              <a:cs typeface="Lato"/>
              <a:sym typeface="Lato"/>
            </a:endParaRPr>
          </a:p>
          <a:p>
            <a:pPr marL="0" lvl="0" indent="0" algn="l" rtl="0">
              <a:spcBef>
                <a:spcPts val="1600"/>
              </a:spcBef>
              <a:spcAft>
                <a:spcPts val="0"/>
              </a:spcAft>
              <a:buNone/>
            </a:pPr>
            <a:endParaRPr sz="1350" dirty="0">
              <a:solidFill>
                <a:srgbClr val="565147"/>
              </a:solidFill>
              <a:highlight>
                <a:srgbClr val="F4F4EF"/>
              </a:highlight>
              <a:latin typeface="Lato"/>
              <a:ea typeface="Lato"/>
              <a:cs typeface="Lato"/>
              <a:sym typeface="Lato"/>
            </a:endParaRPr>
          </a:p>
          <a:p>
            <a:pPr marL="457200" lvl="0" indent="-317500" algn="l" rtl="0">
              <a:spcBef>
                <a:spcPts val="0"/>
              </a:spcBef>
              <a:spcAft>
                <a:spcPts val="0"/>
              </a:spcAft>
              <a:buClr>
                <a:schemeClr val="lt1"/>
              </a:buClr>
              <a:buSzPts val="1400"/>
              <a:buFont typeface="Arial"/>
              <a:buChar char="●"/>
            </a:pPr>
            <a:r>
              <a:rPr lang="en" dirty="0">
                <a:solidFill>
                  <a:schemeClr val="lt1"/>
                </a:solidFill>
                <a:latin typeface="Arial"/>
                <a:ea typeface="Arial"/>
                <a:cs typeface="Arial"/>
                <a:sym typeface="Arial"/>
              </a:rPr>
              <a:t>The tool can only be used in a setting that is equipped with providers, psychosocial support staff, and trained professionals that can assist the individual with managing the test scores. </a:t>
            </a:r>
            <a:endParaRPr dirty="0">
              <a:solidFill>
                <a:schemeClr val="lt1"/>
              </a:solidFill>
              <a:latin typeface="Arial"/>
              <a:ea typeface="Arial"/>
              <a:cs typeface="Arial"/>
              <a:sym typeface="Arial"/>
            </a:endParaRPr>
          </a:p>
          <a:p>
            <a:pPr marL="0" lvl="0" indent="0" algn="l" rtl="0">
              <a:spcBef>
                <a:spcPts val="800"/>
              </a:spcBef>
              <a:spcAft>
                <a:spcPts val="0"/>
              </a:spcAft>
              <a:buClr>
                <a:schemeClr val="dk1"/>
              </a:buClr>
              <a:buSzPts val="1100"/>
              <a:buFont typeface="Arial"/>
              <a:buNone/>
            </a:pPr>
            <a:endParaRPr sz="1200" dirty="0">
              <a:solidFill>
                <a:schemeClr val="lt1"/>
              </a:solidFill>
              <a:latin typeface="Arial"/>
              <a:ea typeface="Arial"/>
              <a:cs typeface="Arial"/>
              <a:sym typeface="Arial"/>
            </a:endParaRPr>
          </a:p>
          <a:p>
            <a:pPr marL="0" lvl="0" indent="0" algn="l" rtl="0">
              <a:spcBef>
                <a:spcPts val="0"/>
              </a:spcBef>
              <a:spcAft>
                <a:spcPts val="1600"/>
              </a:spcAft>
              <a:buNone/>
            </a:pPr>
            <a:endParaRPr sz="1350" dirty="0">
              <a:solidFill>
                <a:srgbClr val="565147"/>
              </a:solidFill>
              <a:highlight>
                <a:srgbClr val="F4F4EF"/>
              </a:highlight>
              <a:latin typeface="Lato"/>
              <a:ea typeface="Lato"/>
              <a:cs typeface="Lato"/>
              <a:sym typeface="Lato"/>
            </a:endParaRPr>
          </a:p>
        </p:txBody>
      </p:sp>
      <p:pic>
        <p:nvPicPr>
          <p:cNvPr id="2" name="Recorded Sound">
            <a:hlinkClick r:id="" action="ppaction://media"/>
            <a:extLst>
              <a:ext uri="{FF2B5EF4-FFF2-40B4-BE49-F238E27FC236}">
                <a16:creationId xmlns:a16="http://schemas.microsoft.com/office/drawing/2014/main" id="{3A012114-92D2-4449-AB5D-ACF128F76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5600" y="3676650"/>
            <a:ext cx="723900" cy="723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accent1"/>
                </a:solidFill>
              </a:rPr>
              <a:t>Screening: Patient Healthcare Questionnaire - 9</a:t>
            </a:r>
            <a:endParaRPr sz="3600">
              <a:solidFill>
                <a:schemeClr val="accent1"/>
              </a:solidFill>
            </a:endParaRPr>
          </a:p>
          <a:p>
            <a:pPr marL="0" lvl="0" indent="0" algn="ctr" rtl="0">
              <a:spcBef>
                <a:spcPts val="0"/>
              </a:spcBef>
              <a:spcAft>
                <a:spcPts val="0"/>
              </a:spcAft>
              <a:buClr>
                <a:schemeClr val="dk1"/>
              </a:buClr>
              <a:buSzPts val="1100"/>
              <a:buFont typeface="Arial"/>
              <a:buNone/>
            </a:pPr>
            <a:endParaRPr sz="3600">
              <a:solidFill>
                <a:schemeClr val="lt2"/>
              </a:solidFill>
            </a:endParaRPr>
          </a:p>
        </p:txBody>
      </p:sp>
      <p:sp>
        <p:nvSpPr>
          <p:cNvPr id="147" name="Google Shape;147;p2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endParaRPr sz="1200" dirty="0">
              <a:solidFill>
                <a:schemeClr val="lt1"/>
              </a:solidFill>
              <a:latin typeface="Arial"/>
              <a:ea typeface="Arial"/>
              <a:cs typeface="Arial"/>
              <a:sym typeface="Arial"/>
            </a:endParaRPr>
          </a:p>
          <a:p>
            <a:pPr marL="0" lvl="0" indent="0" algn="l" rtl="0">
              <a:spcBef>
                <a:spcPts val="800"/>
              </a:spcBef>
              <a:spcAft>
                <a:spcPts val="0"/>
              </a:spcAft>
              <a:buNone/>
            </a:pPr>
            <a:endParaRPr sz="1200" dirty="0">
              <a:solidFill>
                <a:schemeClr val="lt1"/>
              </a:solidFill>
              <a:latin typeface="Arial"/>
              <a:ea typeface="Arial"/>
              <a:cs typeface="Arial"/>
              <a:sym typeface="Arial"/>
            </a:endParaRPr>
          </a:p>
          <a:p>
            <a:pPr marL="457200" lvl="0" indent="-317500" algn="l" rtl="0">
              <a:spcBef>
                <a:spcPts val="800"/>
              </a:spcBef>
              <a:spcAft>
                <a:spcPts val="0"/>
              </a:spcAft>
              <a:buClr>
                <a:schemeClr val="lt1"/>
              </a:buClr>
              <a:buSzPts val="1400"/>
              <a:buFont typeface="Arial"/>
              <a:buChar char="●"/>
            </a:pPr>
            <a:r>
              <a:rPr lang="en" sz="1400" dirty="0">
                <a:solidFill>
                  <a:schemeClr val="lt1"/>
                </a:solidFill>
                <a:latin typeface="Arial"/>
                <a:ea typeface="Arial"/>
                <a:cs typeface="Arial"/>
                <a:sym typeface="Arial"/>
              </a:rPr>
              <a:t>The PHQ-9 is a self-administered tool that incorporates the criteria of depression in the Diagnostic and Statistic Manual (DSM-5) and used to screen for postnatal depression </a:t>
            </a:r>
            <a:endParaRPr sz="1400" dirty="0">
              <a:solidFill>
                <a:schemeClr val="lt1"/>
              </a:solidFill>
              <a:latin typeface="Arial"/>
              <a:ea typeface="Arial"/>
              <a:cs typeface="Arial"/>
              <a:sym typeface="Arial"/>
            </a:endParaRPr>
          </a:p>
          <a:p>
            <a:pPr marL="457200" lvl="0" indent="-317500" algn="l" rtl="0">
              <a:spcBef>
                <a:spcPts val="0"/>
              </a:spcBef>
              <a:spcAft>
                <a:spcPts val="0"/>
              </a:spcAft>
              <a:buClr>
                <a:schemeClr val="lt1"/>
              </a:buClr>
              <a:buSzPts val="1400"/>
              <a:buFont typeface="Arial"/>
              <a:buChar char="●"/>
            </a:pPr>
            <a:r>
              <a:rPr lang="en" sz="1400" dirty="0">
                <a:solidFill>
                  <a:schemeClr val="lt1"/>
                </a:solidFill>
                <a:latin typeface="Arial"/>
                <a:ea typeface="Arial"/>
                <a:cs typeface="Arial"/>
                <a:sym typeface="Arial"/>
              </a:rPr>
              <a:t>It is a reliable and valid measurement tool for assessing the severity of depression</a:t>
            </a:r>
            <a:endParaRPr sz="1400" dirty="0">
              <a:solidFill>
                <a:schemeClr val="lt1"/>
              </a:solidFill>
              <a:latin typeface="Arial"/>
              <a:ea typeface="Arial"/>
              <a:cs typeface="Arial"/>
              <a:sym typeface="Arial"/>
            </a:endParaRPr>
          </a:p>
          <a:p>
            <a:pPr marL="457200" lvl="0" indent="-317500" algn="l" rtl="0">
              <a:spcBef>
                <a:spcPts val="0"/>
              </a:spcBef>
              <a:spcAft>
                <a:spcPts val="0"/>
              </a:spcAft>
              <a:buClr>
                <a:schemeClr val="lt1"/>
              </a:buClr>
              <a:buSzPts val="1400"/>
              <a:buFont typeface="Arial"/>
              <a:buChar char="●"/>
            </a:pPr>
            <a:r>
              <a:rPr lang="en" sz="1400" dirty="0">
                <a:solidFill>
                  <a:schemeClr val="lt1"/>
                </a:solidFill>
                <a:latin typeface="Arial"/>
                <a:ea typeface="Arial"/>
                <a:cs typeface="Arial"/>
                <a:sym typeface="Arial"/>
              </a:rPr>
              <a:t>There are ten statements specific for depressive symptoms.</a:t>
            </a:r>
            <a:endParaRPr sz="1400" dirty="0">
              <a:solidFill>
                <a:schemeClr val="lt1"/>
              </a:solidFill>
              <a:latin typeface="Arial"/>
              <a:ea typeface="Arial"/>
              <a:cs typeface="Arial"/>
              <a:sym typeface="Arial"/>
            </a:endParaRPr>
          </a:p>
          <a:p>
            <a:pPr marL="457200" lvl="0" indent="-317500" algn="l" rtl="0">
              <a:spcBef>
                <a:spcPts val="0"/>
              </a:spcBef>
              <a:spcAft>
                <a:spcPts val="0"/>
              </a:spcAft>
              <a:buClr>
                <a:schemeClr val="lt1"/>
              </a:buClr>
              <a:buSzPts val="1400"/>
              <a:buFont typeface="Arial"/>
              <a:buChar char="●"/>
            </a:pPr>
            <a:r>
              <a:rPr lang="en" sz="1400" dirty="0">
                <a:solidFill>
                  <a:schemeClr val="lt1"/>
                </a:solidFill>
                <a:latin typeface="Arial"/>
                <a:ea typeface="Arial"/>
                <a:cs typeface="Arial"/>
                <a:sym typeface="Arial"/>
              </a:rPr>
              <a:t>The tool monitors the duration and frequency of suicidal ideation within the last two weeks. </a:t>
            </a:r>
            <a:endParaRPr sz="1400" dirty="0">
              <a:solidFill>
                <a:schemeClr val="lt1"/>
              </a:solidFill>
              <a:latin typeface="Arial"/>
              <a:ea typeface="Arial"/>
              <a:cs typeface="Arial"/>
              <a:sym typeface="Arial"/>
            </a:endParaRPr>
          </a:p>
          <a:p>
            <a:pPr marL="0" lvl="0" indent="0" algn="l" rtl="0">
              <a:spcBef>
                <a:spcPts val="800"/>
              </a:spcBef>
              <a:spcAft>
                <a:spcPts val="0"/>
              </a:spcAft>
              <a:buClr>
                <a:schemeClr val="dk1"/>
              </a:buClr>
              <a:buSzPts val="1100"/>
              <a:buFont typeface="Arial"/>
              <a:buNone/>
            </a:pPr>
            <a:endParaRPr sz="1200" dirty="0">
              <a:solidFill>
                <a:schemeClr val="lt1"/>
              </a:solidFill>
              <a:latin typeface="Arial"/>
              <a:ea typeface="Arial"/>
              <a:cs typeface="Arial"/>
              <a:sym typeface="Arial"/>
            </a:endParaRPr>
          </a:p>
        </p:txBody>
      </p:sp>
      <p:pic>
        <p:nvPicPr>
          <p:cNvPr id="2" name="Recorded Sound">
            <a:hlinkClick r:id="" action="ppaction://media"/>
            <a:extLst>
              <a:ext uri="{FF2B5EF4-FFF2-40B4-BE49-F238E27FC236}">
                <a16:creationId xmlns:a16="http://schemas.microsoft.com/office/drawing/2014/main" id="{003D09B7-BBC8-344C-B3EB-C1B0D2AD9A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80100" y="3651250"/>
            <a:ext cx="622300" cy="622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Risk Factors</a:t>
            </a:r>
            <a:endParaRPr>
              <a:solidFill>
                <a:schemeClr val="lt1"/>
              </a:solidFill>
            </a:endParaRPr>
          </a:p>
        </p:txBody>
      </p:sp>
      <p:sp>
        <p:nvSpPr>
          <p:cNvPr id="153" name="Google Shape;153;p26"/>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lt1"/>
              </a:buClr>
              <a:buSzPts val="1800"/>
              <a:buChar char="●"/>
            </a:pPr>
            <a:r>
              <a:rPr lang="en" sz="1800" dirty="0">
                <a:solidFill>
                  <a:schemeClr val="lt1"/>
                </a:solidFill>
              </a:rPr>
              <a:t>History of mood disorder prior to pregnancy or in a previous pregnancy</a:t>
            </a:r>
            <a:endParaRPr sz="1800" dirty="0">
              <a:solidFill>
                <a:schemeClr val="lt1"/>
              </a:solidFill>
            </a:endParaRPr>
          </a:p>
          <a:p>
            <a:pPr marL="457200" lvl="0" indent="-342900" algn="l" rtl="0">
              <a:lnSpc>
                <a:spcPct val="150000"/>
              </a:lnSpc>
              <a:spcBef>
                <a:spcPts val="0"/>
              </a:spcBef>
              <a:spcAft>
                <a:spcPts val="0"/>
              </a:spcAft>
              <a:buClr>
                <a:schemeClr val="lt1"/>
              </a:buClr>
              <a:buSzPts val="1800"/>
              <a:buChar char="●"/>
            </a:pPr>
            <a:r>
              <a:rPr lang="en" sz="1800" dirty="0">
                <a:solidFill>
                  <a:schemeClr val="lt1"/>
                </a:solidFill>
              </a:rPr>
              <a:t>Alcohol or substance misuse</a:t>
            </a:r>
            <a:endParaRPr sz="1800" dirty="0">
              <a:solidFill>
                <a:schemeClr val="lt1"/>
              </a:solidFill>
            </a:endParaRPr>
          </a:p>
          <a:p>
            <a:pPr marL="457200" lvl="0" indent="-342900" algn="l" rtl="0">
              <a:lnSpc>
                <a:spcPct val="150000"/>
              </a:lnSpc>
              <a:spcBef>
                <a:spcPts val="0"/>
              </a:spcBef>
              <a:spcAft>
                <a:spcPts val="0"/>
              </a:spcAft>
              <a:buClr>
                <a:schemeClr val="lt1"/>
              </a:buClr>
              <a:buSzPts val="1800"/>
              <a:buChar char="●"/>
            </a:pPr>
            <a:r>
              <a:rPr lang="en" sz="1800" dirty="0">
                <a:solidFill>
                  <a:schemeClr val="lt1"/>
                </a:solidFill>
              </a:rPr>
              <a:t>Stressful life events</a:t>
            </a:r>
            <a:endParaRPr sz="1800" dirty="0">
              <a:solidFill>
                <a:schemeClr val="lt1"/>
              </a:solidFill>
            </a:endParaRPr>
          </a:p>
          <a:p>
            <a:pPr marL="457200" lvl="0" indent="0" algn="l" rtl="0">
              <a:lnSpc>
                <a:spcPct val="150000"/>
              </a:lnSpc>
              <a:spcBef>
                <a:spcPts val="1600"/>
              </a:spcBef>
              <a:spcAft>
                <a:spcPts val="1600"/>
              </a:spcAft>
              <a:buNone/>
            </a:pPr>
            <a:endParaRPr sz="1800" dirty="0">
              <a:solidFill>
                <a:schemeClr val="accent1"/>
              </a:solidFill>
            </a:endParaRPr>
          </a:p>
        </p:txBody>
      </p:sp>
      <p:sp>
        <p:nvSpPr>
          <p:cNvPr id="154" name="Google Shape;154;p26"/>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lt1"/>
              </a:buClr>
              <a:buSzPts val="1800"/>
              <a:buChar char="●"/>
            </a:pPr>
            <a:r>
              <a:rPr lang="en" sz="1800" dirty="0">
                <a:solidFill>
                  <a:schemeClr val="lt1"/>
                </a:solidFill>
              </a:rPr>
              <a:t>Low </a:t>
            </a:r>
            <a:r>
              <a:rPr lang="en-US" sz="1800" dirty="0">
                <a:solidFill>
                  <a:schemeClr val="lt1"/>
                </a:solidFill>
              </a:rPr>
              <a:t>income</a:t>
            </a:r>
            <a:endParaRPr sz="1800" dirty="0">
              <a:solidFill>
                <a:schemeClr val="lt1"/>
              </a:solidFill>
            </a:endParaRPr>
          </a:p>
          <a:p>
            <a:pPr marL="457200" lvl="0" indent="-342900" algn="l" rtl="0">
              <a:lnSpc>
                <a:spcPct val="150000"/>
              </a:lnSpc>
              <a:spcBef>
                <a:spcPts val="0"/>
              </a:spcBef>
              <a:spcAft>
                <a:spcPts val="0"/>
              </a:spcAft>
              <a:buClr>
                <a:schemeClr val="lt1"/>
              </a:buClr>
              <a:buSzPts val="1800"/>
              <a:buChar char="●"/>
            </a:pPr>
            <a:r>
              <a:rPr lang="en" sz="1800" dirty="0">
                <a:solidFill>
                  <a:schemeClr val="lt1"/>
                </a:solidFill>
              </a:rPr>
              <a:t>Single marital status</a:t>
            </a:r>
            <a:endParaRPr sz="1800" dirty="0">
              <a:solidFill>
                <a:schemeClr val="lt1"/>
              </a:solidFill>
            </a:endParaRPr>
          </a:p>
          <a:p>
            <a:pPr marL="457200" lvl="0" indent="-342900" algn="l" rtl="0">
              <a:lnSpc>
                <a:spcPct val="150000"/>
              </a:lnSpc>
              <a:spcBef>
                <a:spcPts val="0"/>
              </a:spcBef>
              <a:spcAft>
                <a:spcPts val="0"/>
              </a:spcAft>
              <a:buClr>
                <a:schemeClr val="lt1"/>
              </a:buClr>
              <a:buSzPts val="1800"/>
              <a:buChar char="●"/>
            </a:pPr>
            <a:r>
              <a:rPr lang="en" sz="1800" dirty="0">
                <a:solidFill>
                  <a:schemeClr val="lt1"/>
                </a:solidFill>
              </a:rPr>
              <a:t>Lack of social supports</a:t>
            </a:r>
            <a:endParaRPr sz="1800" dirty="0">
              <a:solidFill>
                <a:schemeClr val="lt1"/>
              </a:solidFill>
            </a:endParaRPr>
          </a:p>
          <a:p>
            <a:pPr marL="457200" lvl="0" indent="-342900" algn="l" rtl="0">
              <a:lnSpc>
                <a:spcPct val="150000"/>
              </a:lnSpc>
              <a:spcBef>
                <a:spcPts val="0"/>
              </a:spcBef>
              <a:spcAft>
                <a:spcPts val="0"/>
              </a:spcAft>
              <a:buClr>
                <a:schemeClr val="lt1"/>
              </a:buClr>
              <a:buSzPts val="1800"/>
              <a:buChar char="●"/>
            </a:pPr>
            <a:r>
              <a:rPr lang="en" sz="1800" dirty="0">
                <a:solidFill>
                  <a:schemeClr val="lt1"/>
                </a:solidFill>
              </a:rPr>
              <a:t>Unwanted or unplanned pregnancy</a:t>
            </a:r>
            <a:endParaRPr sz="1800" dirty="0">
              <a:solidFill>
                <a:schemeClr val="lt1"/>
              </a:solidFill>
            </a:endParaRPr>
          </a:p>
          <a:p>
            <a:pPr marL="457200" lvl="0" indent="0" algn="l" rtl="0">
              <a:lnSpc>
                <a:spcPct val="150000"/>
              </a:lnSpc>
              <a:spcBef>
                <a:spcPts val="1600"/>
              </a:spcBef>
              <a:spcAft>
                <a:spcPts val="1600"/>
              </a:spcAft>
              <a:buNone/>
            </a:pPr>
            <a:endParaRPr sz="1800" dirty="0">
              <a:solidFill>
                <a:schemeClr val="lt1"/>
              </a:solidFill>
            </a:endParaRPr>
          </a:p>
        </p:txBody>
      </p:sp>
      <p:pic>
        <p:nvPicPr>
          <p:cNvPr id="2" name="Recorded Sound">
            <a:hlinkClick r:id="" action="ppaction://media"/>
            <a:extLst>
              <a:ext uri="{FF2B5EF4-FFF2-40B4-BE49-F238E27FC236}">
                <a16:creationId xmlns:a16="http://schemas.microsoft.com/office/drawing/2014/main" id="{7F027676-A026-FF46-AAAC-B9B1213773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59200" y="3848099"/>
            <a:ext cx="720775" cy="720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2141</Words>
  <Application>Microsoft Macintosh PowerPoint</Application>
  <PresentationFormat>On-screen Show (16:9)</PresentationFormat>
  <Paragraphs>140</Paragraphs>
  <Slides>20</Slides>
  <Notes>20</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Lato</vt:lpstr>
      <vt:lpstr>Times New Roman</vt:lpstr>
      <vt:lpstr>Calibri</vt:lpstr>
      <vt:lpstr>Arial</vt:lpstr>
      <vt:lpstr>Old Standard TT</vt:lpstr>
      <vt:lpstr>Verdana</vt:lpstr>
      <vt:lpstr>Roboto</vt:lpstr>
      <vt:lpstr>Paperback</vt:lpstr>
      <vt:lpstr>PowerPoint Presentation</vt:lpstr>
      <vt:lpstr>According to the Diagnostic Statistical Manual-5 (DSM-5), postpartum depression is when depressive episodes start within four weeks surrounding birth. </vt:lpstr>
      <vt:lpstr>PowerPoint Presentation</vt:lpstr>
      <vt:lpstr>PowerPoint Presentation</vt:lpstr>
      <vt:lpstr>PowerPoint Presentation</vt:lpstr>
      <vt:lpstr>  How to Know Clinically When Symptoms are More than Just the Baby Blues </vt:lpstr>
      <vt:lpstr>Screening: Edinburgh Postnatal Depression Scale</vt:lpstr>
      <vt:lpstr>Screening: Patient Healthcare Questionnaire - 9 </vt:lpstr>
      <vt:lpstr>Risk Factors</vt:lpstr>
      <vt:lpstr>Postpartum Depression can have adverse impacts on the family:   Increase marital stress  Insecure attachment and bonding  Feelings of hopelessness  Disconnection from older children and loved ones </vt:lpstr>
      <vt:lpstr>Effects of Postpartum Depression on the Baby</vt:lpstr>
      <vt:lpstr>  Can Men develop Postpartum Depression?   Yes!</vt:lpstr>
      <vt:lpstr>PowerPoint Presentation</vt:lpstr>
      <vt:lpstr>Treatment: Psychotherapy</vt:lpstr>
      <vt:lpstr>Treatment: Pharmacotherapy</vt:lpstr>
      <vt:lpstr>United States Legislation </vt:lpstr>
      <vt:lpstr>Implications Moving Forward</vt:lpstr>
      <vt:lpstr>References</vt:lpstr>
      <vt:lpstr>References </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Johanna Alexandra Contreras</cp:lastModifiedBy>
  <cp:revision>10</cp:revision>
  <dcterms:modified xsi:type="dcterms:W3CDTF">2019-04-08T23:18:41Z</dcterms:modified>
</cp:coreProperties>
</file>